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468" r:id="rId2"/>
    <p:sldId id="316" r:id="rId3"/>
    <p:sldId id="291" r:id="rId4"/>
    <p:sldId id="393" r:id="rId5"/>
    <p:sldId id="342" r:id="rId6"/>
    <p:sldId id="440" r:id="rId7"/>
    <p:sldId id="446" r:id="rId8"/>
    <p:sldId id="447" r:id="rId9"/>
    <p:sldId id="448" r:id="rId10"/>
    <p:sldId id="449" r:id="rId11"/>
    <p:sldId id="450" r:id="rId12"/>
    <p:sldId id="460" r:id="rId13"/>
    <p:sldId id="461" r:id="rId14"/>
    <p:sldId id="451" r:id="rId15"/>
    <p:sldId id="452" r:id="rId16"/>
    <p:sldId id="456" r:id="rId17"/>
    <p:sldId id="457" r:id="rId18"/>
    <p:sldId id="463" r:id="rId19"/>
    <p:sldId id="333" r:id="rId20"/>
    <p:sldId id="464" r:id="rId21"/>
    <p:sldId id="465" r:id="rId22"/>
    <p:sldId id="336" r:id="rId23"/>
    <p:sldId id="466" r:id="rId24"/>
    <p:sldId id="467" r:id="rId25"/>
    <p:sldId id="416" r:id="rId26"/>
    <p:sldId id="429" r:id="rId27"/>
    <p:sldId id="430" r:id="rId28"/>
    <p:sldId id="434" r:id="rId29"/>
    <p:sldId id="436" r:id="rId30"/>
    <p:sldId id="432" r:id="rId31"/>
    <p:sldId id="433" r:id="rId32"/>
    <p:sldId id="431" r:id="rId33"/>
    <p:sldId id="435" r:id="rId34"/>
    <p:sldId id="437" r:id="rId35"/>
    <p:sldId id="439" r:id="rId36"/>
    <p:sldId id="438" r:id="rId37"/>
    <p:sldId id="469" r:id="rId38"/>
    <p:sldId id="471" r:id="rId39"/>
    <p:sldId id="357" r:id="rId40"/>
    <p:sldId id="356" r:id="rId41"/>
    <p:sldId id="358" r:id="rId42"/>
    <p:sldId id="359" r:id="rId43"/>
    <p:sldId id="360" r:id="rId44"/>
    <p:sldId id="470" r:id="rId45"/>
    <p:sldId id="344" r:id="rId46"/>
    <p:sldId id="361" r:id="rId47"/>
    <p:sldId id="362" r:id="rId48"/>
    <p:sldId id="363" r:id="rId49"/>
    <p:sldId id="365" r:id="rId50"/>
    <p:sldId id="366" r:id="rId51"/>
    <p:sldId id="367" r:id="rId52"/>
    <p:sldId id="368" r:id="rId53"/>
    <p:sldId id="364" r:id="rId54"/>
    <p:sldId id="343" r:id="rId55"/>
    <p:sldId id="346" r:id="rId56"/>
    <p:sldId id="348" r:id="rId57"/>
    <p:sldId id="350" r:id="rId58"/>
    <p:sldId id="355" r:id="rId59"/>
    <p:sldId id="352" r:id="rId60"/>
    <p:sldId id="349" r:id="rId61"/>
    <p:sldId id="345" r:id="rId62"/>
    <p:sldId id="353" r:id="rId63"/>
    <p:sldId id="351" r:id="rId64"/>
    <p:sldId id="354" r:id="rId65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5" autoAdjust="0"/>
  </p:normalViewPr>
  <p:slideViewPr>
    <p:cSldViewPr>
      <p:cViewPr varScale="1">
        <p:scale>
          <a:sx n="99" d="100"/>
          <a:sy n="99" d="100"/>
        </p:scale>
        <p:origin x="126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4:40:06.30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1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203 745,'-4'-3,"0"0,0 0,0 0,-1 1,1 0,-1-1,1 1,-1 1,0-1,1 1,-1 0,0 0,0 0,0 1,0 0,0 0,0 0,0 0,0 1,0 0,0 0,0 0,1 1,-1-1,0 1,1 0,-1 1,1-1,0 1,0 0,0 0,0 0,0 0,1 1,-3 3,1-2,1 1,0 0,1 0,-1 0,1 0,0 1,1 0,-1-1,1 1,1 0,-1 0,1 0,0 4,1-8,0 0,0-1,0 1,0 0,1-1,-1 1,1 0,-1-1,1 1,0 0,0-1,0 1,1-1,-1 0,0 1,1-1,0 0,-1 0,1 0,0 0,0 0,0 0,0-1,1 1,-1-1,0 1,1-1,-1 0,1 0,-1 0,1 0,0 0,-1-1,1 1,0-1,0 0,2 1,-1-1,1 0,0 0,-1-1,1 1,0-1,-1 0,1-1,-1 1,1-1,-1 0,0 0,1 0,-1 0,0-1,-1 0,1 1,0-2,-1 1,0 0,1-1,-1 1,0-2,5-5,-1 0,0-1,-1 0,0 0,-1-1,0 0,-1 0,0-1,6-35,-3 1,-1-1,-3 0,-2 0,-4-44,1 31,-1-83,0 134,0 22,-3 62,3 1,6 53,-3-121,1 39,1 0,2 0,2-1,3 0,7 25,-15-67,-1 0,0 0,1-1,0 1,-1 0,1 0,0-1,1 1,-1 0,0-1,1 1,-1-1,1 0,0 1,0-1,0 0,0 0,0 0,0 0,1-1,-1 1,0 0,1-1,0 0,-1 0,1 0,0 0,-1 0,1 0,0-1,0 1,0-1,0 0,0 1,0-2,2 1,5-6,0 0,-1-1,1 0,-1 0,-1-1,0-1,0 1,0-1,-1 0,-1-1,6-9,7-8,22-29,-39 69,-13 27,7-31,1 1,0 1,1-1,0 0,0 1,1-1,1 1,-1-1,2 1,-1-1,2 1,-2-9,1-1,0 1,0 0,0 0,0-1,0 1,0-1,0 1,0-1,1 1,-1-1,1 0,-1 1,1-1,-1 0,1 0,0 0,0 0,-1-1,1 1,0 0,0-1,0 1,0-1,0 0,-1 0,1 1,0-1,0 0,0-1,1 1,20-2</inkml:trace>
  <inkml:trace contextRef="#ctx0" brushRef="#br0" timeOffset="1">558 322,'9'4,"10"5,2 0</inkml:trace>
  <inkml:trace contextRef="#ctx0" brushRef="#br0" timeOffset="2">830 594,'21'-5,"-1"0,-1-2,1-1,-1 0,0-1,-1-1,0-1,-1-1,0 0,-1-1,0-1,-1 0,0-1,-2-1,0 0,0-1,-2 0,0-1,-1 0,0-1,-2 0,-1-1,0 1,3-19,-5 20,-2 0,0-1,-1 1,-1-1,-1 1,-1-1,0 1,-1-1,-3-11,4 28,1 0,0 1,0-1,-1 0,1 0,-1 1,0-1,1 1,-1-1,0 1,0-1,0 1,0-1,0 1,0 0,0-1,-1 1,1 0,0 0,-1 0,1 0,-1 0,1 0,-1 1,1-1,-1 0,0 1,1-1,-1 1,0 0,0-1,1 1,-1 0,0 0,0 0,1 0,-1 1,0-1,1 0,-1 1,0-1,1 1,-1-1,0 1,1 0,-1 0,1 0,-1 0,1 0,0 0,-1 0,1 0,0 0,0 1,0-1,0 1,-1 0,-10 17,0 1,2-1,0 2,2-1,0 1,1 1,1-1,1 1,-2 21,-11 80,7 1,4 0,9 110,1-74,-19 147,14-281,-1-1,-1 0,-2 0,-1 0,-6 16,1-17</inkml:trace>
  <inkml:trace contextRef="#ctx0" brushRef="#br0" timeOffset="3">830 827,'498'-96,"-418"69,-79 27,0 0,-1 0,1 0,0 0,-1 0,1 0,-1 0,1 0,0-1,-1 1,1 0,0 0,-1 0,1-1,-1 1,1 0,0-1,-1 1,1-1,-1 1,1 0,-1-1,0 1,1-1,-1 1,1-1,-1 0,0 1,1-1,-1 1,0-1,0 0,0 1,1-1,-1 1,0-1,0 0,0 1,0-1,0 0,0 1,0-1,0 0,0 1,-1-1,1 0,0 1,0-1,0 1,-1-1,1 0,0 1,-1-1,1 1,-1-1,1 1,0-1,-1 1,1-1,-1 1,1 0,-1-1,0 1,1 0,-1-1,1 1,-43-12,39 11,1 1,0-1,-1 0,1 1,-1 0,1 0,-1 0,1 0,-1 1,1-1,-1 1,1 0,0 0,-1 0,1 0,0 1,0-1,0 1,0 0,0 0,0 0,1 0,-1 0,0 1,1-1,0 1,0 0,0 0,0-1,0 1,0 1,1-1,-1 0,1 0,0 1,0-1,0 0,0 3,1 0,0 0,0 0,1 1,0-1,0 0,0 0,1 0,0 0,0 0,0-1,1 1,0-1,0 1,1-1,-1 0,1 0,0 0,0-1,1 0,-1 1,10 8,1-1,0-1,0 0,1-1,0 0,1-1,-13-6,-1-1,1 1,-1-1,1 1,0-1,0 0,0 0,0-1,0 1,1-1,-1 0,0 0,1 0,-1-1,1 0,-1 1,0-2,1 1,-1 0,1-1,-1 0,0 0,1 0,-1-1,0 1,0-1,0 0,0 0,0 0,-1-1,1 1,5-12,-2 0,1 0,-2-1,0 0,-1 0,0 0,-1-1,-1 1,0-3,3-7,19-103,-24 127,0 0,0-1,0 1,0 0,0 0,0-1,1 1,-1 0,0 0,1 0,-1 1,0-1,1 0,-1 0,1 1,-1-1,1 1,0-1,-1 1,1 0,-1 0,1-1,0 1,-1 0,1 1,-1-1,1 0,0 0,-1 1,1-1,-1 1,1-1,-1 1,1 0,-1-1,1 1,7 1,70 11,98 26,-172-38,-1 0,0 1,0-1,0 1,-1 0,1 0,0 1,-1-1,1 1,-1 0,0 0,0 0,0 0,0 0,0 1,-1 0,0-1,1 1,-2 0,1 0,0 0,-1 0,1 0,-1 0,0 1,-1-1,1 0,-1 0,0 1,0 0,-2 124,3-127,-1 0,1 0,0 1,0-1,0 0,0 0,0 0,0 0,1 0,-1-1,1 1,-1 0,1-1,0 1,0-1,-1 1,1-1,0 0,0 0,0 0,1 0,-1 0,0 0,0-1,0 1,1-1,-1 1,0-1,1 0,-1 0,1 0,73-13,-64 8,0-1,0 0,-1-1,0 0,0 0,0-1,-1-1,0 1,-1-2,0 1,0-2,-1 1,-1-1,1 0,-2 0,0-1,0 0,-1 0,0-1,-1 1,-1-1,0 0,0 0,-1-11,-8-20,6 44,0-1,0 0,0 0,-1 1,1-1,0 0,-1 1,1-1,-1 0,1 1,-1-1,1 0,-1 1,1-1,-1 1,0-1,1 1,-1-1,0 1,1 0,-1-1,0 1,1 0,-1-1,0 1,0 0,1 0,-1 0,0 0,0 0,0 0,1 0,-1 0,0 0,0 0,0 0,1 0,-1 1,0-1,0 0,1 0,-1 1,0-1,1 1,-1-1,0 1,1-1,-1 1,1-1,-1 1,-5 6,0-1,1 1,0 0,0 1,1-1,0 1,0 0,1 0,0 1,0-1,1 0,0 1,1 0,0-1,0 1,0 0,1 0,1-1,0 6,0-8,1 0,0 0,0 0,0 0,1-1,-1 1,1-1,1 1,-1-1,1 0,0 0,0 0,0-1,1 0,-1 0,1 0,0 0,0-1,1 1,-1-1,1-1,0 1,0-1,13 6,1-1,0-2,1 1,0-2,-1-1,6 0,34 0,-8-4</inkml:trace>
  <inkml:trace contextRef="#ctx0" brushRef="#br0" timeOffset="4">2729 622,'-3'5,"0"0,0 1,1-1,0 1,0-1,1 1,-1-1,1 1,0 0,1 0,-1 0,1-1,0 1,1 0,0 5,-1-9,0 10,1 0,0 0,1-1,0 1,0-1,1 1,1-1,0 0,1 0,0 0,0-1,1 0,0 0,6 6,-10-14,0 0,0 0,0 0,1-1,-1 1,0-1,1 1,-1-1,1 0,-1 0,1 0,-1-1,1 1,0 0,-1-1,1 0,0 0,0 0,-1 0,1 0,0 0,-1-1,1 1,0-1,-1 0,1 0,0 0,-1 0,1 0,-1 0,0-1,1 1,-1-1,0 0,0 1,1-3,62-80,-55 62,0-1,-2 1,-1-2,-1 1,-1-1,1-10,-5 29,-4 13,0 1,1-1,1 1,-1-1,1 1,1 0,0-1,0 1,0 0,1-1,1 1,-1-1,1 1,1-1,0 1,0-1,0 0,1-1,0 1,1 0,0-1,0 0,1 0,3 0,1 0,0-1,0-1,0 0,1 0,0-1,0 0,0-1,0 0,1-1,-1 0,1-1,0 0,-1-1,1 0,0-1,-1 0,1-1,-1 0,0-1,0 0,1-1,-2 0,1-1,-1 0,1-1,-1 0,-1 0,1-1,-1 0,-1-1,1 0,6-9,1-11,-2 0,0-1,-2-1,-2 0,0-1,-2 0,-2 0,0-1,0-26,-2 32,31-311,-35 326,1 6,-1 1,1-1,-1 1,0-1,0 1,-1-1,0 1,1-1,-1 1,-1 0,1-1,-1 1,0-1,1 4,0 1,0 0,-1-1,1 1,0 0,0 0,0 0,-1-1,1 1,0 0,0 1,0-1,-1 0,1 0,0 0,0 1,0-1,0 1,-1-1,1 1,0-1,0 1,0 0,0-1,0 1,0 0,1 0,-1 0,0-1,0 1,0 0,1 0,-1 0,1 1,-1-1,1 0,-1 1,-18 24,2 2,0 0,2 0,2 2,0-1,2 2,-3 14,6-18,2 1,0 0,2 0,1 0,1 1,2-1,0 1,2-1,2 0,0 1,-1-15,0-1,0 1,2-1,-1 0,2 0,0 0,0-1,1 0,1 0,0-1,1 0,0 0,0-1,1 0,0-1,1 0,0 0,1-1,-1-1,1 0,4 1,-8-3,1-1,0-1,-1 1,1-1,0-1,1 1,-1-2,0 1,0-1,1-1,-1 0,1 0,-1-1,1 0,-1 0,0-1,0 0,0-1,0 0,0-1,0 1,-1-2,0 1,0-1,0 0,7-7,-7 3,-1 1,0-2,0 1,-1-1,0 0,-1-1,0 1,-1-1,0 0,0 0,-1-1,-1 1,0 0,0-1,-2 0,0 12,0 1,0-1,0 0,-1 0,1 0,0 0,0 0,-1 0,1 0,0 0,0 0,-1 0,1 0,0 0,0 0,-1 0,1 0,0 0,0 0,-1 0,1 0,0 0,0 0,-1 0,1 0,0 0,0-1,-1 1,1 0,0 0,0 0,0 0,-1-1,1 1,0 0,0 0,0 0,0-1,0 1,0 0,-1 0,1-1,0 1,0 0,0 0,0-1,0 1,0 0,0 0,0-1,0 1,0 0,0 0,0-1,0 1,0 0,0 0,0-1,1 1,-1 0,0 0,0-1,-11 21,8-9,1 0,0 1,0 0,1-1,1 1,0 0,0-1,2 1,-1-1,1 1,1-1,0 1,1-1,0 0,0-1,1 1,1-1,0 0,0 0,1 0,0-1,0 0,1-1,1 0,-1 0,1 0,1-1,-1-1,1 1,0-2,1 1,1-1,51 6,-42-16</inkml:trace>
  <inkml:trace contextRef="#ctx0" brushRef="#br0" timeOffset="5">3316 376,'-23'-5,"-13"-1,-2 0,13 1,21 2,26 1,30 3,27 2,23 0,20-1,10 0,1 2,-21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4:22.5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0 442,'2'-18,"0"1,1-1,1 1,0 0,2 1,0-1,1-1,2-4,-2 1,-3 5,1-1,1 1,1 0,0 1,1-1,0 1,1 1,1 0,0 0,1 1,1 0,0 1,4-2,-11 11,0 0,1 0,0 1,0 0,0 0,0 0,0 1,0 0,0 0,0 1,0-1,0 1,1 1,-1-1,0 1,0 0,0 1,0-1,0 1,0 0,-1 1,1-1,-1 1,6 4,-3-3,-1 2,1-1,-1 1,0 0,-1 0,1 1,-1 0,-1 0,1 1,-1-1,0 1,-1 0,0 0,0 1,-1-1,1 6,-3-11,0 1,0-1,0 0,-1 0,1 1,-1-1,0 0,0 1,0-1,-1 0,1 1,-1-1,0 0,0 0,0 0,0 0,0 1,-1-2,1 1,-1 0,0 0,0 0,0-1,0 1,-1-1,1 0,0 1,-1-1,0 0,1 0,-1-1,0 1,0-1,-2 1,4-1,0-1,0 0,0 1,0-1,0 0,0 0,0 0,0 0,0 0,1 0,-1 0,0 0,0-1,0 1,0 0,0 0,0-1,0 1,0-1,1 1,-1-1,0 1,0-1,0 1,1-1,-1 0,0 1,1-1,-1 0,1 1,-1-1,1 0,-1 0,1 0,-1 0,1 1,0-1,0 0,-1 0,1 0,0 0,0 0,0 0,0 0,0 0,0 0,15-42,-7 38,0 1,0 0,1 0,-1 0,1 1,0 0,0 1,0 0,0 1,0-1,1 2,-1-1,0 1,0 1,8 1,13-2,2 1,1-2,-1 0,0-3,0 0,-1-2,1-2,-1 0,-1-3,1 0,11-7,-38 16,0 0,0-1,0 1,0-1,0 1,-1-1,1 0,-1-1,0 1,1 0,-2-1,1 0,0 0,-1 0,0 0,1 0,-2 0,1-1,0 1,-1 0,1-5,-3 7,1 1,-1-1,1 0,-1 1,0-1,1 0,-1 1,0-1,0 1,0-1,0 1,-1 0,1 0,0-1,0 1,-1 0,1 0,-1 0,1 0,-1 0,0 1,1-1,-1 0,0 1,1-1,-1 1,0 0,0-1,1 1,-1 0,0 0,-58 2,52 0,0 0,0 0,0 1,1 0,-1 0,1 1,0 0,-1 0,2 1,-1-1,1 2,-1-1,1 1,1 0,-1 0,1 0,0 1,1 0,-1 0,1 0,1 1,-1-1,1 1,1 0,0 0,0 0,0 0,1 0,0 5,1-9,0 0,1 1,-1-1,1 0,1 0,-1 0,0 0,1-1,0 1,0 0,0 0,0-1,1 0,-1 1,1-1,0 0,0 0,0 0,0-1,0 1,1-1,-1 0,1 1,0-2,-1 1,1 0,0-1,4 1,7 3,1-2,-1 0,1-1,-1 0,1-1,0-1,3-1,122-15,-74 3</inkml:trace>
  <inkml:trace contextRef="#ctx0" brushRef="#br0" timeOffset="277.258">1524 80,'-16'-3,"-1"2,0-1,0 2,1 0,-1 2,0-1,0 2,11-2,0 1,0 0,0 0,0 0,0 1,1 0,-1 0,1 0,-1 1,1-1,0 1,1 1,-1-1,1 1,0-1,0 1,0 1,0-1,-2 6,5-8,0 0,-1 0,1 1,1-1,-1 0,0 1,1-1,0 1,-1-1,1 1,1-1,-1 1,1-1,-1 1,1-1,0 0,0 1,0-1,1 0,-1 0,1 0,0 0,-1 0,1 0,1 0,-1-1,0 1,1-1,-1 1,1-1,0 0,0 0,0 0,0 0,0-1,0 1,0-1,1 0,-1 0,0 0,1 0,-1-1,1 1,17 3,1-1,0-1,0-1,-1 0,1-2,0 0,0-2,-1 0,7-3,25-6</inkml:trace>
  <inkml:trace contextRef="#ctx0" brushRef="#br0" timeOffset="584.911">1778 54,'2'14,"0"0,1 0,1 0,0-1,1 1,1-1,0 0,1 0,3 5,-9-18,3 10,0-1,1 0,0 0,1-1,0 0,0 0,1 0,0 0,0-1,1 0,0-1,0 0,7 4,-14-10,1 1,-1-1,1 1,-1-1,0 0,1 0,-1 0,1 0,-1 0,1 0,-1 0,0-1,1 1,-1 0,0-1,1 1,-1-1,0 0,1 1,-1-1,0 0,0 0,0 0,0 0,0 0,0 0,0 0,0 0,0 0,0 0,0 0,-1-1,1 1,0-1,16-48,-17 50,13-65,-11 47,1 0,1 0,0 1,2-1,0 1,7-13,-12 28,0-1,0 1,0 0,0 0,1 0,-1 0,1 1,-1-1,1 0,0 1,0-1,0 1,0-1,0 1,0 0,0 0,0 0,0 0,1 0,-1 0,0 1,1-1,-1 1,0 0,12 2</inkml:trace>
  <inkml:trace contextRef="#ctx0" brushRef="#br0" timeOffset="850.136">2153 307,'6'-4,"3"-4,0-3,-2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53.6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304 375,'-13'-7,"0"1,-1 1,0 0,0 1,0 0,0 1,-1 1,-2 0,13 1,-1 1,0 0,1 0,-1 0,0 1,1 0,-1 0,1 0,-1 0,1 1,0-1,-1 1,1 0,0 1,0-1,0 1,1-1,-1 1,0 0,1 1,0-1,0 1,0-1,0 1,1 0,-1 0,1 0,0 0,0 0,1-1,0 1,-1 0,2 0,-1 0,0-1,1 1,-1 0,1 0,0 0,0 0,1 0,-1 0,1 0,0 0,0 0,0 0,1-1,-1 1,1 0,0-1,0 0,0 1,0-1,1 0,-1 0,1 0,0 0,0-1,0 1,0-1,1 1,-1-1,0 0,1-1,0 1,1 0,4 1,-1 0,0-1,1 0,0 0,-1-1,1-1,0 1,0-1,-1-1,1 0,0 0,-1 0,1-1,-1-1,1 1,-1-1,0-1,0 1,0-2,-1 1,1-1,-1 0,0 0,0-1,-1 0,0 0,0 0,0-1,-1 0,0 0,0-1,-1 1,0-1,0 0,-1 0,0-1,-1 1,1 0,-1-1,-1 0,0 1,0-6,-8-9,-6 37,10 3,0 2,2-1,0 0,1 0,1 0,1 1,0-1,1 0,1-1,1 1,1 1,-3-9,1 1,0-1,1 0,0 0,1-1,0 1,0-1,1 0,2 1,-7-7,0-1,1 1,0-1,0 1,0-1,0 0,0 0,0 0,1-1,-1 1,0-1,1 0,-1 0,1 0,0 0,-1 0,1-1,0 0,-1 0,1 0,0 0,-1 0,1-1,0 1,-1-1,1 0,-1-1,3 0,20-11</inkml:trace>
  <inkml:trace contextRef="#ctx0" brushRef="#br0" timeOffset="250.932">679 107,'-5'-18,"-3"-11,-1-2,1 8,9 17,9 24,10 26,5 29,-1 29,-7 32,-18 29,-26 25,-37 20,-36 11,-2-33</inkml:trace>
  <inkml:trace contextRef="#ctx0" brushRef="#br0" timeOffset="-3253.223">1815 174,'9'16,"10"14,6 12,6 9,2 8,2 3,0-1,-2 0,-1-7,-5-8,-1-12,-4-12,-3-9,-4-7</inkml:trace>
  <inkml:trace contextRef="#ctx0" brushRef="#br0" timeOffset="-2998.904">2123 227,'-18'26,"-14"23,-9 20,-7 13,-10 12,-5 6,-4-2,9-16</inkml:trace>
  <inkml:trace contextRef="#ctx0" brushRef="#br0" timeOffset="-1665.353">2577 375,'9'0,"10"0,10-2,8-2,7-1,2 0,-2 0,-4 2,-7 1,-6 0,-5 2,-5 0,-3 0,-3 0</inkml:trace>
  <inkml:trace contextRef="#ctx0" brushRef="#br0" timeOffset="-1340.501">2697 615,'16'0,"12"0,8 0,7 3,3 0,1 0,-4 1,-6 1,-8 1,-5 0,-6-2,-3-1,-2 0,-1-5,0 0,0-3,-2-1</inkml:trace>
  <inkml:trace contextRef="#ctx0" brushRef="#br0" timeOffset="-936.572">3499 522,'-27'96,"27"-92,-1 0,1 0,0 0,1 0,-1 0,1 0,-1-1,1 1,0 0,1 0,-1 0,1-1,-1 1,1-1,0 1,0-1,1 0,-1 0,1 0,0 0,-1 0,1-1,0 1,1-1,5 3,1 0,-1-1,1 0,0-1,1 0,-1-1,0 0,1 0,0-1,-1 0,1-1,0-1,-1 1,1-2,-1 1,1-2,-1 1,0-1,0-1,0 0,0 0,3-3,-6 3,-1 0,0 0,-1-1,1 0,-1 0,0-1,0 1,0-1,-1 0,0 0,0 0,0-1,-1 0,0 1,0-1,-1 0,0 0,0-1,-1 1,0 0,0 0,-1-1,1 1,-2-1,1 1,-1 0,0-1,-1 1,-1-6,1 4,-1 1,0 0,0-1,-1 1,0 0,0 1,-1-1,0 1,0 0,-1 0,0 0,0 1,-1 0,1 0,-1 1,0 0,-1 0,0 0,1 1,-1 0,0 1,-1 0,1 0,-8-1,7 3,0 0,0 1,0 0,0 0,0 1,0 0,0 1,0-1,0 2,1 0,-1 0,1 0,0 1,0 0,0 1,0-1,1 2,0-1,0 1,0 0,-4 6,-2 2,0 1,1 1,1 0,1 0,0 1,1 1,1-1,1 1,-3 11,-5 23</inkml:trace>
  <inkml:trace contextRef="#ctx0" brushRef="#br0" timeOffset="4080.499">6494 601,'0'0,"5"0,8 0,1 0</inkml:trace>
  <inkml:trace contextRef="#ctx0" brushRef="#br0" timeOffset="5485.413">8111 669,'27'-72,"-15"49,12-26,87-210,-89 183,-19 102,-59 566,33-378,21-212,1 0,0 0,0 0,-1 0,1-1,-1 1,0 0,0-1,1 1,-1-1,0 1,0-1,0 0,0 0,-1 0,1 0,0 0,0 0,-1-1,1 1,0-1,-1 0,1 0,0 1,-1-1,1-1,-1 1,1 0,0-1,-1 1,1-1,0 0,0 1,-2-2,-12 1,12 0,-14 1,24-1,238 1,-158 4,-66-8</inkml:trace>
  <inkml:trace contextRef="#ctx0" brushRef="#br0" timeOffset="6002.797">8780 615,'-7'0,"0"0,-1 0,1 1,0 0,0 0,-1 0,1 1,0 0,0 1,1 0,-1 0,0 0,1 1,0-1,0 2,0-1,0 1,1 0,0 0,0 0,0 1,1-1,-1 1,1 1,0 0,0 1,1-1,0 1,0 0,1 0,0 0,0 0,1 0,0 1,0-1,1 0,0 1,1-1,-1 0,2 0,-1 0,1 1,1-1,-1-1,1 1,0 0,1-1,0 1,0-1,1 0,0-1,0 1,0-1,1 0,0 0,0-1,1 1,0-1,-1-1,1 1,1-1,-1-1,1 1,0-1,3 0,0 2,1-1,0-1,0 0,1-1,-1 0,0-1,1-1,-1 0,13-1,-20 0,1 1,-1-2,1 1,-1-1,0 1,1-1,-1-1,0 1,0-1,0 0,-1 0,1 0,-1-1,1 0,-1 0,0 0,-1 0,1 0,-1-1,0 0,0 1,2-5,0-8,0 1,0-1,-2 0,0 0,-1 0,-1-1,0 1,-2 0,0 0,0-1,-2 1,0 0,-1 0,-1 1,-4-11,6 16,0 0,-1 1,-1 0,1 0,-2 0,1 0,-1 1,-1 0,0 0,0 0,0 1,-1 0,0 1,-1 0,0 0,0 0,-1 1,1 1,-1 0,0 0,-1 1,1 0,-1 1,0 0,0 1,0 0,0 0,0 1,-10 1,11 1,1 1,0 0,0 1,0-1,0 2,0-1,1 2,-1-1,1 1,0 0,1 0,-1 1,1 0,0 1,0-1,1 1,0 1,0-1,1 1,0 0,0 0,1 1,0-1,0 1,1 0,-1 5,0-3,1 0,1 1,0-1,0 0,1 1,0-1,1 1,1-1,0 1,0-1,1 0,0 1,1-1,1 0,0-1,0 1,1 0,0-1,0 0,2-1,5 9,34 24,1-10</inkml:trace>
  <inkml:trace contextRef="#ctx0" brushRef="#br0" timeOffset="9551.462">3619 1043,'26'72,"-22"-65,57 95,5-2,44 48,9 15,-92-120,3-1,1-2,2-1,1-1,2-2,2-1,1-2,15 8,43 12,1-4,3-5,33 7,-64-23,10 4,2-4,1-3,0-4,43 4,424 44,-437-48,0-5,103 1,473-10,-221-1,-408-12,0-3,0-2,-1-2,-1-3,-1-3,16-9,83-15,-115 34,-1-1,0-3,-1-1,0-1,9-8,148-108,-114 92,-52 26,0-2,-1 0,-1-2,0-1,18-17,114-123,-46 46,81-69,-24 34,-32 50,-105 76,-23 12,-19 8,-25 8,29-6,-119 27,-108 8,130-22,261-48,124-15,-250 37,-34 12,1 1,-1-1,1 1,-1-1,1 1,-1-1,1 1,-1-1,1 1,-1-1,0 1,1 0,-1-1,0 1,0-1,0 1,1 0,-1-1,0 1,0 0,0-1,0 1,0 0,0 0,0-1,0 1,0 0,-1-1,1 1,0 0,0-1,-1 1,1-1,0 1,-1 0,1-1,0 1,-1-1,1 1,-1-1,1 1,-1-1,1 1,-1-1,0 2,-137 261,103-203,35-59,-1 1,1 0,-1 0,0-1,0 1,1 0,-1-1,0 1,-1 0,1-1,0 1,0-1,-1 0,1 1,0-1,-1 0,1 0,-1 0,0 0,1 0,-1 0,0 0,0-1,0 1,1-1,-1 1,0-1,0 0,0 1,-1-1,4-23,0 22,6-12</inkml:trace>
  <inkml:trace contextRef="#ctx0" brushRef="#br0" timeOffset="10189.083">9181 1363,'23'8,"0"0,-1 1,-1 1,0 1,0 1,14 12,-33-23,94 73,-96-74,0 0,-1 0,1 0,0 0,0 0,0 0,-1 0,1 0,0 0,0 0,-1 0,1 0,0 0,0 0,-1 0,1 0,0 0,0 0,0 0,-1 1,1-1,0 0,0 0,0 0,-1 0,1 0,0 1,0-1,0 0,0 0,-1 0,1 0,0 1,0-1,0 0,0 0,0 1,0-1,0 0,0 0,0 0,-1 1,1-1,-24-13,-94-56,118 69,0 1,0-1,0 0,0 1,0-1,0 0,0 0,0 1,0-1,0 0,0 1,0-1,0 0,0 0,-1 1,1-1,0 0,0 0,0 1,0-1,-1 0,1 0,0 1,0-1,0 0,-1 0,1 0,0 1,0-1,-1 0,1 0,0 0,0 0,-1 0,1 0,48 10,-19-9</inkml:trace>
  <inkml:trace contextRef="#ctx0" brushRef="#br0" timeOffset="11112.145">9755 294,'-8'0,"-1"0,1 0,-1 1,0 0,1 1,0 0,-1 0,1 1,0 0,0 0,0 1,1 0,-1 0,1 1,0 0,0 0,1 1,-1 0,1 0,1 1,-1-1,1 1,0 0,0 0,1 1,0 0,1-1,-1 1,2 1,-2 5,-4 14,2 1,0 0,3 0,0 0,2 1,2 24,-1-45,1-1,0 0,1 1,0-1,0 0,0 0,1 0,0 0,1-1,0 1,0-1,1 0,0 0,0 0,0-1,1 0,0 0,0 0,1-1,-1 0,1 0,0 0,1-1,-1 0,1-1,0 1,0-1,7 2,0-1,0 0,1-1,-1 0,1-1,0-1,0-1,9-1,-19 1,-1-1,0 0,-1-1,1 1,0-1,0 0,-1 0,1-1,-1 0,1 1,-1-1,0-1,0 1,-1 0,1-1,-1 0,1 0,-1 0,0 0,0-2,43-94,-40 84,0 0,-2 0,1-1,-2 1,0-1,-1 0,-1 0,-1 0,0 0,-1 0,-1 0,0 0,-1 0,-1 1,-1-1,0 1,-1 0,-1 1,-1-1,0 1,-1 1,0-1,-1 2,-11-13,13 20,-1-1,0 2,0-1,0 1,-1 1,0 0,1 0,-2 1,1 0,0 0,-1 1,1 1,-1 0,1 0,-1 1,1 1,-1 0,1 0,-1 1,-6 2,7-2,1 2,0-1,0 1,0 1,1 0,0 0,-1 0,2 1,-1 1,1-1,0 1,0 0,1 1,0-1,0 1,0 2,-71 142,67-126,0 0,1 1,2 0,1 1,1 1,3-20,1 0,1 0,0 0,0 0,0 0,1-1,1 1,-1 0,1 0,1-1,0 1,0-1,1 0,0 0,0 0,1 0,3 4,14 13</inkml:trace>
  <inkml:trace contextRef="#ctx0" brushRef="#br0" timeOffset="39151.04">24 2193,'-21'570,"18"-488,3-83,1 1,-1 0,0-1,0 1,0 0,0-1,0 1,1 0,-1 0,0-1,0 1,0 0,1 0,-1-1,0 1,0 0,1 0,-1 0,0-1,1 1,-1 0,0 0,0 0,1 0,-1 0,0 0,1 0,-1 0,0 0,1 0,-1 0,0 0,1 0,-1 0,0 0,1 0,-1 0,0 0,1 0,-1 0,0 0,0 1,1-1,-1 0,0 0,1 0,-1 1,0-1,0 0,0 0,1 1,-1-1,0 0,0 0,0 1,0-1,1 0,-1 1,93-134,-85 124,0 1,1 0,0 1,1 0,-1 1,1 0,9-4,-16 8,-1 1,0 0,1 0,-1 0,1 1,-1-1,1 1,-1-1,1 1,-1 0,1 0,0 0,-1 0,1 0,-1 1,1-1,-1 1,1 0,-1-1,1 1,-1 0,0 1,1-1,-1 0,0 1,0-1,0 1,0 0,0-1,0 1,-1 0,1 0,-1 0,1 0,-1 1,0-1,1 2,1 5,-1 0,0 1,0 0,-1-1,-1 1,1 0,-1 0,-1 0,0-1,-1 1,1 0,-2-1,1 1,-1-1,-1 0,0 0,0 0,-1-1,0 1,0-1,-1 0,0-1,-1 1,1-1,-1 0,-1-1,-6 5,14-9,-1-1,0 1,0-1,0 0,-1 1,1-1,0 0,0 0,-1 0,1 0,-1 0,1 0,-1 0,1 0,-1-1,1 1,-1 0,0-1,1 1,-1-1,0 0,0 0,1 0,-1 0,0 0,0 0,1 0,-1 0,0 0,1-1,-1 1,0-1,1 0,-1 1,0-1,1 0,-1 0,1 0,0 0,-1 0,1 0,0 0,-1-1,1 1,0 0,0-1,0 1,0-1,0 0,1-4,1-1,0 0,0 0,0 1,1-1,0 1,0-1,1 1,0 0,0 0,0 0,0 0,1 0,0 1,2-2,-2 2,29-43,1 4</inkml:trace>
  <inkml:trace contextRef="#ctx0" brushRef="#br0" timeOffset="39414.338">465 2273,'2'2,"5"15,5 20,3 24,3 22,-3 25,-3 23,-13 21,-18 19,-21 10,-4-26</inkml:trace>
  <inkml:trace contextRef="#ctx0" brushRef="#br0" timeOffset="43363.092">1147 2768,'16'20,"14"17,13 12,12 10,7 6,2 1,-3-2,-5-2,-10-5,-10-10,-9-13,-7-12,-7-15,-6-15,-3-6</inkml:trace>
  <inkml:trace contextRef="#ctx0" brushRef="#br0" timeOffset="43531.215">1668 2901,'-16'-11,"-10"0,-9 12,-8 17,-6 18,-4 18,1 13,4 8,9 3,10-4,13-11,8-16</inkml:trace>
  <inkml:trace contextRef="#ctx0" brushRef="#br0" timeOffset="43744.93">1829 2955,'16'-2,"11"-1,14 2,8 2,7 2,4 1,2 3,0 1,-3 0,-10 1,-14-1</inkml:trace>
  <inkml:trace contextRef="#ctx0" brushRef="#br0" timeOffset="43951.365">2082 3209,'21'4,"20"2,19 0,12-3,11-3,-9-1</inkml:trace>
  <inkml:trace contextRef="#ctx0" brushRef="#br0" timeOffset="44207.689">2898 3182,'0'-13,"0"-15,2-10,3-9,4-5,1 0,2 3,1 6,-1 15,-4 21,-2 26,-5 23,-2 22,-2 17,1 12,0 5,0-16</inkml:trace>
  <inkml:trace contextRef="#ctx0" brushRef="#br0" timeOffset="47946.736">8446 3182,'19'-54,"-1"0,-3-2,3-34,1 3,-3 10,-43 241,-4 153,23-134,7-181,0 0,0 0,0-1,0 1,0 0,-1 0,1-1,-1 1,1-1,-1 1,1-1,-1 0,0 0,0 0,0 0,0 0,0 0,0 0,0 0,0-1,0 1,0-1,0 1,0-1,0 0,0 0,0 0,-1 0,1 0,0-1,0 1,0-1,0 1,0-1,0 0,0 0,0 0,-22-1,3 6,21-4,0 0,0 0,1 0,-1 0,0 0,0 0,0 0,1 0,-1 0,0 0,0 1,1-1,-1 0,0 0,0 0,0 0,0 0,1 0,-1 1,0-1,0 0,0 0,0 0,1 0,-1 1,0-1,0 0,0 0,0 0,0 1,0-1,0 0,0 0,0 1,0-1,0 0,0 0,0 1,0-1,0 0,0 0,0 0,0 1,0-1,0 0,52 8,1-2,-1-3,1-2,14-3,-29-6,-29 2</inkml:trace>
  <inkml:trace contextRef="#ctx0" brushRef="#br0" timeOffset="48449.393">8900 3088,'-4'1,"-1"-1,0 1,0-1,0 1,1 1,-1-1,1 1,-1 0,1 0,-1 0,1 0,0 1,0 0,0 0,1 0,-1 0,0 0,1 1,0 0,0-1,0 1,1 0,-1 1,1-1,-1 3,-1 0,1 1,1-1,-1 1,1 0,1 0,-1 0,1 0,1 0,0 0,0 0,0 0,1 0,0 0,0 0,1 0,1 3,1 0,0 0,1-1,0 0,0 0,1 0,0 0,1-1,0 0,1-1,0 1,0-1,0-1,1 0,0 0,1-1,0 0,0 0,0-1,0 0,1-1,0-1,0 1,0-2,0 1,0-2,0 1,1-2,-1 1,1-1,-1-1,0 0,1-1,-1 0,5-2,-11 1,-1 1,1 0,-1-1,0 0,0 0,0-1,0 1,0-1,-1 1,1-1,-1-1,0 1,0 0,-1-1,1 1,-1-1,0 0,0 1,-1-1,1 0,-1 0,0-1,0-1,1-10,-1 1,-1-1,0 0,-1 0,-1 1,-3-14,1 8,-1 0,0 0,-2 0,-1 1,-1 0,0 0,-2 1,0 0,-1 1,-1 1,-1 0,0 0,-5-2,16 17,0 0,0 0,0 0,-1 0,1 0,-1 1,0 0,0 0,1 0,-2 0,1 0,0 1,0 0,0 0,-1 0,1 0,0 1,-1-1,1 1,-1 0,1 1,-1-1,1 1,0 0,-1 0,1 0,0 0,0 1,0 0,0 0,0 0,0 0,1 1,-1-1,1 1,-1 0,1 0,0 0,0 1,-1 1,-7 16,2-1,0 1,1 1,1 0,1 0,2 0,0 0,1 1,1 0,1 0,2 21,-2 16,2-8</inkml:trace>
  <inkml:trace contextRef="#ctx0" brushRef="#br0" timeOffset="51748.992">3179 3543,'54'81,"-39"-66,2-2,-1 0,1-1,1 0,0-1,1-2,0 0,0-1,1 0,0-2,1 0,-1-2,1 0,6 0,-19-3,336 64,-189-41,1-7,123-3,-192-11,-1 4,0 3,6 5,39 7,0-6,29-4,194 24,-40-6,-5 13,-118-17,-32-19,-55-6,122 34,63-33,1815-2,-2099 1,-1-1,1 0,-1 0,0 0,1 0,-1-1,0 0,1 0,-1 0,0 0,0-1,0 1,0-1,0 0,0 0,0-1,-1 1,1-1,-1 0,0 0,0 0,1-1,-1-6</inkml:trace>
  <inkml:trace contextRef="#ctx0" brushRef="#br0" timeOffset="52815.454">9515 3142,'1'-8,"1"1,0-1,1 1,-1 0,1-1,1 1,-1 1,1-1,1 0,-1 1,5-5,5-10,115-193,-117 200,-6 21,-4 31,-3-32,-5 73,-3 0,-4-1,-21 70,22-98,7-27,5-15,-2-1,1 0,-1 1,0-1,0 0,-1 0,0 0,0 0,-1-1,0 1,-4 5,6-11,1 0,-1 1,0-1,1 0,-1 0,0-1,0 1,0 0,1-1,-1 1,0-1,0 1,0-1,0 0,0 0,0 0,0 0,0 0,0 0,0-1,0 1,0-1,0 1,0-1,0 0,2 1,0-1,0 1,-1-1,1 1,0 0,0-1,0 1,0-1,0 1,0-1,0 1,0 0,0-1,0 1,0-1,0 1,0-1,1 1,-1 0,0-1,0 1,0-1,1 1,-1 0,0-1,0 1,1 0,-1-1,0 1,1 0,-1 0,0-1,1 1,-1 0,0 0,1-1,-1 1,1 0,-1 0,0 0,1 0,-1 0,1 0,-1 0,1 0,-1 0,0 0,1 0,-1 0,1 0,-1 0,1 0,-1 0,0 0,1 0,-1 1,1-1,-1 0,0 0,1 0,-1 1,0-1,1 0,-1 1,0-1,1 0,-1 1,59-6,0 3,1 3,42 7,-78-5,-9-1</inkml:trace>
  <inkml:trace contextRef="#ctx0" brushRef="#br0" timeOffset="54765.487">9274 4118,'31'-10,"0"-2,-1-1,-1-2,0 0,13-12,-32 21,0-1,-1 0,-1-1,1 0,-1 0,0-1,-1 0,0-1,-1 1,0-1,0 0,-1-1,0 0,-1 1,0-1,-1-1,0-1,-2 8,0 4,-1 0,1 1,-1-1,0 0,1 0,-1 0,0 0,0 0,1 0,-1 1,0-1,0 0,0 0,0 0,0 0,0 0,-1 0,1 0,0 0,0 1,-1-1,1 0,0 0,-1 0,1 0,-1 1,1-1,-1 0,1 0,-1 1,0-1,1 1,-1-1,0 0,0 1,-17-18,10 15,1 1,0 0,-1 1,0-1,1 1,-1 1,0-1,0 1,1 1,-8 1,6-2,-69 13,78-13,0 0,1 0,-1 0,0 0,1 0,-1 0,0 0,1 0,-1 0,0 1,1-1,-1 0,0 0,0 0,1 0,-1 0,0 1,1-1,-1 0,0 0,0 0,0 1,1-1,-1 0,0 0,0 1,0-1,1 0,-1 1,0-1,0 0,0 1,0-1,0 0,0 0,0 1,0-1,0 0,0 1,0-1,0 0,0 1,0-1,0 0,0 1,0-1,0 0,0 1,0-1,-1 0,1 0,0 1,26-1,-1-2,0 0,1-1,-1-2,0 0,-1-2,17-7,-40 14,0 0,-1 0,1 0,0 0,0 0,-1 0,1 0,0 0,0 1,-1-1,1 0,0 0,-1 1,1-1,0 0,-1 1,1-1,0 1,-1-1,1 1,-1-1,1 1,-1-1,1 1,-1 0,0-1,1 1,-1 0,1-1,-1 1,0 0,0-1,0 1,1 0,-1-1,0 1,0 0,0 0,0-1,0 1,0 0,0 0,0-1,-1 1,1 0,0 0,0-1,-1 1,1 0,0-1,-1 1,1 0,0-1,-1 1,1-1,-1 1,1-1,-1 1,1-1,-2 1,0 10,6 100,-4-111,1 1,-1-1,0 1,0 0,1-1,-1 1,0 0,0-1,0 1,1 0,-1-1,0 1,0 0,0-1,0 1,0 0,0-1,-1 1,1 0,0-1,0 1,0 0,-1-1,1 1,0-1,0 1,-1 0,1-1,-1 1,1-1,-1 1,1-1,0 1,-1-1,0 0,1 1,-1-1,1 1,-1-1,1 0,-1 0,0 1,1-1,-1 0,0 0,1 0,-1 0,0 0,1 0,-1 0,0 0,1 0,-1 0,0 0,-34-17,34 17,-115-76,115 76,1-1,-1 1,0 0,1-1,-1 1,1-1,-1 1,0-1,1 1,0-1,-1 1,1-1,-1 0,1 1,0-1,-1 0,1 1,0-1,-1 0,1 1,0-1,0 0,0 0,0 1,0-1,0 0,0 1,0-1,0 0,0 0,0 1,0-1,1 0,-1 0,0 1,0-1,1 0,-1 1,0-1,1 1,-1-1,1 0,-1 1,1-1,-1 1,1-1,-1 1,1-1,0 1,-1 0,38-18,-33 16,8-2,-8 3,-1 0,0-1,0 1,0-1,0 1,0-1,0-1,-1 1,1 0,-1-1,1 0,-1 0,0 0,0 0,-3 2,0 0,0 0,0 0,-1 0,1 0,0 0,-1 0,1 0,-1 0,1 0,-1 0,1 0,-1 0,1 0,-1 0,0 1,0-1,1 0,-1 0,0 1,0-1,0 1,0-1,0 1,0-1,0 1,0-1,0 1,0 0,0 0,0-1,0 1,0 0,0 0,0 0,0 0,0 0,0 0,0 1,0-1,0 0,0 1,0-1,-1 1,-5-1,0 0,0 1,0 0,0 0,0 1,0 0,0 0,0 1,1-1,-1 1,1 1,0-1,0 1,0 1,0-1,1 1,-2 1,7-6,-1 1,1-1,-1 0,1 1,-1-1,1 1,-1-1,1 1,0-1,-1 1,1-1,0 1,-1-1,1 1,0 0,0-1,-1 1,1-1,0 1,0 0,0-1,0 1,0 0,0-1,0 1,0 0,0-1,0 1,0-1,1 1,-1 0,0-1,0 1,1-1,-1 1,0-1,1 1,-1 0,0-1,1 0,-1 1,1-1,-1 1,1-1,-1 1,1-1,-1 0,1 1,-1-1,1 0,0 0,-1 1,1-1,-1 0,1 0,0 0,-1 0,1 0,0 0,-1 0,1 0,-1 0,1 0,43-1,-5-12,-42 4,7 6,-4 3,0 0,0 0,0 0,0 0,-1 1,1-1,0 0,0 0,0 0,0 0,0 1,-1-1,1 0,0 0,0 0,0 1,0-1,0 0,0 0,0 1,0-1,0 0,0 0,0 0,0 1,0-1,0 0,0 0,0 1,0-1,0 0,0 0,0 0,1 1,-1-1,0 0,0 0,0 0,0 0,0 1,0-1,1 0,-1 0,0 0,0 0,0 0,1 1,-1-1,0 0,0 0,0 0,1 0,-1 0,0 0,-8 3</inkml:trace>
  <inkml:trace contextRef="#ctx0" brushRef="#br1" timeOffset="74873.404">9542 2567,'303'-37,"165"33,22 13,-7-2,-296-8,-139-8,-42-3,-12 5</inkml:trace>
  <inkml:trace contextRef="#ctx0" brushRef="#br1" timeOffset="77434.208">10064 2580,'-7'-4,"-1"-1,1 2,0-1,-1 1,0 0,0 1,0 0,0 0,0 0,0 1,0 1,-1-1,1 1,0 1,0-1,-1 1,1 1,-24-1,-137 8,131-5,-63 20,87-17,4-4,1 1,1 0,-1 0,0 1,1 1,0-1,0 1,1 0,0 1,0 0,0 0,1 1,0-1,0 1,1 1,0 0,-1 3,-1 4,0-1,1 1,0 0,2 0,0 1,0-1,2 1,0 1,-24 157,13-55,14 54,12-81,-10-74,2-1,0 1,1-1,0 0,2-1,0 1,1-1,1-1,0 0,1 0,11 11,-11-17,1-1,-1 0,1-1,1 0,0-1,0 0,0-1,9 3,-18-8,161 50,96-3,-225-43,1-1,1-2,34-3,68 5,-16 4,111-7,-106-2,183 9,-198-1,112-9,40-25,-246 25,-20 2,0 0,-1 0,1 0,0 0,-1 0,1 0,0 0,0 0,-1 0,1 0,0 0,0 0,-1-1,1 1,0 0,0 0,-1 0,1 0,0 0,0-1,0 1,-1 0,1 0,0 0,0 0,0-1,0 1,-1 0,1 0,0-1,0 1,0 0,0 0,0-1,0 1,0 0,0 0,0-1,0 1,0 0,0 0,0-1,0 1,0 0,0 0,0-1,0 1,0 0,0 0,0-1,0 1,0 0,0 0,1-1,-1 1,0 0,0 0,0 0,0-1,1 1,-1 0,0 0,0 0,0 0,1-1,-1 1,0 0,-20-9,-3-1</inkml:trace>
  <inkml:trace contextRef="#ctx0" brushRef="#br1" timeOffset="91347.987">9916 2674,'-20'-4,"-1"2,1 0,-1 1,1 1,-1 1,1 0,-1 2,1 0,0 2,0 0,0 1,1 1,0 1,-9 5,9-4,1 0,1 2,0 0,0 1,1 0,0 1,1 1,1 1,0 0,1 1,1 0,0 1,1 0,1 1,1 0,0 1,1 0,0 5,0 8,1 0,2 1,2 0,1 0,1 0,1 0,3 0,0 0,2 0,2-1,0 0,12 28,-12-43,0 0,2 0,0-1,0-1,2 0,0 0,0-1,2 0,-1-1,2 0,0-1,0-1,1 0,0-1,1 0,0-2,1 0,0 0,0-2,0 0,1-1,8 1,-7-1,-1-1,1-1,1 0,-1-2,0 0,0-1,0-1,1 0,-1-2,0 0,0-2,-1 0,1 0,-1-2,-1-1,1 0,-1-1,0 0,-1-2,0 0,-1-1,0 0,-1-1,-1-1,0 0,3-4,-2-8,-1-1,-1 0,-2-1,0 0,-2-1,-1 0,-2 0,0-1,-2 1,-1-1,-2 0,-1 1,-1-1,-1 1,-8-29,8 39,0 0,-2 0,0 0,-1 0,-1 1,-1 0,0 1,-2 0,0 0,0 1,-2 0,0 0,-1 2,0 0,-1 0,-1 1,0 1,-1 0,0 1,-13-6,16 10,-2 0,1 1,-1 1,0 1,0 0,0 0,0 2,-1 0,1 0,-1 2,1 0,-1 1,0 0,1 1,0 1,-1 0,1 2,1-1,-1 2,1 0,-1 0,2 2,-1 0,1 0,0 1,1 1,0 0,1 0,-8 9,1 7,1 0,1 0,1 2,2 0,0 0,2 2,2-1,0 1,2 0,1 1,1 0,2 0,1 0,2 0,2 14,-3-29,0 0,2 0,0 0,0 0,2 0,0-1,0 1,2-1,0 1,1-1,0-1,1 1,1-1,0-1,1 1,0-1,1-1,1 0,0 0,1-1,0 0,1-1,6-1,1-1,1-2,-1 0,1-1,0 0,0-2,0-1,1-1,-1 0,0-2,1 0,-1-2,0 0,0-1,0-1,-1-1,0-1,0-1,0-1,-1 0,0-2,7-3,-1-1,-1-1,-1-1,0-1,-1-1,-1-1,-1-1,-1 0,-1-2,0-1,-7 8,0 0,-1-2,-1 1,0-1,-2-1,0 1,-1-1,-1 0,0-1,-2 1,0-1,-1 0,-1 1,-1-1,-1-1,-1 7,-1-1,0 0,-1 1,0-1,-1 1,-1 1,0-1,-1 1,-1 0,0 0,-1 1,0 0,0 1,-1 0,-1 0,0 1,-1 0,-9-5,-2-1,0 2,-1 0,0 2,-2 1,1 0,-1 2,0 1,-1 2,-23-4,32 7,0 1,-1 0,1 2,-1 0,1 1,0 0,-1 2,1 0,0 1,1 1,-1 1,1 0,0 1,0 1,1 1,0 0,-5 4,5 1,0 1,1 0,0 1,1 1,1 0,1 1,0 0,1 1,1 0,1 1,1 0,-1 4,-7 26,2 1,2 0,3 1,0 19,-5 80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4:20.23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6792 682,'0'0</inkml:trace>
  <inkml:trace contextRef="#ctx0" brushRef="#br0" timeOffset="574.706">6792 682,'-25'-90,"23"89,0-1,0 1,-1-1,1 1,-1 0,1 0,-1 0,1 0,-1 1,0-1,1 1,-1-1,0 1,1 0,-1 0,0 0,1 1,-1-1,0 1,1-1,-1 1,0 0,1 0,-1 0,1 0,0 1,-1-1,1 0,0 1,-1 0,0 0,-11 3,1 1,0 0,0 1,1 1,0 0,0 0,0 1,2 1,-1 0,1 1,0-1,-1 4,11-13,-1-1,0 1,1 0,-1 0,1-1,-1 1,0 0,1 0,0 0,-1 0,1-1,-1 1,1 0,0 0,0 0,0 0,-1 0,1 0,0 0,0 0,0 0,1 0,-1 0,0 0,0 0,0 0,1 0,-1-1,0 1,1 0,-1 0,1 0,-1 0,1-1,-1 1,1 0,0 0,-1-1,1 1,0 0,0-1,-1 1,1-1,0 1,0-1,0 1,0-1,0 0,0 1,-1-1,1 0,0 0,0 0,0 0,1 0,10 0,0 0,0-1,0-1,0 0,0-1,0 0,-1 0,0-1,1-1,-1 0,-1-1,1 0,-1 0,0-1,-1-1,1 1,-1-2,-1 1,0-1,0 0,-1-1,0 0,0 0,-1 0,-1-1,1 0,-1-2,8-22,-1-1,-2-1,-2 1,-1-2,-2 1,-2 0,-1-11,-1 41,0 0,-1 1,0-1,0 1,0-1,0 0,-1 1,0 0,-1-1,1 1,-1 0,0-1,-1 1,-1-2,3 8,-1 0,1-1,-1 1,1 0,-1 0,1 0,-1 0,1 0,-1 0,1 0,-1 1,1-1,-1 0,1 1,-1-1,1 1,-1 0,1 0,0-1,-1 1,1 0,0 0,0 0,0 0,0 0,0 1,0-1,0 0,0 0,0 1,0-1,1 0,-1 1,0-1,1 1,0-1,-1 1,1 0,-10 19,1-1,1 1,1 1,1-1,1 1,1 0,1 1,1-1,0 1,2-1,1 1,2 14,0-20,0-1,1 0,0 0,2-1,0 1,0-1,2 0,0-1,0 0,1 0,1-1,8 9,-11-14,0 0,0-1,1 0,0-1,0 0,1 0,0-1,0 0,0 0,0-1,1 0,0 0,0-2,0 1,0-1,0 0,0-1,1 0,-1-1,8-1,-12 1,1-1,-1-1,0 1,0-1,0 0,0 0,0-1,0 0,-1 0,1 0,-1-1,0 1,0-1,0-1,0 1,-1-1,0 1,3-6,51-103,-36 62,-22 51,0 1,0-1,0 0,0 0,0 0,0 0,0 1,1-1,-1 0,0 0,0 0,0 0,0 0,1 0,-1 0,0 0,0 1,0-1,1 0,-1 0,0 0,0 0,0 0,1 0,-1 0,0 0,0 0,0 0,1 0,-1 0,0 0,0-1,0 1,1 0,-1 0,0 0,0 0,0 0,0 0,1 0,-1 0,0-1,0 1,0 0,0 0,0 0,0 0,1-1,-1 1,1 24,-1-21,-1 14,1-10,-1 0,1 0,0 0,1 0,-1 1,1-1,1-1,-1 1,1 0,1 0,-1-1,1 1,3 4,5 2</inkml:trace>
  <inkml:trace contextRef="#ctx0" brushRef="#br0" timeOffset="1059.412">7287 294,'64'35,"-1"2,-1 3,16 16,-69-50,0 0,0 1,-1 0,0 0,-1 1,1 0,-1 0,-1 1,0 0,0 0,0 0,-2 1,1-1,-1 1,0 0,-1 1,0-1,-1 1,1 3,-4-12,1 0,-1 0,1-1,0 1,0 0,0 0,0-1,0 1,0 0,1 0,-1 0,1-1,-1 1,1 0,-1-1,1 1,0 0,0-1,0 1,0-1,0 0,0 1,0-1,1 0,-1 1,0-1,1 0,-1 0,1 0,-1 0,1 0,0-1,-1 1,1 0,0-1,8 1,0 0,0 0,0-2,0 1,0-1,0-1,0 1,-1-2,1 1,-1-2,1 1,-1-1,0 0,0-1,0 0,-1-1,0 0,0 0,0 0,2-4,-3 3,0 0,0-1,-1 0,0 0,-1 0,1 0,-2-1,1 0,-1 0,-1-1,1 1,-2-1,1 1,-1-1,-1 0,1-6,-2 16,0 0,0-1,0 1,1-1,-1 1,0-1,0 1,0-1,0 1,0-1,0 1,0-1,0 1,0-1,0 1,0-1,0 1,0-1,-1 1,1 0,0-1,0 1,0-1,-1 1,1-1,0 1,0 0,-1-1,1 1,0 0,-1-1,1 1,-1 0,1-1,0 1,-1 0,1 0,-1 0,1-1,-1 1,1 0,-1 0,1 0,0 0,-1 0,1 0,-1 0,1 0,-1 0,1 0,-1 0,1 0,-1 0,1 0,-1 0,1 1,-1-1,1 0,-1 0,1 0,0 1,-1-1,-20 25,18-20,1 0,1 1,-1-1,1 1,0 0,0-1,0 1,1 0,0 0,0 0,1-1,0 1,0 0,0-1,0 1,1-1,0 1,0-1,1 0,-1 1,1-1,0-1,1 1,-1 0,1-1,0 1,0-1,0 0,0-1,1 1,0-1,0 0,2 2,29 16,1-1,0-2,2-1,-1-2,2-2,0-1,1-2,0-2,16 0,17 2</inkml:trace>
  <inkml:trace contextRef="#ctx0" brushRef="#br0" timeOffset="-821.836">4171 120,'-11'72,"2"1,4 0,4 72,8-27,-7-117,1 0,-1 0,0 1,0-1,1 0,-1 1,1-1,-1 0,1 0,-1 0,1 1,0-1,0 0,-1 0,1 0,0 0,0 0,0 0,0-1,0 1,0 0,1 0,-1-1,0 1,0-1,0 1,1-1,-1 1,0-1,0 0,1 1,-1-1,0 0,1 0,-1 0,0 0,1 0,-1-1,0 1,1 0,-1-1,0 1,0 0,1-1,-1 0,0 1,0-1,0 0,0 1,0-1,1-1,8-1,2-3,0 0,1 1,-1 1,1 0,0 0,0 2,0 0,1 0,-1 1,0 0,1 2,-1-1,0 2,1 0,-1 0,0 1,7 3,-18-5,0 0,0 0,0 0,0 0,0 0,0 1,-1-1,1 1,0-1,-1 1,1 0,-1 0,1-1,-1 1,0 0,0 0,0 1,0-1,0 0,-1 0,1 0,0 0,-1 1,0-1,1 0,-1 1,0-1,0 0,-1 1,1-1,0 0,-1 0,1 1,-1-1,0 0,0 0,0 0,0 0,0 0,0 0,0 0,-1 0,1 0,-1-1,1 1,-1 0,0-1,0 1,0 0,-4 1,1 1,0-1,-1 0,0-1,1 1,-1-1,0 0,0 0,-1-1,1 0,0 0,0 0,-1-1,1 0,0 0,-1-1,1 0,0 0,0 0,0-1,0 0,-5-2,10 4,-1-1,1 1,0-1,0 1,-1-1,1 0,0 0,0 0,0 1,0-1,0 0,0 0,0-1,0 1,1 0,-1 0,0 0,1 0,-1-1,0 1,1 0,0-1,-1 1,1 0,0-1,0 1,-1-1,1 1,0 0,1-1,-1 1,0 0,0-1,0 1,1-1,-1 1,1 0,-1 0,1-1,0 1,-1 0,1 0,0-1,48-40,6 12,1 4,59-20,-110 45,36-10,-40 11,0 0,0-1,-1 1,1 0,0 0,0 0,0 1,0-1,-1 0,1 0,0 0,0 1,0-1,-1 0,1 1,0-1,0 0,-1 1,1-1,0 1,-1-1,1 1,-1 0,1-1,-1 1,1 0,-1-1,1 1,-1 0,1-1,-1 1,0 0,1 0,-1 0,0-1,0 1,0 0,0 0,0 0,0 0,0-1,0 1,0 0,0 0,-9 56,6-50,1-1,0 1,1 0,0 0,0 0,0 0,1 0,0 0,0 0,1 0,0 0,0-1,0 1,1 0,0 0,1-1,1 4,-2-8,0 1,1-1,-1 0,1 1,-1-1,1 0,0-1,0 1,0 0,0-1,0 0,1 1,-1-1,0 0,0-1,1 1,-1-1,1 1,-1-1,1 0,21 0</inkml:trace>
  <inkml:trace contextRef="#ctx0" brushRef="#br0" timeOffset="-571.729">4693 174,'9'4,"12"3,3-1</inkml:trace>
  <inkml:trace contextRef="#ctx0" brushRef="#br0" timeOffset="-251.159">5147 0,'-4'15,"0"0,0 0,1 1,1-1,1 1,0 10,0-3,-3 144,8-1,9 31,-10-121,-2-76,-1 0,0 1,0-1,0 0,0 1,1-1,-1 0,0 0,0 1,0-1,0 0,0 1,0-1,0 0,0 1,0-1,0 0,0 1,0-1,0 0,0 1,-1-1,1 0,0 1,0-1,0 0,0 0,0 1,-1-1,1 0,0 1,0-1,-1 0,1 0,0 0,0 1,-1-1,1 0,0 0,-1 0,1 0,0 0,0 1,-1-1,1 0,0 0,-1 0,1 0,0 0,-1 0,1 0,0 0,-1 0,1 0,0 0,-1 0,1 0,0-1,-1 1,1 0,0 0,-1 0,1 0,0-1,0 1,-1 0,1 0,0 0,0-1,-15-19,-17-47,3-1,-9-38,33 94,-6-45,12 56,0 0,0 0,0 0,0 0,-1 0,1 0,1 0,-1 0,0 0,0 0,0 1,0-1,1 0,-1 1,0-1,0 1,1-1,-1 1,1 0,-1 0,0 0,1-1,-1 1,0 0,2 1,-2-1,46-2,0 2,0 2,-1 2,11 4,-7-1,67 7,-5 0</inkml:trace>
  <inkml:trace contextRef="#ctx0" brushRef="#br0" timeOffset="-3701.36">134 375,'-9'18,"-5"18,-1 15,3 16,5 13,7 7,5 6,2 3,-3 1,-6-5,-8-9,-1-18</inkml:trace>
  <inkml:trace contextRef="#ctx0" brushRef="#br0" timeOffset="-3371.675">1 455,'12'-7,"0"2,0-1,0 1,1 1,0 1,0 0,0 0,0 1,0 1,1 0,-1 1,0 0,1 1,-1 1,0 0,0 0,0 2,0-1,0 2,-1 0,0 0,0 1,10 7,-19-12,0-1,-1 1,1 0,-1 1,0-1,1 0,-1 1,0-1,0 1,0-1,0 1,0 0,0 0,0 0,-1 0,1 0,-1 1,1-1,-1 0,0 1,0-1,0 1,0-1,-1 1,1-1,-1 1,1 0,-1-1,0 1,0 0,0-1,0 1,-1 0,1-1,-1 1,1-1,-1 1,0 0,0-1,0 0,0 1,-1-1,1 0,-1 1,0 0,-10 4,0 0,-1-1,0 0,0-1,-1 0,1-1,-1-1,0 0,0-1,0 0,-7-1,-43 5,57-6,11 0</inkml:trace>
  <inkml:trace contextRef="#ctx0" brushRef="#br0" timeOffset="-2807.564">469 723,'18'-35,"-2"0,0-1,-3 0,-1-1,-2-1,-1 0,-2 0,-2-1,-1-2,-4 33,2 20,2-6,0-1,0 1,1-1,-1 0,1 0,0-1,1 1,-1-1,1 0,0-1,0 1,0-1,0 0,0-1,1 1,2-1,45 17,-41-16,1 1,0 1,-1 0,0 1,0 1,-1 0,0 0,0 1,5 6,-13-10,-1 1,0 0,0 0,0 1,-1-1,1 0,-1 1,-1 0,1-1,-1 1,0 0,0 0,-1 0,0 0,0 0,0-1,-1 1,1 0,-1 0,-1 0,-1 4,-2 42,5-50,0 0,0 0,1 0,-1 0,0 0,1 1,0-1,-1-1,1 1,0 0,0 0,0 0,0 0,1-1,-1 1,0 0,1-1,-1 1,1-1,-1 0,1 1,0-1,0 0,0 0,-1 0,1 0,0 0,0-1,0 1,0-1,0 1,0-1,1 0,-1 1,0-1,0 0,2-1,78-14,-71 11,-2-1,1 0,0-1,-1 0,0-1,-1 0,0 0,0 0,0-1,-1-1,0 1,0-1,-1 0,0-1,-1 1,0-1,-1 0,0 0,0-1,-5 6,-7 19,-16 79,24-89,-1 1,1-1,0 0,0 0,0 0,1 1,-1-1,1 0,0 0,0 0,1 0,-1 0,1 0,0 0,0-1,0 1,0-1,1 1,0-1,-1 0,3 2,10 5</inkml:trace>
  <inkml:trace contextRef="#ctx0" brushRef="#br0" timeOffset="-1503.282">1203 321,'46'16,"-15"-2,0 0,-2 2,0 2,0 0,19 18,-36-25,1 0,-2 0,1 1,-2 0,0 1,0 1,-1-1,-1 2,0-1,-1 1,-1 0,5 15,11 81,-22-109,1-1,0 1,0 0,0-1,0 1,0 0,0-1,0 1,0-1,1 0,-1 1,0-1,1 0,0 0,-1 0,1 0,-1 0,1 0,0 0,0-1,0 1,-1 0,1-1,0 0,0 1,0-1,0 0,0 0,0 0,0 0,-1 0,3-1,59-17,-53 13,0 0,-1-1,0 0,0 0,0-1,-1-1,0 1,-1-1,1 0,-2-1,1 0,-1 0,0 0,-1-1,0 0,-1 0,0 0,0-1,1-7,-8 24,2 1,-1-1,0 1,1 0,1-1,-1 1,1 0,0 0,0-1,1 1,0 0,0-1,1 1,0-1,0 1,0-1,1 0,0 0,0 0,0 0,1 0,0-1,0 1,0-1,1 0,1 0,2 0,1 0,0-1,1 0,-1-1,1 0,-1 0,1-1,0 0,0-1,0 0,0-1,0 0,0 0,0-1,0 0,0-1,0 0,0-1,-1 0,1-1,-1 1,0-2,0 1,0-1,6-6,-7 4,-1-1,-1 0,1-1,-1 1,-1-1,0 0,0-1,-1 1,0-1,0 0,-1 0,0-3,-3 21,0 1,1 0,0-1,1 1,0-1,0 1,0-1,1 0,1 0,-1 0,3 3,-3-8,-1-1,1 1,-1 0,1-1,0 0,0 0,1 0,-1 0,0 0,0-1,1 1,-1-1,1 0,0 0,-1 0,1-1,0 1,-1-1,1 0,0 0,-1 0,1 0,0-1,0 1,-1-1,1 0,1-1,2 0,0-1,0 0,0 0,-1-1,1 0,-1 0,0 0,0-1,0 0,-1 0,0 0,0-1,1-1,48-97,-57 111,1 0,1 0,-1 0,1 0,1 0,-1 0,1 0,0 1,1-1,-1 0,1 0,1 0,0 0,0 0,0-1,1 1,-1 0,2-1,-1 0,1 0,0 0,0 0,0 0,1-1,0 0,0 0,1 0,-1-1,3 2,-1-2,0-1,1 0,-1-1,1 0,-1 0,1 0,0-1,0 0,0-1,0 1,-1-2,1 1,0-1,0 0,0-1,-1 0,1 0,-1 0,1-1,-1 0,0-1,0 0,0 0,-1 0,1-1,-1 0,0 0,-1 0,1-1,-1 0,0 0,0 0,-1-1,0 0,2-4,0-5,0-1,-1 0,-1 0,0 0,-2 0,1-13,5-29,-6 53,0 0,0 0,0 0,1 1,-1-1,2 1,-1 0,0 0,1 0,0 0,4-4,20-28,-18 17,-1-1,-1 0,-1 0,-1-1,0 0,-2 0,-1-1,-1 1,-1-1,0-2,-10-58,8 80,0 0,0 0,0 0,-1 0,1 1,0-1,-1 1,0-1,0 1,0 0,0-1,0 1,0 0,0 0,-1 0,1 1,-1-1,1 1,-1-1,0 1,0 0,0 0,1 0,-1 0,0 1,-3-1,1 1,1 0,-1 0,0 0,0 1,1 0,-1 0,0 0,1 1,-1-1,1 1,-1 0,1 0,0 1,0-1,0 1,0 0,0 0,1 0,0 1,-1-1,0 2,-50 90,47-70,1 1,1 0,2 0,0 0,2 0,1 1,1-1,1 0,1 1,2-1,0-1,2 1,1-1,0 0,2-1,1 0,1 0,1-1,1-1,1 0,1-1,1-1,1 0,0-2,2 0,0-1,0 0,2-2,22 12,-23-17,0-1,1 0,-1-2,2 0,-1-2,1-1,8 1,26 1</inkml:trace>
  <inkml:trace contextRef="#ctx0" brushRef="#br0" timeOffset="11778.517">1190 1244,'0'-2,"5"-2,8 1,11 1,10 0,11 1,10 0,8 1,3 0,-3 3,-5 2,-11 4,-10 1,-17 3,-11-2</inkml:trace>
  <inkml:trace contextRef="#ctx0" brushRef="#br0" timeOffset="11966.681">1203 1418,'14'0,"13"0,14 0,11-3,8 0,3 0,3 1,-2-2,-2 0,-5-2,-12 1</inkml:trace>
  <inkml:trace contextRef="#ctx0" brushRef="#br0" timeOffset="12297.918">1778 1070,'-12'-7,"38"6,31 6,0 2,0 3,-1 3,-1 1,9 7,-45-15,0 2,0 0,-1 1,0 1,16 11,-30-18,0 0,0 0,0 0,-1 0,1 1,-1 0,0-1,0 1,0 0,0 1,-1-1,1 0,-1 1,0-1,-1 1,1 0,-1-1,0 1,0 0,0 0,-1 0,0 0,1 0,-2 0,1 0,-1 0,0 0,-2 3,0 1,-1-1,1 0,-2 0,1 0,-1-1,-1 0,1 0,-1 0,-1-1,1 1,-1-2,0 1,-7 4,-112 62,125-72,-107 56,102-47,9-4</inkml:trace>
  <inkml:trace contextRef="#ctx0" brushRef="#br0" timeOffset="14095.584">2808 1204,'112'164,"-112"-163,0 0,0 0,0 0,0 0,1 0,-1 0,0 0,0 0,1-1,-1 1,1 0,-1 0,1 0,-1-1,1 1,-1 0,1 0,0-1,-1 1,1-1,0 1,0 0,-1-1,1 1,0-1,0 0,0 1,0-1,-1 0,1 1,0-1,0 0,0 0,0 0,0 0,0 0,0 0,0 0,0 0,0 0,0 0,0-1,-1 1,1 0,0-1,0 1,0-1,0 1,-1-1,1 1,0-1,0 1,-1-1,1 0,0 1,-1-1,1 0,100-154,-101 156,0-1,0 0,1 1,-1-1,0 0,0 0,0 1,1-1,-1 0,0 0,0 1,1-1,-1 0,0 0,1 0,-1 1,0-1,1 0,-1 0,0 0,1 0,-1 0,0 0,1 0,-1 1,0-1,1 0,-1 0,0 0,1-1,-1 1,0 0,1 0,-1 0,0 0,1 0,-1 0,0 0,1-1,-1 1,0 0,1 0,-1 0,0-1,0 1,1 0,-1 0,0-1,0 1,-6 35,6-34,-3 10,-7 67,10-77,0 1,0 0,1 0,-1 0,1-1,-1 1,1 0,0-1,-1 1,1 0,0-1,0 1,0-1,1 1,-1-1,0 0,0 1,1-1,-1 0,1 0,-1 0,1 0,-1 0,1 0,0-1,-1 1,1-1,0 1,0-1,-1 1,1-1,0 0,0 0,0 0,0 0,-1 0,1 0,0 0,1-1,6-1,0 0,0-1,-1 0,1 0,-1-1,0 0,1-1,-2 1,1-2,-1 1,0-1,0 0,0 0,-1-1,0 0,0 0,-1-1,0 1,0-1,0 0,-1-1,-1 1,0-1,0 1,0-1,0-7,-9 1,-9 30,12-11,1-1,0 1,0 0,0 0,0 0,1 0,0 1,-1-1,2 0,-1 0,0 1,1-1,0 1,0-1,0 0,0 1,1-1,0 1,0-1,0 0,0 0,1 0,-1 0,1 0,0 0,0 0,1 0,-1-1,1 1,0-1,0 1,0-1,2 1,9 1,1 0,0-2,0 0,0 0,0-1,0-1,0-1,1 0,-1-1,0 0,0-1,1-1,75-17,-54 10</inkml:trace>
  <inkml:trace contextRef="#ctx0" brushRef="#br0" timeOffset="14444.313">3690 1270,'-1'1,"-1"-1,1 1,0 0,-1-1,1 1,0 0,-1 0,1 0,0 0,0 0,0 0,0 0,0 0,0 0,0 1,0-1,1 0,-1 1,0-1,1 1,-1-1,1 0,-1 1,1-1,0 1,0-1,0 1,0 0,0-1,0 1,0-1,0 1,0-1,1 1,-1-1,1 0,-1 1,1-1,-1 1,1-1,0 0,0 1,0-1,0 0,0 0,0 0,0 0,0 0,1 1,5 2,0-1,0-1,0 1,0-1,1 0,-1-1,1 0,-1 0,1-1,-1 1,1-2,-1 1,1-1,-1 0,1-1,3-1,-8 2,-1 0,1 0,-1-1,1 1,-1-1,0 0,0 1,1-1,-1 0,-1-1,1 1,0 0,0 0,-1-1,1 1,-1-1,0 1,0-1,0 0,0 1,0-1,-1 0,1 0,-1 0,0 1,0-1,0 0,0 0,0 0,0 0,-1 1,1-1,-1 0,0 0,0 1,0-1,0 0,-1 1,1-1,-1 1,1 0,-1-1,0 1,0 0,0 0,0 0,0 0,-1 1,1-1,0 1,-1-1,-1 0,-3-2,0-1,0 2,0-1,0 1,-1 0,0 0,1 1,-1 0,0 1,0-1,0 1,0 1,0 0,-1 0,1 1,-4 0,6 0,1 0,0 0,0 0,0 1,0-1,0 1,0 0,0 1,1-1,-1 1,1 0,0 0,0 1,0-1,0 1,0 0,1 0,0 0,-1 0,2 1,-1-1,0 1,1 0,0 0,-1 2,2-5,1 1,-1-1,1 0,0 0,-1 0,1 0,0 0,0 0,0 1,1-1,-1 0,0 0,1 0,-1 0,1 0,0 0,0 0,0 0,0 0,0 0,0-1,0 1,1 0,-1-1,1 1,-1-1,1 1,-1-1,1 1,0-1,0 0,0 0,1 0,70 19,-33-18</inkml:trace>
  <inkml:trace contextRef="#ctx0" brushRef="#br0" timeOffset="14730.201">3904 923,'-97'2,"93"-1,1 0,-1 0,1 0,-1 1,1-1,0 1,-1 0,1 0,0 0,0 0,1 0,-1 1,0 0,1-1,-1 1,1 0,0 0,0 0,0 0,0 0,1 1,-1-1,1 1,0-1,0 2,1 4,0 1,1 0,0-1,0 1,1-1,1 1,0-1,0 0,0 0,1 0,1 0,0-1,0 0,0 0,1 0,0 0,1-1,3 3,10 16,49 86,-64-108,-1 0,1-1,0 0,0 0,0-1,0 1,1-1,-1 0,1 0,-1-1,1 0,-1 0,1 0,0 0,0-1,-1 0,1-1,0 1,4-2,3 2,36-2,-2-1</inkml:trace>
  <inkml:trace contextRef="#ctx0" brushRef="#br0" timeOffset="14982.005">4680 1150,'2'16,"1"7,0 5,-1 0,0-3,-4-6,-2-5,-4-9,0-6,1-4</inkml:trace>
  <inkml:trace contextRef="#ctx0" brushRef="#br0" timeOffset="15673.2">4653 963,'20'4,"-1"1,0 1,0 1,-1 0,0 1,0 1,-1 1,0 0,-1 2,0 0,0 0,-2 1,11 13,-21-21,0 0,-1 0,1 1,-1-1,-1 1,1 0,-1 0,0 0,0 0,0 0,-1 0,0 0,-1 1,1 0,-1-6,0 1,0-1,1 0,-1 0,0 1,1-1,-1 0,1 0,-1 0,1 0,0 0,-1 0,1 0,0 0,0 0,0 0,0 0,0 0,0-1,0 1,0 0,0-1,0 1,0-1,0 1,0-1,0 1,1-1,-1 0,0 0,0 1,1-1,-1 0,0 0,0 0,1 0,46-7,-40 4,-1 1,1-1,0 0,-1-1,0 0,0 0,0-1,0 1,-1-1,0-1,0 0,0 1,0-2,-1 1,0 0,-1-1,1 0,-1 0,0-3,8 0,-5 28,-6-13,1 1,0 1,0-1,0 1,1-1,0 0,0 1,1-2,0 1,0 0,0-1,1 0,-1 0,1 0,0 0,1-1,-1 0,1 0,0 0,0-1,0 0,0 0,1-1,-1 1,1-1,-1-1,1 1,0-1,0 0,-1-1,1 0,0 0,0 0,0-1,4 0,-4-2,-1 1,1-1,-1 0,1-1,-1 0,0 0,0 0,-1 0,1-1,-1 0,0 0,0-1,-1 1,1-1,-1 0,-1 0,1-1,-1 1,43-126,-31 65,-3 0,-4-1,0-40,-8 108,0 0,0 0,-1 0,1 0,0 0,0 0,-1-1,1 1,0 0,0 0,-1 0,1 0,0 0,0 0,0 0,-1 0,1-1,0 1,0 0,0 0,0 0,-1-1,1 1,0 0,0 0,0 0,0-1,0 1,0 0,-1 0,1 0,0-1,0 1,0 0,0 0,0-1,0 1,0 0,-9 24,3-1,1-1,1 1,2 1,0-1,1 0,1 1,1-1,1 0,1 1,1-1,1-1,2 1,0-1,1 0,1 0,1-1,1 0,0-1,2-1,14 19,-4-15,-4-7</inkml:trace>
  <inkml:trace contextRef="#ctx0" brushRef="#br0" timeOffset="16130.02">5415 950,'1'-2,"-1"1,1 0,0-1,0 1,-1-1,1 1,0 0,0 0,0 0,1-1,-1 1,0 0,0 0,1 1,-1-1,0 0,1 0,-1 1,1-1,-1 0,1 1,-1 0,1-1,-1 1,1 0,-1 0,2 0,-3-1,21-3,1 1,-1 1,1 1,0 1,-1 0,1 2,-1 1,1 0,-1 2,0 0,0 1,-1 1,18 9,-33-14,1 1,-1-1,0 1,1 0,-1 0,-1 0,1 1,0-1,-1 1,0 0,0 1,0-1,0 1,-1 0,1 0,-1 0,-1 0,1 0,-1 1,0-1,0 1,0 0,-1-1,0 1,0 0,0 0,-1 0,0 0,0 2,-37 97,37-103,0 0,0-1,0 1,1-1,-1 1,0 0,1-1,-1 1,1-1,0 1,0-1,-1 0,1 1,0-1,0 0,0 1,1-1,-1 0,0 0,0 0,1 0,-1 0,0 0,1 0,-1-1,1 1,-1 0,1-1,-1 1,1-1,-1 0,1 1,0-1,-1 0,1 0,0 0,62 2,-59-2,-1 0,1 0,0 0,0-1,0 0,-1 0,1 0,-1 0,1-1,-1 0,1 0,-1 0,0-1,0 1,0-1,0 0,0 0,-1 0,1 0,-1-1,0 0,0 1,0-1,0 0,-1-1,0 1,0 0,0-1,0 1,-1-1,0 1,1-1,-2 0,1 0,0-1,-2 1,1-1,-1 0,0 1,0-1,-1 1,1 0,-1-1,0 1,-1 0,1 0,-1 0,0 0,0 1,-1-1,1 1,-1 0,0 0,0 0,-1 0,1 1,-1 0,1 0,-1 0,0 0,0 1,-1 0,1 0,0 0,-1 1,1 0,-1 0,1 0,-1 0,1 1,-1 0,0 0,1 1,-1 0,4-1,0 0,0 1,0-1,1 1,-1-1,0 1,1 0,-1 0,0 0,1 0,-1 0,1 0,-1 0,1 1,0-1,-1 0,1 1,0-1,0 1,0-1,0 1,0 0,1-1,-1 1,0 0,1 0,-1-1,1 1,0 0,-1 0,1 0,0 0,0 0,0-1,1 1,-1 0,0 0,1 0,-1 0,1-1,-1 1,1 0,0 0,0-1,0 1,0-1,0 1,0-1,0 1,1 0,58 50,-25-30</inkml:trace>
  <inkml:trace contextRef="#ctx0" brushRef="#br0" timeOffset="16491.704">6177 1177,'1'-206,"-2"204,1 1,0-1,0 1,1-1,-1 1,0-1,1 1,-1-1,0 1,1-1,0 1,-1-1,1 1,0 0,0 0,0-1,-1 1,1 0,1 0,-1 0,0 0,0 0,0 0,0 0,1 0,-1 0,1 1,-1-1,0 0,1 1,-1 0,1-1,-1 1,1 0,-1-1,1 1,-1 0,1 0,-1 0,1 1,0-1,-1 0,1 1,21 2,-1 2,0 1,-1 0,1 2,-1 0,-1 2,20 11,-37-20,-1 0,1 0,-1 0,1 1,-1-1,1 1,-1 0,0 0,0 0,0 0,0 0,0 0,0 0,0 0,-1 1,1-1,-1 1,0 0,1-1,-1 1,-1 0,1-1,0 1,-1 0,1 0,-1 0,0 0,0 0,0 0,0-1,0 1,-1 0,0 2,-34 79,36-81,0-1,0 1,1 0,-1 0,1-1,0 1,0-1,0 0,0 1,0-1,0 0,1 0,-1 0,1-1,-1 1,1 0,0-1,-1 0,1 0,0 1,0-2,0 1,0 0,0-1,0 1,0-1,0 0,2 0,-3 1,96 12,-47-9</inkml:trace>
  <inkml:trace contextRef="#ctx0" brushRef="#br0" timeOffset="16750.553">6979 1003,'-21'-4,"-13"-2,-8 2,-3 5,1 6,6 6,7 7,9 3,12 0,18 2,16-2,18-3,15-4,14-5,11-5,9-2,-10-3</inkml:trace>
  <inkml:trace contextRef="#ctx0" brushRef="#br0" timeOffset="17019.364">7915 1056,'-4'9,"-5"8,0 5,2 2,1-2,2-2,2-2,1-4</inkml:trace>
  <inkml:trace contextRef="#ctx0" brushRef="#br0" timeOffset="17484.474">7875 896,'61'29,"-21"-13,-24-11,-1 0,-1 1,1 1,-1 0,0 1,0 0,-1 1,0 1,-1 0,0 0,-1 2,8 8,-17-16,0 0,0 0,0-1,-1 1,0 0,0 0,0 1,0-1,-1 0,1 0,-1 0,0 1,0-1,-1 0,1 0,-1 0,0 3,-1 8,2-14,0 1,0-1,0 0,0 0,0 0,0 1,1-1,-1 0,0 0,1 0,-1 0,1 0,-1 0,1 1,0-1,-1 0,1-1,0 1,0 0,0 0,0 0,0 0,0-1,0 1,0 0,0-1,0 1,0-1,0 1,0-1,0 0,1 1,-1-1,0 0,0 0,0 0,1 0,-1 0,0 0,0 0,1 0,51-7,-46 5,-1 0,1 0,-1-1,0 0,0 0,0 0,0-1,-1 0,1 0,-1 0,0-1,0 0,-1 0,1 0,-1-1,0 1,-1-1,1 0,-1 0,-1 0,1 0,-1-1,2-6,-7 7,-4 18,6-9,0 1,0-1,1 1,-1-1,1 1,0 0,0 0,0-1,0 1,0 0,1-1,0 1,0-1,0 1,0-1,0 1,1-1,0 1,-1-1,1 0,0 0,1 0,-1 0,0 0,1-1,0 1,0-1,2 2,5 4,1-1,0 0,0 0,0-1,1-1,0 0,9 2,20 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4:43.2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272 164,'-8'-9,"-1"0,0 0,0 1,-1 0,0 0,-1 2,1-1,-1 1,-1 0,1 1,-1 1,-3-1,12 4,-1 1,1 0,-1 0,1 0,0 1,-1-1,1 1,-1-1,1 1,0 0,0 1,-1-1,1 1,0-1,0 1,1 0,-1 0,0 0,0 0,1 0,0 1,-1-1,1 1,0 0,-1 1,-34 79,31-61,2-1,0 1,1 0,1 0,2 0,0 0,1 0,1-1,1 1,1 0,1-1,0 1,2-1,1-1,0 1,11 17,117 138,-135-176,0 1,0-1,-1 1,1 0,0 0,-1-1,1 1,0 0,-1 0,1 0,-1 0,1 0,-1 0,0 0,1 0,-1 0,0 0,0 0,0 0,0 0,0 0,0 0,0 0,0 0,0 0,0 0,0 0,-1 0,1 0,0 0,-1 0,1 0,-1 0,1 0,-1-1,1 1,-1 0,0 0,1 0,-1-1,0 1,0 0,0-1,1 1,-1-1,0 1,0-1,0 1,0-1,0 1,0-1,0 0,0 0,0 0,0 1,0-1,0 0,0 0,0 0,0 0,0-1,0 1,0 0,0 0,0-1,0 1,-3 0,-1 0,1 0,0 0,0 0,0-1,0 0,0 0,1 0,-1 0,0 0,0-1,1 0,-1 0,1 0,-1 0,1 0,0-1,0 1,0-1,0 0,0 0,1 0,-1 0,1-1,0 1,0-1,0 1,0-1,1 0,-1 1,1-1,0 0,0 0,1 0,-1 0,1 0,0 0,0 0,0 0,0 0,1 0,0-2,7-10,1 1,0 1,1-1,1 2,0-1,1 1,0 1,1 0,0 1,1 0,2 0,7-8,10-6,-2-2,-1-1,-1-1,-2-1,-1-2,-1 0,-2-2,11-20,-25 36,0-1,0 0,-2 0,0-1,-2 0,0 0,-1 0,-1-1,-1-4,-2 26,0-1,-1 1,1-1,-1 1,1-1,-1 0,1 1,-1-1,0 0,1 1,-1-1,1 0,-1 0,0 1,1-1,-1 0,0 0,1 0,-1 0,0 0,1 0,-1 0,0 0,1 0,-1-1,1 1,-1 0,0 0,1 0,-1-1,1 1,-1 0,0-1,1 1,-1-1,1 1,-1 0,1-1,0 1,-1-1,1 1,-1-1,1 0,0 1,-1-1,1 1,0-1,0 0,0 1,-1-1,1 1,0-1,0 0,0 1,0-1,0 0,0 1,0-1,-11 23,0 2,2-1,0 1,2 0,1 1,1 0,-2 20,1-6,1 0,2 1,2 0,2 0,1-1,3 1,0-1,3 0,1 0,2-1,2-1,13 29,6-15,-22-46,-3-9</inkml:trace>
  <inkml:trace contextRef="#ctx0" brushRef="#br0" timeOffset="170.553">433 286,'-7'-12,"3"-1,10 6,18 9,22 9,17 6,16 5,-7 0</inkml:trace>
  <inkml:trace contextRef="#ctx0" brushRef="#br0" timeOffset="646.748">994 606,'1'-13,"1"1,0 0,1-1,0 1,1 0,1 1,0-1,0 1,1 0,1 0,-1 0,3-1,-9 12,0 0,0-1,0 1,0 0,0-1,0 1,0-1,0 1,0 0,0-1,0 1,0 0,1-1,-1 1,0 0,0-1,0 1,0 0,1-1,-1 1,0 0,0-1,1 1,-1 0,0 0,0 0,1-1,-1 1,0 0,1 0,-1 0,0-1,1 1,-1 0,0 0,1 0,-1 0,1 0,-1 0,0 0,1 0,-1 0,0 0,1 0,-1 0,0 0,1 0,-1 0,1 1,-1-1,0 0,1 0,-1 0,0 0,0 1,1-1,-1 0,0 0,1 1,-1-1,0 0,0 0,0 1,1-1,-1 0,0 1,0-1,0 0,0 1,-1 28,-2-7,-15 74,4 1,3 20,9 15,2-131,0 0,0 0,0 0,0 0,0 0,0-1,0 1,-1 0,1 0,0 0,-1-1,1 1,0 0,-1 0,1-1,-1 1,1 0,-1 0,1-1,-1 1,0-1,1 1,-1-1,0 1,1-1,-1 1,0-1,0 1,0-1,1 0,-1 0,0 1,0-1,0 0,0 0,1 0,-1 0,0 0,0 0,0 0,0 0,0 0,1 0,-1-1,0 1,0 0,0-1,1 1,-1 0,0-1,0 1,0-1,-39-26,40 27,-52-51,52 50,0 1,0 0,0-1,-1 1,1-1,0 1,0 0,0-1,0 1,0-1,0 1,0-1,0 1,0 0,1-1,-1 1,0 0,0-1,0 1,0-1,1 1,-1 0,0-1,0 1,0 0,1-1,-1 1,0 0,1 0,-1-1,0 1,1 0,-1 0,0-1,1 1,-1 0,0 0,1 0,-1 0,1 0,-1 0,0-1,1 1,-1 0,1 0,-1 0,0 0,1 0,-1 1,1-1,-1 0,0 0,1 0,-1 0,1 0,-1 0,0 1,1-1,-1 0,0 0,1 1,201 44,-83-19,-74-18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56.51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7164 2341,'-20'8,"0"1,0 1,1 0,0 1,1 2,0 0,12-8,-1 0,2 0,-1 0,1 1,0 0,0 0,0 0,1 1,0 0,0 0,1 0,0 0,0 0,0 0,1 1,0 0,1-1,-1 4,4 0,1-1,-1 0,1 0,1 0,0 0,1 0,-1-1,2 0,-1 0,1 0,1-1,0 0,0 0,0 0,1-1,0 0,0-1,1 0,0 0,0-1,1 1,7 6,14 10,-12-9,-1 1,0 0,-1 1,0 1,-1 1,8 11,-22-26,-1-1,0 1,0-1,0 1,1 0,-1-1,-1 1,1 0,0 0,0-1,-1 1,1 0,-1 0,1 0,-1 0,0 0,0 0,0 0,0 0,0 0,0 0,-1 0,1 0,-1 0,1 0,-1 0,0-1,1 1,-1 0,0 0,0-1,0 1,-1 0,1-1,0 1,-1-1,1 0,-1 1,-3 1,-1 1,0-1,0-1,0 1,0-1,0 0,0 0,-1-1,1 1,0-1,-1-1,1 0,-1 1,1-2,-1 1,1-1,-1 0,1 0,0-1,-1 0,1 0,0-1,0 1,-3-3,7 3,0 0,0 0,-1 0,2 0,-1-1,0 1,0 0,1-1,-1 1,1-1,0 0,0 1,0-1,0 0,0 0,1 0,-1 0,1 1,0-1,0 0,0 0,0 0,0 0,1 0,-1 0,1 0,0 1,0-1,0 0,0 0,0 1,1-2,55-79,61-31,-84 84,-1-2,-2-1,0-1,4-10,-31 38,1 1,-1-1,-1 0,1 0,-1-1,0 1,0-1,-1 1,0-1,0 0,0 0,-1 0,0 0,-1 0,1-6,-2 12,0 0,1 0,-1 0,0 0,0 0,0 0,0 0,0 0,0 1,0-1,0 0,0 1,0-1,0 1,-1-1,1 1,0-1,0 1,-1 0,1 0,0-1,0 1,-1 0,1 0,0 1,0-1,-1 0,1 0,0 0,0 1,-1-1,1 1,0-1,0 1,0-1,0 1,0 0,0 0,0-1,0 1,0 0,0 0,0 0,0 0,1 0,-1 0,0 0,1 0,-1 0,1 1,-1-1,1 0,-1 0,1 0,0 1,0-1,0 0,-1 1,-4 16,0 1,1-1,1 1,1 0,1 0,0 0,1 0,3 14,6 68,6 0,3-2,5 1,-21-92,11 39,-12-47,0 0,0 0,0 0,0-1,0 1,0-1,-1 1,1-1,0 1,0-1,0 1,-1-1,1 1,0-1,-1 0,1 0,-1 1,1-1,-1 0,1 0,-1 0,0 1,1-1,-1 0,0 0,1 0,-1 0,0 0,0 0,0 0,0 0,0 0,0 1,0-1,0 0,0 0,-1-1,5-28,-1-1</inkml:trace>
  <inkml:trace contextRef="#ctx0" brushRef="#br0" timeOffset="241.386">7312 2649,'-16'-5,"-10"-3,-2-1,9 2,21 1,22 1,24 0,22-2,16-1,11 1,0 1,-17 2</inkml:trace>
  <inkml:trace contextRef="#ctx0" brushRef="#br0" timeOffset="615.015">7860 2702,'8'-5,"1"0,0 0,0 1,0 0,1 0,-1 1,1 1,0-1,0 2,0-1,0 1,0 1,0 0,0 0,0 1,0 1,10 1,-18-2,0 0,1 0,-1 1,0-1,0 0,0 1,0-1,-1 1,1 0,0-1,0 1,-1 0,0 0,1 0,-1 0,0 0,0 1,0-1,0 0,0 1,0-1,-1 0,1 1,-1-1,0 1,0-1,0 1,0-1,0 0,0 1,-1-1,1 1,-1 1,-38 74,18-55,-1-1,-1-1,-1-1,-21 13,28-20,13-10,-18 16,22-18,-1-1,1 0,0 1,0-1,0 1,0-1,-1 0,1 1,0-1,0 1,0-1,0 0,0 1,0-1,0 1,0-1,0 1,0-1,0 0,1 1,-1-1,0 1,0-1,0 0,0 1,1-1,-1 1,0-1,0 0,1 1,-1-1,0 0,1 0,-1 1,0-1,1 0,-1 0,0 1,1-1,-1 0,1 0,-1 0,0 0,1 1,-1-1,1 0,-1 0,0 0,1 0,-1 0,1 0,-1 0,1 0,-1 0,0 0,1-1,-1 1,1 0,-1 0,1 0,21 1,0-2,-1 0,1-1,0-1,0 0,-1-2,19-3,193-34,-114 19</inkml:trace>
  <inkml:trace contextRef="#ctx0" brushRef="#br0" timeOffset="6043.053">6617 202,'-71'-6,"1"3,-1 4,0 2,1 3,-35 10,76-11,1 2,-1 2,2 0,-1 2,1 0,1 2,0 1,1 2,0 0,2 1,0 2,1 0,0 1,-8 13,0 9,2 1,2 2,2 1,3 0,1 2,2 0,2 2,3-1,-6 45,3-22,3 0,4 1,3 1,3-1,4 33,-1-89,1 0,1 0,1 0,0 0,1 0,1-1,1 0,0 0,1 0,0-1,2 0,0 0,0-1,1 0,1-1,0 0,1 0,1-2,-1 1,2-2,1 2,24 7,0-1,1-1,0-3,1-1,1-2,0-2,1-2,-1-2,1-1,41-3,-5 0,-1-3,1-3,-1-4,0-4,0-3,-2-3,0-3,41-20,-94 34,0-2,0 0,-1-1,0-1,0-1,-2-1,0 0,0-2,-2 0,0-2,-1 0,0 0,-2-2,0 0,-1-1,-1 0,-1-1,-1 0,7-23,-10 11,-2 0,-1 0,-2 0,-1 0,-2-1,-1 1,-2-1,-1 1,-1 0,-3 1,0-1,-10-21,-4-5,-3 2,-3 0,-2 1,-2 2,-3 2,-18-21,22 31,-3 2,-1 0,-2 3,-1 1,-2 2,-2 1,-1 2,-1 3,-2 1,0 2,-2 3,-1 1,-1 2,-48-11,41 21,0 3,-1 2,0 2,0 3,1 3,-1 2,1 2,0 3,0 3,1 2,1 2,1 3,1 2,-36 21,53-25,0 2,2 1,0 2,2 1,0 1,2 2,1 1,1 1,1 2,2 1,1 0,2 2,1 1,1 0,3 2,0 0,0 9,6-3,2 2,2-1,2 1,2 0,2 0,1 0,3 0,2 0,2-1,1 1,3-2,1 1,3-1,1-1,2-1,1 0,3-2,1 0,2-2,2 0,1-2,1-1,2-1,27 21,-17-18,1-3,2-1,1-2,2-2,0-2,2-2,0-2,2-2,0-3,1-2,51 8,-60-16,1-2,0-1,0-3,0-1,-1-2,1-2,0-2,-1-2,0-2,-1-2,0-1,-1-3,-1-1,35-20,-43 19,-1-1,-1-2,0 0,-2-2,-1-2,0 0,-2-2,-1 0,-2-2,0-1,-2 0,-1-1,-2-2,-1 1,-2-2,0 0,6-32,-7-4,-3-2,-3 1,-4-1,-2 0,-4 0,-3 0,-2 1,-8-17,12 52,-3 1,-1-1,-1 1,-2 1,-1 0,-2 0,-1 1,-2 1,-1 1,-2 0,-1 2,-1 0,-1 1,-1 2,-17-14,14 20,-1 1,-1 2,-1 0,0 2,-1 2,0 0,-1 3,-1 0,1 2,-1 1,-1 2,-9 1,-7 0,0 3,0 2,-1 2,1 3,1 1,-1 3,2 2,-1 2,-10 7,0 3,1 2,2 3,0 3,3 1,0 3,3 3,1 1,2 3,2 1,1 3,3 1,2 2,3 2,1 1,3 2,2 1,3 2,-6 21,-27 122,25-22</inkml:trace>
  <inkml:trace contextRef="#ctx0" brushRef="#br0" timeOffset="-1589.487">641 2609,'-4'2,"-1"0,0-1,1 2,-1-1,1 0,0 1,0 0,0 0,0 0,0 1,0-1,1 1,0 0,0 0,0 0,0 0,1 1,-1-1,1 1,0-1,1 1,-1 0,1 0,0 0,0-1,0 1,1 0,0 1,0-1,0 0,0 0,1 0,0-1,0 1,0 0,1 0,0 0,0-1,0 1,0-1,1 1,2 3,11 17,1-1,2 0,0-2,1 0,1-1,1-1,1-1,1-1,5 2,20 18,-33-26,-1-1,0 0,-1 1,0 1,0 0,-2 0,0 2,0-1,-1 2,-1-1,0 3,-9-16,0 0,0 1,0-1,0 0,-1 1,1-1,-1 1,0-1,0 1,0-1,0 1,0-1,0 1,0-1,-1 1,0-1,1 1,-1-1,0 0,0 1,0-1,0 0,-1 0,1 0,-1 0,1 0,-1 0,0 0,1 0,-1-1,0 1,0-1,0 1,-1-1,1 0,0 0,0 0,-1 0,1 0,-1 0,1-1,0 1,-1-1,-2 2,0-1,1 1,-1-1,0-1,1 1,-1-1,0 1,0-1,0-1,0 1,1-1,-1 1,0-1,0-1,1 1,-1-1,1 0,-1 0,1 0,0 0,0-1,0 0,0 0,0 0,1 0,-1 0,1-1,0 0,0 0,0 0,1 0,-1 0,1 0,0 0,0-1,1 0,-1 1,1-1,0 0,0 0,4-9,0 1,1 0,0 1,1-1,1 1,0 0,0 0,1 1,1-1,0 2,0-1,1 1,1 0,5-4,-5 3,64-67,-42 46,0-1,-3-2,0-1,-3-1,22-40,-29 14,-19 62,0 0,0 0,-1 0,1 1,0-1,-1 0,1 0,0 1,-1-1,1 0,-1 1,1-1,-1 1,0-1,1 1,-1-1,0 1,1-1,-1 1,0-1,1 1,-1 0,0-1,0 1,0 0,1 0,-1 0,0 0,0-1,0 1,1 0,-1 0,0 1,0-1,0 0,1 0,-1 0,0 0,0 1,1-1,-1 0,0 1,0-1,1 1,-1-1,0 1,1-1,-1 1,1-1,-1 1,0-1,1 1,-1 0,1-1,0 1,-1 0,1 0,0-1,-1 1,1 0,0 0,0 0,0-1,-1 2,-6 13,0 1,2 1,-1-1,2 1,0 0,1 0,1 1,0-1,2 0,0 1,1 8,2 11,1 0,1 0,3-1,0 1,3-1,1-1,1 0,2-1,2 0,1-2,1 0,19 23,-36-53,-2 0,1-1,0 1,-1 0,1-1,0 0,0 1,0-1,0 1,0-1,0 0,0 0,1 0,-1 0,0 0,1 0,-1 0,1 0,-1 0,1 0,-1-1,1 1,0-1,-1 1,1-1,-1 0,1 0,0 1,3-11</inkml:trace>
  <inkml:trace contextRef="#ctx0" brushRef="#br0" timeOffset="-1340.707">949 2837,'-14'-3,"2"0,15 0,25 1,26 0,24 1,20 0,10 3,-12 1</inkml:trace>
  <inkml:trace contextRef="#ctx0" brushRef="#br0" timeOffset="-1119.298">1644 3184,'-1'-29,"1"-1,2 0,1 1,1 0,2 0,1 0,6-16,-12 39,39-107,-33 108,-7 20,-10 89,3-56,2 0,2 0,2 0,2 1,3-1,7 40,-6-72,0 0,0-1,2 1,0-1,1 0,0-1,10 14,22 21</inkml:trace>
  <inkml:trace contextRef="#ctx0" brushRef="#br1" timeOffset="164925.799">173 2596,'-9'29,"1"0,2 0,0 1,2 0,2 0,0 0,2 0,1 0,2 0,0 0,2 0,2-1,5 16,3 2,3-1,1 0,3-1,1-1,2-1,2-2,27 31,-11-22,3-2,1-2,3-3,1-1,2-3,2-2,1-3,2-2,1-3,1-2,2-3,0-2,2-4,0-2,0-3,2-3,-1-2,1-4,57-3,-83-1,0-2,0-2,-1-1,1-2,-1-2,-1-2,0-1,0-2,-1-1,-1-2,-1-2,0-1,-1-2,-2-1,0-1,-2-2,0-1,-2-2,-1 0,-2-2,13-20,-22 22,-1-1,-2 0,-1-1,-1 0,-2-1,-1 0,-2-1,-1 0,-1 1,-2-1,-1-1,-2 1,-1 0,-2 0,-1 1,-1-1,-2 1,-6-14,-9-25,-2 2,-4 0,-2 2,-4 2,-2 1,-3 1,-3 3,-2 1,-3 2,-28-24,43 48,-1 2,-1 1,-1 2,-2 1,-1 2,-1 2,-1 1,-1 2,0 2,-2 2,0 2,0 2,-1 2,-1 1,-6 2,8 6,0 1,0 3,0 1,0 2,1 2,0 2,0 2,1 2,1 1,1 3,0 1,1 1,1 3,-14 11,-8 10,2 1,2 4,3 1,2 3,2 3,2 1,3 2,-8 19,-72 141,29-18</inkml:trace>
  <inkml:trace contextRef="#ctx0" brushRef="#br1" timeOffset="170676.101">6469 2248,'-8'347,"3"-230,5-78,-2 0,-1-1,-2 1,-1-1,-3 0,-8 24,-11 5,-3-1,-2-1,-4-2,-24 31,23-46,-1 0,-2-3,-20 15,2-10,-2-3,-2-2,-2-3,-1-3,-72 30,116-58,-33 15,-1-3,-1-2,0-3,-2-2,-17 1,-136 32,107-22,-2-4,0-5,-44-1,-216-8,48 5,258-8,0-3,0-2,0-3,0-3,0-2,1-3,0-3,-39-14,70 12,0-2,1-1,1-1,1-1,1-1,0-2,2 0,1-2,0 0,2-2,6 11,-53-69,4-3,4-2,4-3,4-2,4-2,-1-16,22 37,3 0,4-2,3 0,0-28,15 99,-13-73,4 0,1-69,-1 55,15 90,1 10</inkml:trace>
  <inkml:trace contextRef="#ctx0" brushRef="#br1" timeOffset="172449.745">2659 3117,'55'369,"-41"-119,-16-238,-2-30,-45-360,43 346,-4-35,-4 1,-3 0,-6-10,22 70,5 15,10 16,-4-16,-1 0,2-1,-1 0,1 0,0-1,1-1,-1 0,1 0,1-1,-1-1,1 0,-1-1,1 0,0-1,0 0,0-1,1-1,-1 0,0-1,3 0,-12 0,0 0,-1 1,1-1,0 1,0 0,0 1,0-1,0 1,0-1,0 1,-1 0,1 1,0-1,0 0,-1 1,1 0,-1 0,0 0,0 1,1-1,-2 1,1-1,0 1,0 0,-1 0,1 0,-1 1,0-1,0 0,0 2,-1 10,-1 0,-1 0,0 0,-1 0,-1 0,0 0,-1-1,0 1,-1-1,-1 0,0-1,-1 1,-9 11,14-22,-55 103,28-58,3 1,3 1,-14 41,36-87,0-2,0 0,0 0,0 0,0 1,0-1,1 0,0 1,-1-1,1 1,0-1,0 0,0 1,0-1,1 1,-1-1,1 0,-1 1,1-1,0 2,14-15,-7-12,-1 1,-1-1,-1 0,-1-1,-1 1,-1-1,-1 1,-1-6,0 16,3-152,5 137,-7 29,0-1,-1 1,1-1,0 0,0 1,0 0,-1-1,1 1,0-1,-1 1,1 0,-1-1,1 1,0 0,-1 0,0 0,1-1,-1 1,1 0,-1 0,0 0,0 0,0 0,1 0,-1 0,0-1,0 1,0 0,0 0,0 0,-1 0,1 0,0 1,0 15,0-1,-2 1,0 0,0 0,-2-1,0 1,-1-1,0 0,-2 0,0-1,0 0,-8 11,-14 13,29-39,-1 0,1 0,-1 0,1 0,-1 0,0 0,1 0,-1 0,1 0,-1-1,0 1,1 0,-1 0,1 0,-1-1,1 1,-1 0,1-1,-1 1,1-1,0 1,-1 0,1-1,-1 1,1-1,0 1,0-1,-1 1,1-1,0 0,0 1,-1-1,1 1,0-1,0 1,0-1,0 0,0 1,0-1,0 1,0-1,0 0,0 1,0-1,0 1,1-1,-1 1,0-1,0 1,1-1,-1 1,0-1,1 1,-1-1,0 1,1-1,-1 1,1-1,-1 1,1 0,-1-1,56-251,-49 141,-7 118,-1 2,1 0,0 1,1-1,0 0,0 0,1 0,0 0,1 0,0 0,0 0,1-1,0 0,0 1,1-2,2 3,-7-9,1 0,-1-1,1 1,-1 0,1-1,0 1,-1-1,1 1,-1-1,1 1,0-1,-1 1,1-1,0 0,0 1,-1-1,1 0,0 0,0 1,-1-1,1 0,0 0,0 0,0 0,-1 0,1 0,0 0,0-1,0 1,-1 0,1 0,0-1,0 1,-1 0,1-1,0 1,-1 0,1-1,0 1,-1-1,1 1,0-1,-1 0,1 1,-1-1,0 0,1 1,-1-1,1 0,-1 1,0-1,1 0,-1 0,0 1,0-1,0-1,7-46,-7 36,-1 1,0 0,0 0,-1 0,-1 0,0 0,0 1,-1-1,0 1,-1 0,0 0,-1 0,0 1,0 0,-1 0,0 0,-4-2,10 10,0 0,0 0,0 0,0 0,0 0,0 0,0 0,0 0,0 0,0 1,-1-1,1 0,0 1,0-1,-1 1,1-1,-1 1,1 0,0 0,-1-1,1 1,-1 0,1 0,0 0,-1 1,1-1,-1 0,1 0,0 1,-1-1,1 1,0-1,0 1,-1 0,1-1,0 1,0 0,0 0,0 0,0 0,0 0,0 0,0 0,0 0,0 0,1 1,-1-1,0 0,1 0,-1 1,1-1,-1 0,1 1,0 0,-1 1,0 0,1 0,0 0,0 0,0 0,0 0,0 0,0 0,1 1,0-1,-1 0,1 0,0 0,1-1,-1 1,0 0,1 0,0-1,-1 1,1-1,0 1,0-1,1 0,-1 0,0 0,1 0,-1 0,1 0,0-1,-1 1,2-1,94 33,23-16,-115-14,-29-7,-150-87,172 89,1 1,0-1,0 1,0-1,-1 1,1-1,0 1,0-1,-1 1,1-1,0 1,-1-1,1 1,-1 0,1-1,-1 1,1 0,0-1,-1 1,1 0,-1 0,1-1,-1 1,0 0,1 0,-1 0,1 0,-1-1,1 1,-1 0,1 0,-1 0,0 0,1 1,-1-1,1 0,-1 0,1 0,-1 0,1 0,-1 1,1-1,-1 0,1 0,-1 1,1-1,-1 0,1 1,0-1,-1 1,1-1,-1 1,1-1,0 0,-1 1,1-1,0 1,0-1,0 1,-1 0,1-1,0 1,0-1,0 1,65 100,-65-101,0-1,0 1,0 0,0-1,0 1,0 0,1 0,-1-1,0 1,0 0,0 0,1-1,-1 1,0 0,0 0,1-1,-1 1,0 0,0 0,1 0,-1 0,0 0,1 0,-1-1,0 1,0 0,1 0,-1 0,0 0,1 0,-1 0,0 0,1 0,-1 0,0 0,1 0,-1 1,0-1,0 0,1 0,-1 0,0 0,1 0,-1 1,0-1,0 0,1 0,-1 0,0 1,0-1,0 0,1 0,-1 1,0-1,0 0,0 0,0 1,0-1,1 0,-1 1,-5-29,1 14,-19-80,-5 2,-24-51,37 111,0 5</inkml:trace>
  <inkml:trace contextRef="#ctx0" brushRef="#br1" timeOffset="175544.663">2513 2449,'-3'8,"0"1,0 0,1 1,1-1,-1 0,2 0,-1 1,1-1,1 9,-1-6,5 33,1 0,3 0,1 0,2-1,2-1,3 0,5 9,18 51,-10-7,-20-61,1 0,2-1,1 0,2-1,12 19,140 168,-150-194,1-1,2 0,0-2,1 0,2-2,0 0,1-2,1-1,27 15,-28-19,0 0,1-2,0-1,1-1,0-2,1 0,-1-2,2-1,4 0,306 40,-286-40,0-3,1-1,-1-3,14-4,-49 4,242-22,95-38,-86-5,-207 50,0-3,44-22,88-53,-149 67,-1-1,-1-3,-2-1,-2-2,-1-2,7-11,33-28,-48 46,-1-1,-1-1,-2-1,-1-2,10-20,187-318,-202 330,-2-1,-3-1,-1-1,1-11,31-98,-25 88,51-149,-66 204,-5 32,-10 65,-4 0,-3-1,-19 57,-16 22,-58 127,10-32,86-225,13-33,0 0,0 0,0 0,-1 0,1 0,0 0,0 0,-1-1,1 1,0 0,0 0,-1 0,1 0,0 0,0 0,-1 0,1 0,0 0,-1 1,1-1,0 0,0 0,0 0,-1 0,1 0,0 0,0 0,-1 1,1-1,0 0,0 0,0 0,-1 0,1 1,0-1,0 0,0 0,0 1,0-1,-1 0,1 0,1-27,11-67,4 0,12-29,-7 37,5 0,2 2,5 1,33-61,-60 134,-2 0,1 0,0 1,1 0,0 0,0 0,1 1,0 0,1 0,6-5,-13 13,0 0,0 0,0 0,0 0,0 0,0 0,1 0,-1 0,0 0,0 1,0-1,0 1,-1-1,1 0,0 1,0-1,0 1,0 0,0-1,-1 1,1 0,0 0,0-1,-1 1,1 0,-1 0,1 0,-1 0,1 0,-1 0,1 0,-1 0,0 0,0 0,1 0,-1 0,0 0,0 0,0 0,0 0,0 0,0 0,0 0,-1 0,1 0,0 0,-1 0,1 0,0 0,-1 0,-1 32,-2 0,-1-1,-1 0,-2 0,-1 0,-1-1,-2 0,-11 18,-21 45,-5-2,-4-1,-9 4,9-25,46-71,13-15,16-31,3 1,1 1,3 2,1 0,9-7,-17 28,-22 22,0 0,0 1,0-1,0 1,-1-1,1 0,0 1,0-1,0 0,1 1,-1-1,0 1,0-1,0 0,0 1,0-1,0 0,0 1,1-1,-1 0,0 1,0-1,0 0,1 1,-1-1,0 0,0 0,1 1,-1-1,0 0,1 0,-1 1,0-1,1 0,-1 0,0 0,1 0,-1 0,1 0,-1 0,0 1,1-1,-1 0,0 0,1 0,-1-1,1 1,-1 0,0 0,1 0,-1 0,0 0,1 0,-1 0,0-1,1 1,-7 20,-1-1,0 0,-2 0,0 0,-9 11,3-2,-33 57,-3-1,-4-4,-3-1,-48 47,68-85,-3-1,0-3,-3-1,-1-2,-1-2,-2-2,0-3,-47 20,15-20,0-2,-2-5,-73 10,-135 33,81 10,134-44,-1-3,-1-3,-1-4,-18 0,-398 25,312-46,169 0,0 0,0 0,0-1,0-1,1 0,-1-1,1 0,0-1,1 0,-1-1,1-1,-5-4,14 11,1 1,-1-1,1 0,-1 0,1 0,0 0,-1 0,1 0,0 0,0 0,0 0,0-1,0 1,0 0,0-1,0 1,0-1,1 1,-1-1,1 1,-1-1,1 0,-1 1,1-1,0 1,0-1,0 0,0 1,0-1,0 0,0 1,1-1,-1 1,1-1,-1 0,1 1,-1-1,1 1,0-1,0 1,0 0,0-1,0 1,0-1,64 4,-51 2</inkml:trace>
  <inkml:trace contextRef="#ctx0" brushRef="#br1" timeOffset="175831.957">3168 3986,'13'18,"17"11,20 4,23 0,22-6,19-8,18-7,14-6,9-5,-22-4</inkml:trace>
  <inkml:trace contextRef="#ctx0" brushRef="#br1" timeOffset="178014.919">7833 858,'8'-3,"-1"0,1 1,-1 0,1 1,0-1,0 1,0 1,-1 0,1 0,0 0,18 0,1517-35,-1517 34,98-16,-124 17,-1-1,1 1,0 0,0 0,0 0,0-1,-1 1,1 0,0 0,0 0,0-1,0 1,0 0,0 0,0-1,-1 1,1 0,0 0,0-1,0 1,0 0,0 0,0-1,0 1,0 0,0 0,0-1,1 1,-1 0,0 0,0-1,0 1,0 0,0 0,0 0,0-1,1 1,-1 0,0 0,0 0,0-1,0 1,1 0,-1 0,0 0,0 0,1 0,-1-1,0 1,0 0,1 0,-25-3,-68-5,74 3</inkml:trace>
  <inkml:trace contextRef="#ctx0" brushRef="#br1" timeOffset="178534.528">8916 523,'119'35,"-77"-25,0 2,-1 1,-1 3,-1 1,21 13,-5 16,-54-45,1 1,-1 0,0 0,0-1,0 1,0 0,0 0,0 0,0 1,-1-1,1 0,-1 0,1 0,-1 0,0 0,0 1,0-1,0 0,0 0,-1 0,1 1,0-1,-1 0,0 0,0 0,1 0,-1 0,0 0,-1 1,-8 7,0-1,0-1,-1 1,0-2,0 0,-1 0,1-1,-2 0,1-1,0 0,-1-1,-9 1,16-3,-37 12,0-1,-1-3,0-1,-16-1,58-8,1 0,0 0,-1 1,1-1,-1-1,1 1,0 0,-1 0,1 0,0-1,-1 1,1-1,0 1,-1-1,1 0,0 1,0-1,0 0,0 0,0 0,0 0,0 0,0 0,0 0,0 0,0 0,0 0,1 0,-1-1,0 1,1 0,-1 0,1-1,0 1,-1 0,1-1,0 1,0-1,0 1,0 0,0-1,0 1,0-1,1 1,-1 0,0-1,1 1,-1 0,1 0,-1-1,1 1,0 0,-1 0,1-1,10-37,-2-2,-2 1,-2-1,-2 0,-1 0,-3-21,-11 10,12 52,0 0,0 1,0-1,0 0,0 1,0-1,-1 0,1 0,0 1,0-1,0 0,0 0,0 1,-1-1,1 0,0 0,0 0,-1 1,1-1,0 0,0 0,-1 0,1 0,0 0,0 1,-1-1,1 0,0 0,-1 0,1 0,0 0,0 0,-1 0,1 0,0 0,-1 0,1 0,0 0,0 0,-1-1,1 1,0 0,-1 0,1 0,0 0,0 0,-1 0,1-1,0 1,0 0,0 0,-1 0,1-1,0 1,0 0,0 0,0-1,-1 1,1 0,0 0,0-1,0 1,0 0,0-1,0 1,-5 27,19 221,-10-174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5:09.27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0 588,'4'-5,"-4"5,0 0,0-1,0 1,0-1,0 1,0-1,0 1,1 0,-1-1,0 1,0 0,0-1,0 1,1 0,-1-1,0 1,0 0,1-1,-1 1,0 0,1-1,-1 1,0 0,1 0,-1-1,0 1,1 0,-1 0,1 0,-1 0,0 0,1 0,-1-1,1 1,-1 0,0 0,1 0,-1 0,1 0,-1 0,0 1,1-1,-1 0,1 0,-1 0,0 0,1 0,-1 1,0-1,1 0,-1 0,0 0,1 1,-1-1,0 0,1 1,-1-1,0 0,0 1,1-1,5 62,-1 39,5 0,16 64,-22-146,1-1,0 0,2 0,0 0,1-1,1 1,-7-13,1-1,-1 0,1 0,0 0,0 0,0 0,1-1,-1 0,1 1,0-1,0 0,0-1,0 1,1-1,-1 0,1 0,-1 0,1-1,0 1,0-1,-1 0,1-1,0 1,0-1,4 0,3-4,1 1,-1-2,0 0,0 0,0-1,-1-1,0 0,0-1,-1 0,0 0,0-1,-1 0,0-1,0 0,-1 0,-1-1,4-7,22-35,-3-2,-2-1,-2-2,-3 0,-3-1,6-33,6-11,-27 90,12-45,2 0,3 1,3 2,2 0,2 2,9-10,-33 55,0 0,1 0,0 0,1 1,-1 0,1 0,0 1,1-1,0 2,0-1,0 1,1 0,-1 1,1 0,0 0,0 1,9-2,14 11,-9 9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00.5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665 639,'-8'-3,"-1"0,1 0,-1 1,0 0,0 1,0 0,0 1,0 0,0 0,0 1,0 0,0 0,0 1,0 0,1 1,-1 0,1 0,-1 1,1 0,1 0,-1 1,-1 2,7-6,1 0,0 0,0 1,0-1,0 1,0-1,0 1,0-1,0 1,0 0,1-1,-1 1,1 0,0-1,-1 1,1 0,0 0,0 0,0-1,0 1,0 0,0 0,1 0,-1-1,0 1,1 0,0-1,-1 1,1 0,0-1,0 1,0-1,0 1,0 0,48 45,96 44,-105-69,0 3,-1 1,24 22,-14 12,-48-58,0 0,0 0,0 0,-1 0,1 0,0 0,-1 0,0 1,1-1,-1 0,0 0,0 0,-1 1,1-1,0 0,-1 0,1 0,-1 0,1 0,-1 0,0 1,0-2,0 1,0 0,0 0,-1 0,1 0,-1-1,1 1,-1-1,1 1,-1-1,0 1,-3 1,0 1,0-1,0 0,-1-1,1 1,-1-1,1 0,-1-1,0 1,1-1,-1 0,0-1,0 1,0-1,0 0,0-1,0 1,0-1,0 0,1-1,-1 1,0-1,1 0,-1-1,1 1,0-1,-2-1,5-1,1 1,-1 0,1-1,0 1,1-1,-1 1,1-1,-1 1,2-1,-1 1,0-1,1 1,0-1,0 1,0-1,0 1,1 0,0 0,0 0,0 0,0 0,0 0,1 0,0 1,0-1,3-2,-5 5,74-109,-43 65,-1-1,-2-1,-2-2,17-45,-32 50,-25 76,9 11,1 1,3-1,1 1,2 0,2-1,2 1,2-2,1 1,3-1,5 9,-1 19,-28-84,-12-35,3-1,1-1,3 0,2-1,2-1,0-16,12 69,-1-1,1 0,-1-1,1 1,-1 0,1 0,-1-1,1 1,0 0,0-1,0 1,0 0,0-1,0 1,0-1,0 1,0 0,1 0,-1-1,1 1,-1 0,1-1,-1 1,1 0,0 0,-1 0,1 0,0 0,0 0,0 0,0 0,0 0,0 0,0 0,0 0,0 1,0-1,0 0,1 1,-1-1,0 1,1 0,-1-1,101 38,-63-22,0-2,0-2,1-1,1-3,0-1,0-1,0-3,0-1,1-2,-30-1,-13 3,1-1,0 0,0 1,0-1,0 0,0 1,-1-1,1 1,0-1,0 0,0 1,0-1,0 0,0 1,0-1,0 1,0-1,0 0,1 1,-1-1,0 0,0 1,0-1,0 1,1-1,-1 0,0 0,0 1,0-1,1 0,-1 1,0-1,1 0,-1 0,0 1,1-1,-1 0,0 0,1 0,-1 0,0 1,1-1,-1 0,0 0,1 0,-1 0,1 0,-1 0,0 0,1 0,-1 0,1 0,-1 0,0 0,1 0,-1 0,1-1,-8 12,0-1,1 1,0 0,1 0,0 1,1 0,0-1,1 2,0-1,1 0,0 0,1 1,1-1,0 1,0-1,1 1,1-1,0 0,1 1,0-1,1 1,-2-10,0 1,0-1,1 1,-1-1,1 0,-1 1,1-1,0-1,0 1,1 0,-1-1,1 0,-1 1,1-1,0-1,-1 1,1-1,0 1,0-1,0 0,0 0,0-1,1 1,-1-1,0 0,0 0,0 0,0-1,0 0,0 1,0-1,0-1,0 1,0 0,0-1,0 0,-1 0,1 0,-1-1,2 0,14-10,1-1,-2-1,0 0,-1-2,-1 0,0 0,-1-2,-1 0,-1 0,-1-2,0 0,-54 137,28-60,2 0,2 1,3 1,3-1,2 1,4 42,5-16</inkml:trace>
  <inkml:trace contextRef="#ctx0" brushRef="#br1" timeOffset="191449.482">1789 491,'-78'-38,"-1"3,-2 4,-1 3,-2 3,0 5,-5 2,43 9,0 2,-1 2,0 2,0 2,0 2,0 2,0 2,-9 4,-10 6,1 3,0 3,1 3,2 3,0 2,2 3,-22 17,58-33,0 1,1 1,1 1,0 1,2 1,0 1,-11 18,22-28,1 1,0 0,1 0,0 1,1 0,1 0,0 1,1 0,1-1,0 1,1 0,0 1,1-1,1 0,1 10,3-4,0-1,1 1,0-1,2 0,1-1,0 1,1-1,1-1,1 0,1 0,2 0,13 18,3-2,0-1,2-2,27 20,-2-9,1-2,3-3,0-2,3-4,0-2,2-3,1-2,1-4,0-3,1-2,1-4,1-3,-1-3,1-3,0-3,38-6,-60 2,1-2,-1-2,-1-2,0-2,45-19,-66 21,-2-2,1 0,-2-1,0-2,0 0,-2-2,0 0,-1-2,-1 0,0-1,-1-3,0-3,-1-1,-1-1,-1-1,-2 0,-1-1,-2 0,0-1,-3 0,5-29,-4 3,-3-2,-2 1,-3-1,-3 1,-3-7,1 16,-2 0,-2 0,-3 1,-1 0,-3 1,-2 0,-2 2,-2 0,-3-1,16 32,0 1,-1 0,-1 1,0 0,-1 0,-1 1,0 0,0 1,-1 1,0 0,-1 0,0 2,-1-1,0 2,0 0,-1 1,1 1,-1 0,-1 1,1 0,0 2,-1 0,1 0,-2 2,-8 2,0 1,0 2,1 0,0 2,0 1,0 1,1 0,1 2,-1 1,2 1,-10 7,-4 6,1 1,0 2,3 1,0 1,2 2,-6 10,-32 49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14.03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237 0,'-13'4,"0"-1,1 2,0-1,0 2,0-1,0 2,1 0,0 0,1 1,-1 0,2 1,-1 0,1 0,0 1,1 0,0 1,1 0,0 0,1 1,0-1,1 2,0-1,1 0,0 1,1 0,-1 6,3-9,0 0,0 1,1-1,0 0,1 1,0-1,0 0,1 0,1 0,0 0,0 0,1 0,0-1,0 1,1-1,1 0,2 2,13 17,2-1,0-1,2-1,14 10,22 22,-53-49,0 1,-1 0,0 0,0 0,-1 1,0-1,-1 2,1 1,-5-9,0 0,0 0,0 0,0 0,0 0,-1 0,1 0,-1 0,0 0,0 0,0 0,-1 1,1-1,-1 0,1 0,-1 0,0 0,0 0,-1 0,1-1,-1 1,1 0,-1-1,0 1,0-1,0 1,0-1,0 0,0 0,-1 0,0 1,-2 0,0 0,1 0,-1 0,-1-1,1 0,0 0,-1 0,1-1,-1 1,1-1,-1 0,0-1,1 0,-4 0,6 0,1 0,0 0,-1-1,1 1,0-1,-1 0,1 1,0-1,0 0,-1 0,1 0,0-1,0 1,0-1,0 1,1-1,-1 1,0-1,1 0,-1 0,1 0,0 0,-1 0,1 0,0 0,0 0,0-1,1 1,-1 0,0-1,1 1,0 0,-1-1,1 1,0-1,2-12,0 0,1 0,0 0,1 1,1 0,1 0,0 0,0 0,1 1,1 0,9-11,-6 5,1 0,19-29,-2-2,-2 0,-3-2,-1-1,-3 0,-3-2,4-21,-9-1,-9 67,-1 23,3 99,-3-26,4-1,4 0,3 0,6 11,-16-86,-1 1,1-1,1 1,0-1,0 0,1 0,1-1,-1 0,2 0,-1 0,1 0,0-1,1 0,3 2,6 0</inkml:trace>
  <inkml:trace contextRef="#ctx0" brushRef="#br0" timeOffset="251.364">210 295,'18'2,"17"1,19-3,19-5,14-7,7-6,-13 1</inkml:trace>
  <inkml:trace contextRef="#ctx0" brushRef="#br0" timeOffset="531.79">905 574,'2'7,"0"-1,1-1,0 1,0 0,1-1,-1 1,1-1,0 0,1 0,-1-1,1 1,0-1,0 0,0 0,1-1,-1 0,1 1,0-2,0 1,0-1,0 0,0 0,1-1,-1 0,1 0,-1 0,1-1,-1 0,0 0,1 0,-1-1,1 0,-1-1,0 1,1-1,-1 0,0-1,0 0,-1 0,1 0,4-3,-5 1,0 0,0 0,0 0,-1-1,0 1,0-1,-1 0,1 0,-1 0,0-1,-1 1,0-1,0 0,0 0,-1 1,0-1,0 0,-1 0,0 0,0 0,0 0,-1 0,0 0,-1 0,1 0,-1 1,0-1,-1 1,0-1,0 1,0 0,-4-5,3 5,0-1,0 1,-1 0,1 0,-1 1,-1-1,1 1,-1 0,0 1,0-1,0 1,-1 0,1 1,-1-1,0 1,0 1,0-1,-1 1,1 1,0-1,-1 1,1 0,-1 1,0 0,1 0,-1 1,1 0,-1 0,1 0,-3 2,-2 3,0 1,0 1,1 0,0 0,0 1,1 0,0 1,1 0,0 1,0 0,1 0,1 1,0-1,0 2,2-1,-1 1,1 0,-1 7,-16 46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15.52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190 49,'-16'7,"2"0,-1 1,1 1,0 0,1 0,0 2,0 0,1 0,1 1,-4 6,10-12,1 0,-1 0,2 0,-1 1,1 0,0 0,0 0,1 0,0 0,0 0,1 1,0-1,0 0,1 1,0-1,0 1,0-1,1 1,1-1,-1 1,1-1,0 0,3 6,5 7,2 0,0-1,0-1,2 0,0 0,1-2,1 0,12 9,-10-8,0-1,-2 2,0 0,-1 1,-1 1,0 0,4 12,-15-28,-1 0,0 0,0 0,-1 0,1 1,-1-1,0 1,0-1,-1 1,1-1,-1 1,0 0,0-1,0 1,-1-1,0 1,0 0,0-1,0 0,-1 1,1-1,-1 0,0 0,-1 0,1 0,-1 0,0 0,0-1,0 1,0-1,0 0,-1 0,1 0,-1 0,0-1,0 1,-3 0,5-2,0 1,-1-1,1 0,0-1,-1 1,1 0,0-1,-1 1,1-1,-1 0,1 1,-1-1,1-1,-1 1,1 0,-1 0,1-1,0 0,-1 1,1-1,0 0,-1 0,1 0,0-1,0 1,0 0,0-1,0 1,0-1,0 0,1 0,-1 1,1-1,-1 0,1-1,0 1,-1 0,1 0,0 0,0-1,1 1,-1-1,1 1,-1 0,1-2,0-11,0-1,2 0,0 0,0 1,2-1,0 1,0 0,2 0,0 0,0 1,2 0,0 0,4-4,-5 4,64-113,-41 80,-2-1,-3-2,-1-1,-3-1,-2 0,6-36,-21 63,-6 19,-3 19,-3 26,2 0,2 0,1 1,2 13,0-24,-3 17,2-1,2 1,2 0,3 0,1-1,2 0,2 0,2-1,2 0,6 9,12-5,-31-47,0 0,0 0,0 0,0 0,0 0,0 0,0 0,0-1,0 1,0 0,0-1,1 1,-1-1,0 1,0-1,1 1,-1-1,0 0,0 0,1 0,-1 0,0 0,1 0,-1 0,0 0,1 0,-1-1,0 1,0 0,1-1,-1 1,0-1,0 1,0-1,0 0,1 0,-1 1,0-2,12-13</inkml:trace>
  <inkml:trace contextRef="#ctx0" brushRef="#br0" timeOffset="208.681">217 343,'20'5,"23"1,22-2,17-3,9-1,-11 0</inkml:trace>
  <inkml:trace contextRef="#ctx0" brushRef="#br0" timeOffset="395.18">831 650,'0'-18,"3"-12,2-12,3-4,1-4,-3 3,-1 6,-1 13,-3 17,0 21,-1 22,0 18,0 18,-1 10,1 8,2 1,1-3,0-17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19.67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176 109,'-11'0,"-1"1,1-1,0 2,-1 0,1 0,0 1,0 0,1 1,-11 5,18-7,-1 0,0 0,1 1,0-1,-1 1,1 0,0-1,0 2,1-1,-1 0,1 0,-1 1,1 0,0-1,0 1,1 0,-1 0,1 0,0 0,0 0,0 0,1 0,-1 0,1 1,0-1,0 0,0 0,1 2,4 9,0 1,1-1,0 0,1 0,1-1,0 0,1 0,1-1,0 0,1-1,0 0,1-1,1 1,-10-8,59 56,-38-39,-1 2,-1 0,-1 1,-1 1,11 20,-30-43,1-1,-1 1,0 0,0 0,1 0,-1 0,0 0,-1 0,1 0,0 1,-1-1,1 0,-1 0,0 0,1 1,-1-1,0 0,-1 1,1-1,0 0,-1 0,1 1,-1-1,1 0,-1 0,0 0,0 0,0 0,0 0,-1 0,1 0,0 0,-1-1,1 1,-1 0,-1 0,-3 1,-1 0,0 0,0-1,0 0,0 0,0-1,0 0,0 0,0 0,-1-1,1 0,0-1,0 1,0-2,-1 1,1-1,0 0,1 0,-1-1,0 1,1-2,-1 1,1-1,0 0,-4-4,7 6,1 0,0-1,0 1,0-1,0 0,1 1,-1-1,1 0,0 0,0 0,0 0,0 0,0 0,1-1,-1 1,1 0,0 0,0 0,0-1,0 1,0 0,1 0,0 0,-1 0,1 0,1-1,43-74,96-69,-111 122,-2-2,-1-1,-1-1,-1-2,-2 0,-1-2,-2 0,3-8,-2-25,-20 64,-1 0,1-1,-1 1,0 0,0 0,0-1,0 1,0 0,0 0,0 0,-1-1,1 1,-1 0,0 0,0 0,1 0,-1 0,-1 0,1 0,0 0,0 0,-1 0,1 1,-1-1,1 0,-1 1,-1-2,1 3,1-1,0 1,-1-1,1 1,-1 0,1 0,-1-1,1 1,-1 0,0 0,1 1,-1-1,1 0,-1 0,1 1,0-1,-1 1,1-1,-1 1,1 0,0-1,-1 1,1 0,0 0,0 0,0 0,0 0,-1 0,1 0,1 0,-1 1,0-1,0 0,0 1,1-1,-1 1,-23 55,19-23,1 0,2 0,1 1,2-1,1 1,2-1,1 0,2 0,1-1,2 0,8 18,27 127,-43-170,2 11,-1-1,0 1,-2 0,0 0,-1 0,-1 7,-5-19,2-24,1-11,2-2</inkml:trace>
  <inkml:trace contextRef="#ctx0" brushRef="#br0" timeOffset="357.043">363 416,'-4'-1,"0"0,-1 1,1-1,0 1,-1 0,1 0,0 0,-1 1,1-1,0 1,0 0,-1 0,1 1,-3 1,7-3,-1 0,1 1,0-1,0 0,0 1,0-1,-1 1,1-1,0 0,0 1,0-1,0 1,0-1,0 0,0 1,0-1,0 1,0-1,0 0,1 1,-1-1,0 1,0-1,0 0,0 1,1-1,-1 0,0 1,0-1,1 0,-1 1,0-1,1 0,-1 0,0 1,0-1,1 0,-1 0,1 0,-1 1,0-1,1 0,-1 0,0 0,1 0,-1 0,1 0,-1 0,0 0,1 0,-1 0,1 0,-1 0,24 6,-1-1,1-1,0-2,0 0,0-1,0-2,6 0,-26 0,308-28,-310 29,0-1,0 0,-1 1,1-1,0 1,0-1,0 1,0 0,0 0,0 0,0 0,-1 0,1 0,0 0,0 1,0-1,0 1,0-1,-1 1,1 0,0 0,0 0,-1 0,1 0,-1 0,1 0,-1 0,1 1,-1-1,0 0,0 1,1-1,-1 1,0 0,-1-1,1 1,0 0,0 0,-1-1,1 1,-1 0,1 0,-1 0,0 0,0 1,-26 139,19-104,2-20,1 1,1 0,1 1,1-1,0 0,2 11,-1-28,1 0,-1 1,1-1,0 0,-1 1,1-1,1 0,-1 0,0 0,0 0,1 0,-1 0,1 0,-1 0,1-1,0 1,0-1,0 1,0-1,0 1,0-1,0 0,0 0,1 0,-1-1,0 1,1 0,-1-1,0 1,1-1,76-1,-77 1,131-27,-96 16</inkml:trace>
  <inkml:trace contextRef="#ctx0" brushRef="#br0" timeOffset="609.284">1138 657,'-16'13,"-7"17,0 14,3 15,7 14,8 11,11 6,6 2,1 1,-1-15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1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274 158,'-18'135,"-6"-1,-6-1,-17 38,24-114,19-59,24-115,83-414,-96 495,19-65,-26 101,0 1,0-1,0 1,0-1,0 0,0 1,0-1,1 1,-1-1,0 0,0 1,0-1,0 1,1-1,-1 0,0 1,0-1,1 0,-1 1,0-1,0 0,1 0,-1 1,0-1,1 0,-1 0,1 1,-1-1,0 0,1 0,-1 0,1 0,-1 0,0 0,1 1,-1-1,1 0,-1 0,0 0,1 0,-1-1,1 1,-1 0,1 0,-1 0,0 0,1 0,-1 0,0-1,1 1,-1 0,1 0,-1-1,0 1,0 0,1 0,-1-1,0 1,1 0,-1-1,0 1,0 0,0-1,1 1,-1-1,0 1,29 148,5 84,41 234,-69-438</inkml:trace>
  <inkml:trace contextRef="#ctx0" brushRef="#br0" timeOffset="1">1 540,'682'-14,"-682"14,2-1,0 1,0-1,0 1,0-1,0 1,0 0,0 0,0 0,0 0,0 0,0 1,0-1,0 0,0 1,0 0,0-1,0 1,0 0,0 0,0 0,-1 0,1 0,0 1,-1-1,1 0,-1 1,1-1,-1 1,0 0,0-1,1 1,-1 0,-1 0,1 0,0 0,0 0,-1 0,1 0,-1 0,2 114,45 272,-46-379,6 47,-3 0,-3 1,-2-1,-3 1,-6 33,-14-31,23-58,0-1,0 1,0-1,0 0,0 0,-1 1,1-1,0 0,0 0,0 0,0 0,0 0,0 0,-1-1,1 1,0 0,0 0,0-1,0 1,0-1,0 1,0-1,0 1,0-1,0 0,0 1,1-1,-1 0,0 0,0 0,1 0,-1 1,0-1,1 0,-1 0,1 0,-1 0,1 0,0-1,-1 1,1 0,0 0,0 0,0 0,0 0,0 0,0 0,0-1,0 0,-7-28,1 0,2-1,1 1,2-1,0-9,0 2,-9-138,-23-108,-11-21,42 236,3 68,0 0,1 0,-1 0,0 0,0 0,1 0,-1 0,0 1,1-1,-1 0,1 1,-1-1,1 1,-1-1,1 1,0 0,-1 0,1 0,-1 0,1 0,0 0,-1 0,1 0,-1 1,1-1,-1 1,1-1,-1 1,1-1,-1 1,1 0,-1 0,0 0,1 0,-1 0,0 0,0 0,0 0,0 0,1 1,-2-1,53 36,-2 2,-2 3,5 8,-29-27,-17-16,-5-5,0 0,-1 0,1 0,0 1,-1-1,1 1,-1 0,0 0,0 0,0 0,0 0,-1 0,1 1,-1-1,0 0,1 2,-4-3,0 0,1 0,-1 0,0 0,0 0,0 0,0-1,-1 1,1 0,0-1,-1 0,1 0,-1 0,1 0,-1 0,0 0,1-1,-1 1,0-1,1 1,-1-1,0 0,1 0,-1-1,0 1,0-1,-1 2,-112-2,133 0</inkml:trace>
  <inkml:trace contextRef="#ctx0" brushRef="#br0" timeOffset="2">1312 581,'-2'-4,"0"0,-1 0,1 0,-1 0,0 0,0 1,0-1,0 1,-1 0,0 0,1 0,-1 0,0 1,0-1,0 1,-1 0,1 1,0-1,-1 1,1-1,-1 1,0 1,1-1,-1 1,1 0,-1 0,0 0,1 0,-1 1,0 0,1 0,-1 0,-3 2,0-1,0 1,1 0,-1 0,1 1,0 0,0 0,0 1,0 0,1 0,0 1,0-1,0 1,1 1,0-1,0 1,1 0,-1 0,2 0,-1 0,-2 7,6-11,0-1,-1 1,1 0,0 0,1-1,-1 1,0 0,1 0,-1-1,1 1,0 0,0-1,0 1,0-1,1 1,-1-1,1 1,-1-1,1 0,0 0,0 0,0 0,0 0,0 0,0-1,1 1,-1-1,1 1,-1-1,1 0,-1 0,3 1,4 1,0 0,0 0,1-1,-1 0,1-1,-1 0,1 0,0-1,0 0,-1-1,-1 0,0 0,0-1,0 0,0 0,0-1,0 0,-1-1,1 1,-1-1,0-1,0 0,-1 0,1 0,-1 0,0-1,0 0,-1-1,0 1,0-1,-1 0,1 0,-1 0,-1-1,0 1,2-5,7-23,-12 35,1 0,-1-1,1 1,0 0,-1 0,1 0,-1 0,1 1,-1-1,1 0,0 0,-1 0,1 0,-1 1,1-1,-1 0,1 0,-1 1,1-1,-1 0,1 1,-1-1,0 0,1 1,-1-1,1 1,-1-1,0 1,0-1,1 1,-1-1,0 1,0-1,1 1,-1-1,0 1,0 0,0-1,0 1,0-1,0 1,0-1,0 1,0 0,1 1,51 88,-49-86,-1-1,2 1,-1-1,0 0,1 0,-1 0,1 0,0 0,0-1,0 0,0 1,1-2,-1 1,0 0,1-1,0 0,-1 0,1 0,-1-1,1 0,0 1,-3-2,1 1,0-1,-1 0,1 0,-1 0,1 0,-1 0,1 0,-1-1,0 1,0-1,1 0,-1 1,0-1,-1 0,1 0,0 0,0-1,-1 1,0 0,1 0,-1-1,0 1,0-1,0 1,0-3,14-72,-12 24,9-51,-10 102,0 0,0 0,0 0,1 1,-1-1,0 1,1 0,-1-1,1 1,-1 0,1 1,-1-1,1 0,0 1,-1-1,1 1,0 0,0 0,-1 0,1 0,0 0,-1 1,1-1,0 1,-1 0,1 0,-1 0,1 0,-1 0,1 0,-1 1,1 0,12 2,48 10,-32-8,1 2,-2 0,1 3,20 9,-48-19,0 0,-1 0,1 0,-1 1,1-1,-1 1,0-1,1 1,-1 0,0 0,0 0,0 0,-1 0,1 1,0-1,-1 0,1 1,-1-1,0 1,0 0,0-1,0 1,0 0,-1 0,1-1,-1 1,0 0,0 0,0 0,0 0,0-1,-1 1,1 0,-1 0,0-1,1 1,-1 0,-1-1,1 1,0 0,-1-1,-83 114,84-115,1-1,-1 1,1-1,-1 1,1 0,0 0,-1-1,1 1,0 0,-1-1,1 1,0 0,0 0,0 0,0-1,0 1,0 0,0 0,0 0,0-1,0 1,0 0,0 0,1 0,-1-1,0 1,1 0,-1-1,0 1,1 0,-1-1,1 1,-1 0,1-1,-1 1,1-1,0 1,-1-1,1 1,0-1,-1 1,37 5,150-24,-124 9,23-1,-7 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18.42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200 1,'-8'-1,"0"1,-1 0,1 1,0 0,0 0,0 1,0 0,0 0,0 1,0 0,1 1,-1-1,1 1,0 1,0 0,1-1,-1 2,1-1,0 1,1 0,-1 0,1 1,0 0,1 0,0 0,0 0,0 0,1 1,0 0,0 0,0 4,2 7,1-1,1 0,0 0,2 0,0 0,1 0,0-1,2 1,0-1,1 0,0-1,2 0,0 0,0 0,2-1,56 125,-65-137,0 1,-1-1,1 0,-1 0,0 1,0-1,0 1,-1-1,1 1,-1-1,0 1,0-1,0 1,0 0,0-1,-1 1,0-1,0 1,0-1,0 0,0 1,-1-1,1 0,-1 0,0 0,0 0,0 0,-1 0,1-1,0 1,-1-1,0 1,0-1,0 0,0 0,0 0,-3 1,2-3,0 0,0 1,0-1,0-1,0 1,0-1,1 1,-1-1,0 0,0-1,0 1,1-1,-1 1,1-1,-1 0,1 0,0-1,-1 1,1-1,1 1,-1-1,0 0,1 0,-1 0,1-1,0 1,0-1,0 1,0-1,1 1,0-1,0 0,0 0,0 0,0 0,1 0,-1 0,1 0,0 0,0 0,1 1,-1-1,1 0,0 0,1-3,4-13,1 0,0 1,2-1,0 1,2 1,0 0,0 1,2 0,0 0,1 2,2-1,182-188,-191 194,-26 36,11-5,1 0,1 1,1 0,0 0,2 0,0 0,2 1,1-1,0 1,2-1,0 0,2 0,0 1,2-2,0 1,1-1,1 0,1 0,1-1,11 15,18 30,-25-44</inkml:trace>
  <inkml:trace contextRef="#ctx0" brushRef="#br0" timeOffset="420.501">320 389,'79'-1,"-29"-1,0 2,0 3,0 1,26 8,-17 11,-58-22,0-1,1 1,-1 0,0 0,0-1,0 1,0 0,-1 0,1 0,0 0,0 0,-1 1,1-1,0 0,-1 0,1 0,-1 1,0-1,1 0,-1 0,0 1,0-1,1 0,-1 1,0-1,-1 0,1 1,0-1,0 0,0 0,-1 1,1-1,-1 0,1 0,-1 1,1-1,-1 0,0 0,0 0,1 0,-1 0,0 0,0 0,-1 0,-10 10,0 0,-1-1,0 0,0-2,-1 1,-13 5,-5 3,32-17,-1 0,1 0,-1 0,1 0,-1 0,1 0,-1 0,1 0,-1 0,1 0,0 0,-1 0,1 1,-1-1,1 0,-1 0,1 0,0 1,-1-1,1 0,-1 1,1-1,0 0,-1 1,1-1,0 0,0 1,-1-1,1 0,0 1,0-1,-1 1,1-1,0 1,0-1,0 1,0-1,0 1,0-1,0 0,0 1,0-1,0 1,0-1,0 1,0-1,0 1,0-1,1 1,-1-1,0 1,0-1,0 0,1 1,-1-1,0 0,1 1,-1-1,0 1,32 6,-31-7,33 4,-16-3,0 1,0 0,0 2,-1 0,1 1,-1 0,0 2,-1 0,10 5,-24-10,0-1,0 0,0 0,0 1,-1-1,1 1,0-1,-1 1,1 0,-1 0,1 0,-1 0,0 0,0 0,0 0,0 0,0 0,0 0,-1 1,1-1,-1 0,1 1,-1-1,0 0,0 1,0-1,0 0,0 1,-1-1,1 0,-1 0,0 1,1-1,-1 0,0 0,0 0,-1 0,1 0,0 0,0 0,-1 0,0 0,0 0,-15 13,0-1,-1-1,0 0,-1-2,0 0,-1-1,0-1,-1-1,1-1,-2 0,1-2,-5 0,-7 2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17.24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168 47,'-15'4,"0"0,1 2,0 0,0 0,0 1,1 1,-12 8,22-13,-1-1,1 1,0 0,0 1,0-1,0 0,0 1,1 0,-1-1,1 1,0 0,0 0,1 0,-1 1,1-1,0 0,0 0,0 1,1-1,-1 1,1-1,0 1,1-1,-1 0,1 1,0-1,0 1,0-1,0 0,8 14,0-2,1 1,1-1,0-1,1 0,1 0,0-1,1-1,1 0,0-1,0-1,2 0,28 25,-35-27,-2-4,0 1,0 1,-1-1,0 1,0 1,0-1,-1 1,-1 0,1 1,-1-1,-1 1,1 0,-5-7,0 0,0 0,0-1,0 1,0 0,0-1,0 1,-1 0,1-1,-1 1,1 0,-1-1,0 1,1-1,-1 1,0-1,0 1,0-1,0 0,0 1,-1-1,1 0,0 0,-1 0,1 0,0 0,-1 0,1 0,-1 0,1-1,-1 1,0-1,0 1,-58 10,58-11,-1 0,0-1,0 1,0 0,1-1,-1 0,0 1,0-1,1 0,-1-1,1 1,-1 0,1-1,-1 1,1-1,0 0,0 0,0 0,0 0,0 0,0 0,0-1,1 1,-1 0,1-1,0 0,0 1,0-1,0 0,0 1,0-1,1 0,-1 0,1 0,0-1,0-7,0 0,1 0,0 1,1-1,0 1,1-1,0 1,0 0,2-1,21-45,2 1,3 2,28-36,50-87,-107 172,-1 3,-3 7,-8 26,2 0,1 1,2 0,1 1,2-1,1 1,2-1,1 0,1 1,2-1,1 0,11 30,37 68,-40-106</inkml:trace>
  <inkml:trace contextRef="#ctx0" brushRef="#br0" timeOffset="398.96">261 274,'45'3,"0"-3,0-1,0-2,-1-3,1-1,14-6,-58 12,1 1,-1-1,0 0,1 1,-1-1,1 1,-1 0,1-1,-1 1,1 0,-1 0,1 0,-1 0,1 0,-1 0,1 0,-1 1,1-1,-1 0,1 1,-1-1,1 1,-1 0,0-1,1 1,-1 0,0 0,0 0,1 0,-1 0,0 0,0 0,0 1,0-1,0 0,-1 0,1 1,0-1,-1 0,1 1,-1-1,1 1,-1-1,0 1,1-1,-1 1,0 0,-2 23,-1 1,-1 0,-1-1,-1 0,-1 0,-2-1,0 1,8-22,-43 111,43-113,1 0,0-1,-1 1,1 0,0-1,-1 1,1 0,0 0,0 0,0-1,0 1,0 0,0 0,0 0,0-1,0 1,0 0,0 0,0 0,1-1,-1 1,0 0,0 0,1-1,-1 1,1 0,-1-1,1 1,-1 0,1-1,-1 1,1-1,-1 1,1-1,0 1,-1-1,1 1,0-1,0 1,-1-1,2 0,37 1,196-48,-165 29,41-9,-8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29.64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265 282,'-9'-2,"0"0,-1 0,1 1,-1 0,0 1,1 0,-1 0,1 1,-1 1,1-1,-1 2,1-1,0 1,0 1,0-1,1 1,-1 1,1 0,0 0,0 1,1 0,-1 0,1 0,0 1,1 0,0 1,0-1,1 1,-2 3,4-5,1 0,0-1,0 1,0 0,1 0,0 0,0 0,1 0,-1 0,1 0,0 0,1 0,0 0,0 0,0 0,0 0,1 0,0 0,1 0,-1-1,1 1,0-1,0 0,1 0,-1 0,1 0,0-1,1 0,-1 1,1-1,0-1,0 1,0-1,0 0,0 0,1 0,-1-1,1 0,0 0,0 0,0-1,0 0,-2-1,0 1,0-2,0 1,0 0,0-1,0 0,0 0,0 0,0 0,0-1,-1 1,1-1,-1 0,1 0,-1-1,0 1,1-1,-1 1,-1-1,1 0,0 0,-1 0,1-1,-1 1,0 0,0-1,1-2,2-5,0-1,0 0,-1-1,-1 1,0-1,-1 0,0 1,-1-2,-3-91,-4 100,2 23,3 3,0 1,1-1,1 0,1 1,1-1,1 0,1 0,0-1,2 1,0-1,2-1,1 3,-9-19,0 1,1-1,-1 0,1 0,-1 0,1 0,0-1,0 1,1 0,-1-1,0 1,1-1,0 0,-1 0,1 0,0 0,0 0,0-1,0 1,0-1,0 0,1 0,-1 0,0 0,1-1,-1 1,1-1,-1 0,0 0,1 0,-1 0,1-1,-1 1,0-1,1 0,-1 0,0 0,0-1,0 1,0-1,0 1,0-1,8-11,-1-1,0 1,-1-2,-1 1,0-1,-1 0,-1-1,0 0,-1 0,-1 0,0 0,-1-1,-1 0,0 1,-2-1,0-6,3-46,-3 0,-4 0,-2 1,-6-19,10 79,5 26,17 93,-2-22,-3 1,-5 1,-3 0,-6 87,-23-23,-8-17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36.5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36 0,'-9'31,"1"1,2 0,0 0,3 1,0-1,2 1,2-1,1 1,1-1,2 1,1-1,2-1,1 1,12 28,-19-56,0 6,2-1,-1 1,2-1,-1 1,1-1,0-1,1 1,0-1,1 0,-1 0,3 0,-9-7,1-1,0 1,-1-1,1 1,0-1,0 1,-1-1,1 0,0 0,0 1,0-1,0 0,0 0,-1 0,1 0,0 0,0 0,0 0,0 0,0 0,-1-1,1 1,0 0,0 0,0-1,0 1,-1-1,1 1,0-1,-1 1,1-1,0 1,-1-1,1 1,0-1,-1 0,1 1,-1-1,1 0,-1 0,0 1,1-1,-1 0,0 0,16-42,-14 37,3-9,-5 9,1 1,0-1,0 1,1 0,0 0,-1 0,2 0,-1 0,1 0,-1 0,1 1,1-1,-1 1,1 0,-1 0,1 0,0 1,1-1,-1 1,2-1,-3 4,-1 0,1 0,0 0,-1 0,1 0,-1 0,1 1,-1 0,1-1,-1 1,1 0,-1 0,1 0,-1 1,0-1,0 0,1 1,-1 0,0-1,-1 1,1 0,0 0,0 0,-1 0,2 2,31 58,-32-58,1 1,-1-1,0 1,-1-1,1 1,-1 0,0 0,0-1,0 1,-1 0,0 0,0 0,0 0,0 0,-1 0,0 0,0 0,0 0,-1-1,1 1,-1-1,0 1,-1-1,1 1,-1-1,0 0,0 0,0 0,0-1,-1 1,1-1,-1 0,0 0,0 0,0 0,-1-1,0 1,2-2,-1 0,1 0,0-1,0 0,0 1,0-1,-1 0,1-1,0 1,0 0,0-1,0 0,0 0,0 0,0 0,0 0,0-1,0 1,0-1,1 0,-1 1,1-1,-1-1,1 1,0 0,0 0,0-1,0 0,0 1,1-1,-1 0,1 0,-1 1,1-1,0 0,0-1,1 1,-1 0,0 0,1 0,0 0,0 0,0-1,0 1,0 0,1 0,0 0,-1 0,1-1,1-4,1 0,-1 0,1 1,1-1,-1 1,1 0,1 0,-1 0,1 0,0 1,1 0,0 0,0 0,0 1,0-1,1 2,5-4,3-1,0 0,1 1,0 1,0 1,1 0,0 1,15-3,-28 7,-1 0,0 0,0 1,1-1,-1 1,1-1,-1 1,0 0,1 0,-1 1,1-1,-1 1,0-1,1 1,-1 0,0 1,0-1,0 0,0 1,0 0,0 0,0 0,0 0,-1 0,1 0,-1 1,0-1,1 1,-1-1,0 1,-1 0,1 0,0 0,-1 0,1 3,21 165,-23-169,0-1,1 1,-1 0,1-1,0 1,0-1,-1 0,1 1,0-1,0 0,0 1,0-1,0 0,1 0,-1 0,0 0,1 0,-1 0,0 0,1 0,-1-1,1 1,-1 0,2-1,7 1</inkml:trace>
  <inkml:trace contextRef="#ctx0" brushRef="#br0" timeOffset="1416.411">437 188,'59'19,"-6"-4,-1 3,-1 1,0 3,-1 2,-2 3,7 6,-47-27,0 0,0 0,-1 1,0 1,0-1,-1 1,0 0,0 0,-1 1,0-1,-1 1,0 0,0 1,-1-1,0 1,0 0,-1-1,-1 1,1 0,-2 0,1 0,-2 0,1 1,-1-1,7 62,-6-70,1-1,-1 1,1 0,0-1,0 1,0-1,0 1,0-1,0 1,0-1,1 0,-1 0,0 0,1 1,-1-1,1 0,-1-1,1 1,0 0,-1 0,1-1,0 1,-1-1,1 1,0-1,0 0,-1 0,1 0,0 0,0 0,0 0,-1 0,1 0,0-1,0 1,-1-1,2 0,11-4,0-2,-1 0,0 0,0-1,-1 0,0-1,0-1,-1 0,0-1,-1 0,0 0,-1-1,0 0,-1-1,0 0,-1 0,-1 0,0-1,-1 0,0-1,-1 0,16 97,-14-72,0 0,0 0,1-1,0 0,0-1,1 1,0-2,1 1,0-1,0 0,0-1,1 0,0 0,0-1,1-1,3 2,19 6,0-2,0-2,1-1,27 3,-12-4,0-2,0-2,0-2,0-2,0-3,13-3,28-22,-87 29,-1 0,1 0,-1-1,1 1,-1-1,0 1,0-1,0 0,0 0,0 0,0 0,-1 0,1 0,0-1,-1 1,0-1,0 1,0-1,0 1,0-1,0 1,0-1,-1 0,0 1,1-1,-1 0,0 0,0 1,-1-1,1 0,-1-2,-3-3,-1 1,0 0,-1 0,1 1,-1-1,-1 1,1 0,-1 1,0 0,0 0,-1 0,1 1,-1 0,0 1,0-1,0 2,-1-1,1 1,-1 0,1 1,-4 0,-8-4,0 1,-1 2,1 0,-1 1,1 1,-10 1,25-1,0 1,0-1,0 1,0 0,0 0,0 1,1 0,-1 0,0 0,1 0,-1 0,1 1,0 0,0 0,0 0,0 1,0-1,1 1,0 0,0 0,0 0,0 0,0 0,1 1,0-1,0 1,0 0,0 2,1-4,0 1,1-1,-1 1,1-1,0 0,0 1,0-1,0 1,1-1,-1 1,1-1,0 0,0 0,0 1,1-1,-1 0,1 0,0 0,-1 0,1 0,1-1,-1 1,0-1,1 1,-1-1,1 0,0 0,-1 0,1 0,0 0,0-1,1 1,0 0,5 2,1-1,-1 0,0-1,1 1,0-2,-1 1,1-2,0 1,0-1,0-1,3 0,2-2,-1-1,0 0,-1-1,1-1,-1 0,0-1,-1 0,1-1,-1 0,10-10,-21 17,0 0,0 0,0 0,0 0,0 1,0-1,0 0,0 1,0-1,0 1,0-1,0 1,1-1,-1 1,0 0,0 0,0 0,1 0,-1 0,0 0,0 0,1 0,-1 0,0 0,0 1,0-1,1 0,-1 1,0-1,0 1,0-1,0 1,0 0,0 0,0-1,0 1,0 0,0 0,0 0,-1 0,1 0,0 0,-1 0,1 0,-1 0,1 0,-1 0,1 0,-1 1,1 0,0 0,54 77,-53-77,-1 0,1 0,0 0,0 0,0 0,0-1,0 1,0-1,1 1,-1-1,0 0,1 0,-1 0,1 0,0-1,-1 1,1-1,-1 1,1-1,0 0,-1 0,1 0,0 0,-1-1,1 1,-1-1,1 1,0-1,-1 0,0 0,1 0,-1 0,1-1,-1 1,4-6,-1 1,0-1,0 0,-1 0,0 0,0-1,0 1,-1-1,0 0,-1 0,0 0,0 0,-1-1,0 1,0 0,-1-1,0-6,2-125,-2 139,0-1,0 1,0 0,0-1,0 1,1 0,-1 0,0-1,1 1,-1 0,1 0,-1-1,1 1,-1 0,1 0,0 0,0 0,-1 0,1 0,0 0,0 0,0 0,0 1,0-1,1 0,-1 0,0 1,0-1,0 1,0-1,1 1,-1 0,0-1,1 1,-1 0,0 0,0 0,1 0,0 0,53 14,-45-11,22 7,-1 0,-1 2,1 2,-2 0,0 2,-1 1,-1 2,0 0,-1 2,2 4,-23-19,0 1,-1-1,1 1,-1 0,-1 1,1-1,-1 1,-1-1,1 1,-1 0,-1 0,0 0,0 0,0 1,-1-1,0 4,-1-9,1 0,0 0,0 0,0 0,0 0,1-1,-1 1,1 0,-1 0,1 0,0 0,0 0,0-1,1 1,-1 0,1-1,-1 0,1 1,0-1,0 0,0 1,0-1,0-1,1 1,-1 0,1 0,-1-1,1 1,-1-1,1 0,0 0,0 0,-1 0,4 0,8 0,1 0,-1-1,0 0,1-1,-1-1,0-1,0 0,0 0,0-1,0-1,-1-1,0 0,0 0,-1-1,12-9,38-41,-60 95,1-34,-1 0,0 0,1-1,0 1,0-1,0 1,1-1,-1 0,1 0,-1-1,1 1,0-1,0 0,0 0,0 0,0 0,1-1,-1 0,1 1,-1-2,1 1,-1 0,1-1,-1 0,1 0,-1 0,1-1,-1 0,1 0,-1 0,1 0,1-1,-2 0,0 0,1-1,-1 1,0-1,0 0,-1 0,1 0,0-1,-1 1,0-1,0 0,0 0,0 0,-1 0,0 0,0-1,0 1,0-1,-1 1,1-1,-1 0,0 0,-1 1,1-1,-1 0,0 0,0 0,0 0,-1 0,0 1,0-1,0 0,0 1,-1-1,0 0,0 1,0 0,0-1,-1 1,0 0,0 0,0 1,0-1,0 1,-3-3,1 2,0 0,1 0,-1 1,0 0,-1-1,1 2,-1-1,1 1,-1 0,0 0,0 0,0 1,0 0,0 0,0 1,0-1,0 1,0 0,0 1,0 0,0 0,0 0,0 1,0 0,1 0,-1 0,1 0,-1 1,1 0,0 1,0-1,0 1,0 0,1 0,0 0,-1 1,2-1,-1 1,-1 2,2-3,1 0,0 0,-1 0,1 0,1 0,-1 0,1 1,-1-1,1 1,1-1,-1 1,1 0,-1-1,1 1,1-1,-1 1,1 0,-1-1,1 1,1-1,-1 0,1 1,-1-1,1 0,0 0,1 0,-1 0,1 0,0 0,0-1,0 1,0-1,0 0,4 3,24 9,-1-5</inkml:trace>
  <inkml:trace contextRef="#ctx0" brushRef="#br0" timeOffset="1667.258">3297 201,'-15'-16,"-9"-7,-3 0,-1 6,3 10,6 14,6 15,5 12,4 9,7 8,3-6</inkml:trace>
  <inkml:trace contextRef="#ctx0" brushRef="#br0" timeOffset="1830.538">3258 642,'11'16,"11"10,11 7,8 2,9-1,10-6,8-6,6-8,4-6,1-4,-8-6,-12-3,-17-3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32.75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373 611,'0'0,"0"-1,0 1,0 0,0-1,0 1,0-1,0 1,0 0,1-1,-1 1,0 0,0-1,1 1,-1 0,0-1,0 1,1 0,-1-1,0 1,1 0,-1 0,0-1,1 1,-1 0,0 0,1 0,-1 0,1 0,-1-1,0 1,1 0,-1 0,1 0,-1 0,1 0,-1 0,0 0,1 0,-1 1,1-1,-1 0,0 0,1 0,-1 0,0 0,1 1,-1-1,0 0,1 0,-1 1,0-1,1 0,-1 0,0 1,1-1,-1 0,0 1,0-1,0 0,1 1,-1-1,0 1,0-1,0 0,0 1,12-36,-11 27,-1 1,0-1,0 1,-1 0,0-1,0 1,0-1,-1 1,-1 0,1 0,-1 0,0 0,0 1,-1-1,0 1,0 0,-1 0,0 0,0 1,0-1,-1 0,-4-2,1-1,-1 1,0 1,-1 0,0 1,0 0,0 0,-1 1,0 1,0 0,0 0,-4 0,10 3,0 0,0 1,0-1,0 1,0 0,-1 1,1 0,0-1,0 2,0-1,0 1,0 0,1 0,-1 1,1-1,-1 1,1 1,0-1,0 1,0 0,0 0,1 0,0 0,0 1,0 0,0 0,-2 4,-2 7,1 1,0 0,2 0,0 0,0 1,2-1,0 1,1 0,1 0,0 0,2 0,0 0,1 0,1 0,0-1,1 1,1-1,1 0,1 0,1 3,0-8,1 1,-1-2,2 1,0-1,0 0,1-1,0 0,1-1,0-1,1 1,-1-2,2 0,-1 0,1-1,0-1,0-1,0 0,1 0,-1-1,1-1,0-1,0 0,-1-1,1 0,0-1,0-1,0-1,-1 0,1 0,-1-2,8-3,-14 6,-1-1,1 0,-1-1,1 0,-1 0,0 0,-1-1,1 0,-1-1,0 1,0-1,-1 0,0 0,0-1,0 0,-1 0,0 0,0 0,-1-1,0 1,0-1,-1 0,0 0,1-3,-8-10,-4 34,9-6,1 0,-1 0,1-1,0 1,1 0,-1-1,1 1,1-1,-1 0,1 1,0-1,0 0,1-1,0 1,0-1,0 1,1-1,0-1,0 1,0 0,0-1,1 0,-1-1,1 1,0-1,0 0,1-1,-1 1,1-1,5 1,-7-1,0 0,0-1,0 0,0 0,0 0,0-1,1 1,-1-1,0 0,0-1,1 1,-1-1,0 0,0-1,0 1,0-1,0 0,0 0,-1 0,1-1,-1 0,1 0,-1 0,0 0,0 0,0-1,-1 0,1 0,-1 0,0 0,0-1,0 1,-1-1,1 0,-1 1,-1-2,1 1,-1 0,0-1,0 1,-1-1,1 1,-1-1,-1 1,1-1,-1 1,0-1,0 1,0-1,-1 1,0 0,0 0,0 0,-1 0,1 0,-1 0,0 1,-1-1,1 1,-1 0,0 0,0 0,0 1,0-1,-1 1,0 0,1 0,-1 1,0-1,0 1,0 0,-1 1,1-1,0 1,-1 0,1 0,-1 1,1-1,-1 1,1 1,-1-1,1 1,-1 0,-1 0,1 2,-1-1,1 1,-1 0,1 0,0 0,0 1,0 0,1 0,-1 1,1 0,0 0,0 0,1 0,-1 1,1-1,-1 4,3-5,-1 0,1-1,1 1,-1 0,1 0,-1 0,1 0,0 0,1 0,-1 0,1 0,-1 1,1-1,0 0,1 0,-1 0,1 0,0 1,0-1,0 0,1 0,-1-1,1 1,0 0,0 0,0-1,1 1,-1-1,1 1,21 19</inkml:trace>
  <inkml:trace contextRef="#ctx0" brushRef="#br0" timeOffset="911.634">1242 704,'-8'-3,"0"0,0 1,0 0,0 1,0-1,0 1,0 1,0 0,0 0,-1 0,1 1,0 0,0 1,0 0,0 0,0 1,1 0,-1 0,1 1,0 0,0 0,0 0,0 1,1 0,0 1,0-1,0 1,-2 3,3-2,0 1,0 0,0 0,1 0,0 0,0 1,1-1,0 1,1 0,-1 3,3-8,-1-1,1 1,-1 0,1 0,0-1,1 1,-1 0,1 0,-1-1,1 1,0 0,0-1,1 1,-1-1,1 1,0-1,0 0,0 1,0-1,0 0,1-1,0 1,-1 0,1-1,0 1,0-1,6 2,1-1,-1 0,1 0,0-1,0 0,-1-1,1 0,0-1,0 0,0 0,0-1,0 0,0-1,0 0,-1-1,1 0,-1 0,0-1,0 0,0-1,0 0,-1 0,0-1,0 0,0 0,2-3,0-2,-1 1,0-1,0-1,-1 0,0 0,-1 0,-1-1,0 0,0-1,-2 1,1-1,-2 0,0 0,0 0,-2 0,0-1,0 1,-1 0,-1-1,0 1,-1 0,-1 0,-2-6,-48-246,48 253,2 23,5 298,-1-284,0 17,1 0,2 0,2-1,1 1,5 6,-12-43,1-1,0 1,0 0,0 0,0-1,1 1,-1-1,1 0,0 1,0-1,1 0,-1 0,0 0,1 0,0-1,0 1,0-1,0 1,0-1,0 0,0 0,1-1,-1 1,1-1,-1 1,1-1,0 0,0 0,-1-1,1 1,0-1,0 0,0 0,6-3,-1 0,0-1,0 0,-1-1,1 0,-1 0,0-1,-1 0,1 0,-1 0,0-1,0-1,-1 1,0-1,-1 0,0 0,0-1,0 1,-1-1,0 0,-1 0,0-1,-1 1,0 0,0-1,-1 0,0 1,-1-1,0 0,-1-6,1 16,0 1,0-1,0 0,0 1,-1-1,1 1,0-1,0 0,-1 0,1 1,0-1,-1 0,1 1,0-1,-1 0,1 0,0 0,-1 1,1-1,0 0,-1 0,1 0,-1 0,1 0,0 0,-1 0,1 0,-1 0,1 0,0 0,-1 0,1 0,-1 0,1 0,-1 0,1 0,0 0,-1 0,1-1,0 1,-1 0,1 0,0-1,-1 1,1 0,0 0,-1-1,1 1,-5 17,0 0,1 1,1-1,1 1,0 0,2-1,0 1,0 0,4 13,-4-27,1-1,0 1,0 0,1-1,-1 1,1 0,0-1,-1 0,2 1,-1-1,0 0,1 0,-1 0,1 0,0-1,0 1,0-1,0 0,0 0,1 0,-1 0,1 0,-1-1,1 1,0-1,0 0,-1 0,1-1,0 1,0-1,0 0,0 0,0 0,2 0,32-5</inkml:trace>
  <inkml:trace contextRef="#ctx0" brushRef="#br0" timeOffset="1167.956">1682 264,'-13'-3,"-3"0,8 0,13 0,5 2</inkml:trace>
  <inkml:trace contextRef="#ctx0" brushRef="#br0" timeOffset="1440.503">1830 384,'25'1,"1"0,-1-2,0-1,1-1,-1-1,0-1,-1-1,1-1,-1-2,-1 0,1-1,-2-2,13-7,-24 11,1-1,-1 1,0-2,-1 0,0 0,-1 0,0-1,-1-1,3-3,-8 9,1 0,-1 0,0 0,0-1,-1 1,0 0,0-1,-1 0,1 1,-1-1,-1 0,0 0,1 0,-2 1,1-1,-1 0,0 0,-1 1,1-1,-2 0,2 4,0-1,-1 1,1 0,-1 0,0 0,0 0,0 0,0 0,-1 0,1 1,-1-1,0 1,1 0,-1-1,0 1,-1 1,1-1,0 0,0 1,-1 0,1-1,-1 1,1 1,-1-1,1 0,-1 1,1 0,-1 0,0 0,1 0,-1 0,1 1,-1 0,1 0,-1 0,1 0,-1 0,1 1,0-1,0 1,0 0,0 0,0 0,-1 1,-6 11,-1 1,2 0,0 0,1 1,0 0,1 0,1 1,1 0,0 0,2 1,-1-1,2 1,1 0,0 12,-11 152,8 1,17 136,-2 178,-11-466,0-1,-2 0,-2 0,0 0,-2 0,-2 0,0-1,-2 0,-6 10,-5-7</inkml:trace>
  <inkml:trace contextRef="#ctx0" brushRef="#br0" timeOffset="1778.305">1896 1039,'115'-40,"1"5,1 6,69-7,-167 32,-13 3,1-1,-1 1,1 0,0 1,0-1,-1 1,1 0,0 1,-1 0,1 0,0 0,1 2,-6-1,-1 0,1 0,0 0,-1 0,0 0,1 1,-1-1,0 1,0-1,0 1,-1-1,1 1,-1-1,1 1,-1 0,0-1,0 1,0 0,0-1,0 1,-1-1,1 1,-1 0,0-1,0 1,0 8,-2 8,2-13,-1 1,1-1,0 0,1 0,-1 1,1-1,0 1,1-1,0 0,0 0,0 1,1-1,-1 0,2 0,-1 0,1 0,-1-1,5 6,3-3</inkml:trace>
  <inkml:trace contextRef="#ctx0" brushRef="#br0" timeOffset="2024.41">2511 530,'-16'-2,"-7"1,-3 4,4 5,12 8,17 7,21 3,22 2,1-4</inkml:trace>
  <inkml:trace contextRef="#ctx0" brushRef="#br0" timeOffset="2929.167">3340 824,'-51'-13,"23"4,0 2,-1 1,0 1,0 2,0 0,0 2,-4 2,25 0,0 0,-1 1,2 0,-1 1,0 0,0 0,1 1,0 0,0 0,0 0,0 1,0 0,-3 5,7-8,1 1,-1-1,1 1,0-1,0 1,0 0,0 0,1 0,-1 0,1 0,0 0,0 0,0 1,0-1,0 0,1 1,0-1,-1 0,1 1,0-1,1 1,-1-1,1 0,-1 1,1-1,0 0,0 0,1 1,-1-1,0 0,1 0,0 0,0-1,0 1,6 5,0 0,0 0,1-1,0-1,0 0,1 0,0 0,0-1,0-1,0 0,1 0,0-1,-1 0,1-1,11 1,27 2,0-1,1-2,-1-3,0-2,1-2,-1-2,-1-2,0-3,0-1,30-14,-77 26,17-4,0-1,0-1,-1-1,0-1,0 0,-1-1,-1-1,2-1,-16 12,0-1,0 1,0-1,-1 1,1-1,0 1,0-1,0 0,-1 1,1-1,0 0,0 1,-1-1,1 0,-1 0,1 0,-1 0,1 0,-1 0,0 0,1 1,-1-1,0 0,0 0,1 0,-1 0,0 0,0-1,0 1,0 0,0 0,-1 0,1 0,0 0,0 0,-1 1,1-1,-1 0,1 0,-1 0,1 0,-1 0,1 0,-1 1,0-1,1 0,-1 0,0 1,0-1,1 1,-1-1,0 1,0-1,0 1,0-1,0 1,0 0,0-1,0 1,0 0,0 0,0 0,0 0,-17-3,0 0,0 2,0 0,0 1,0 1,0 1,0 1,0 0,0 1,1 1,0 0,-11 6,-45 35,70-44,1-1,0 1,0 0,0 0,0 0,0 1,1-1,-1 0,0 1,1-1,0 1,0 0,0-1,0 1,0 0,0 0,1-1,-1 1,1 0,0 0,0 0,0 0,0 0,0-1,1 1,-1 0,1 0,1 1,2 1,1 0,0-1,1 1,-1-1,1-1,0 1,0-1,0 0,0 0,1-1,-1 0,1 0,-1 0,1-1,0 0,0 0,-1-1,1 0,0 0,0-1,5 0,7 1,0-1,-1 0,1-1,-1-1,1-1,-1-1,0 0,0-2,-1 0,0 0,0-2,-1 0,0-1,13-11,-15 9,-16 35,1-19,-1-1,1 1,0 0,0-1,0 1,0 0,0 0,1 0,0 0,0-1,0 1,0 0,1 0,-1 0,1 0,0 0,0-1,1 1,-1 0,1-1,-1 1,1-1,0 0,1 0,-1 1,0-1,1-1,0 1,0 0,0-1,0 1,0-1,0 0,0 0,1 0,-1 0,1-1,0 1,0-1,0 0,1 0,-1-1,1 1,-1-1,1 0,0 0,-1 0,1-1,-1 0,1 1,-1-2,0 1,1 0,-1-1,0 0,0 0,0 0,0-1,0 1,0-1,-1 0,1 0,-1 0,0-1,0 1,0-1,-1 1,2-3,2-4,-1 1,0-1,0 0,-1 0,-1-1,1 1,-2-1,1 0,-2 1,1-1,-1-6,-10-88,10 103,0 1,0 0,0-1,0 1,0 0,1 0,-1 0,0 0,1 0,-1 0,0 0,1 1,-1-1,1 0,0 1,-1-1,1 1,-1 0,1-1,0 1,-1 0,1 0,0 0,-1 0,1 0,0 1,-1-1,1 0,-1 1,1-1,0 1,-1 0,1-1,-1 1,1 0,-1 0,0 0,1 0,-1 0,5 1,19 6,-1 1,0 1,-1 1,0 1,-1 1,0 1,1 2,-13-8,0 0,0 1,-1 0,0 1,0 0,-1 0,0 0,-1 1,-1 1,1-1,-2 1,0 0,0 0,2 12,-3 3,-4-24,-1 1,1-1,0 0,0 0,1 1,-1-1,1 0,0 1,0-1,0 0,0 0,0 0,1 0,-1 0,1 0,0 0,0-1,0 1,0-1,0 1,0-1,1 0,-1 0,1 0,0 0,1 1,10-2,-1 0,1-1,-1-1,1 0,0-1,-1-1,0 0,0 0,0-1,0-1,7-3,-17 6,18-4,-1-1,-1-1,0-1,0-1,0 0,-1-1,-1-1,0-1,-1-1,0 0,-1-1,13-16,-26 29,0-1,0 0,0 1,0-1,-1 0,1 0,-1 0,0 0,0 0,0 0,0 0,0 0,-1 0,1-1,-1 1,0 0,0 0,0-1,-1 1,1 0,-1 0,1 0,-1-1,0 1,0 0,-1 0,1 0,-1 0,1 1,-1-1,0 0,0 1,0-1,0 1,0 0,-1-1,1 1,-1 0,-1 0,-2-1,0 1,-1 0,1 1,0 0,-1 0,1 0,-1 0,1 1,-1 0,1 1,-1-1,1 1,0 1,-1-1,1 1,0 0,0 0,0 1,-5 2,8-3,0 0,-1-1,1 1,0 0,0 1,0-1,0 0,1 1,-1 0,0 0,1-1,0 1,0 1,0-1,0 0,0 0,1 1,0-1,-1 1,1 0,0-1,1 1,-1 0,1-1,-1 1,1 0,0-1,1 1,-1 0,1 0,-1-1,1 1,0 0,2 2,2 2,0 0,1 0,0 0,1-1,0 1,0-2,0 1,1-1,0 0,0-1,1 1,0-2,0 1,0-1,0-1,0 0,1 0,4 0,47 14,0-3,1-3,1-3,39 0,23 0</inkml:trace>
  <inkml:trace contextRef="#ctx0" brushRef="#br0" timeOffset="6844.387">319 1841,'-12'-1,"1"1,0 1,-1 0,1 0,-1 1,1 0,0 1,0 0,0 1,0 1,1-1,0 2,0-1,0 1,1 1,-1 0,1 0,1 1,0 0,0 0,0 1,1 0,1 0,-1 1,2 0,-1 0,-3 9,7-14,0-1,0 0,1 0,-1 1,1-1,0 1,0 0,0-1,1 1,0 0,0-1,0 1,0 0,1-1,-1 1,1-1,1 1,-1 0,1-1,-1 0,1 1,0-1,1 0,-1 0,1 0,0-1,0 1,0-1,0 1,1-1,-1 0,1 0,0 0,0-1,0 1,0-1,0 0,3-1,-1 0,0 0,1 0,-1-1,1 0,-1-1,1 1,-1-1,1 0,-1-1,0 1,0-1,1-1,-1 1,-1-1,1 0,0 0,-1-1,5-3,2-3,1 0,-2-1,1 0,-1-1,-1 0,0 0,4-9,-7 10,0 0,-1-1,0 0,-1 0,0-1,-1 1,0-1,-1 0,-1 0,0 0,-1 0,0 0,-1-10,-4 58,4-22,1 0,0 1,1-1,0 0,1 0,0 0,1 0,1-1,0 0,6 11,-8-18,1 1,-1-1,1 0,0 0,0 0,1-1,-1 0,1 1,0-1,0-1,1 1,-1-1,1 0,0 0,-1-1,1 0,0 0,1 0,-1-1,0 1,0-1,1-1,5 1,-5-2,1 0,0 0,0-1,-1 0,1 0,-1-1,1 0,-1 0,0 0,0-1,0 0,-1-1,0 1,1-1,-2-1,1 1,0-1,-1 0,1-2,10-12,-1-1,-1-1,-1-1,-1 0,2-6,1-7,-1 1,-2-2,-2 0,-1 0,-1-1,-3 0,-1 0,-1 0,-4-33,2 65,-1 0,0-1,-1 1,1-1,-1 1,0 0,-1 0,0-1,0 1,0 0,-1 1,0-1,0 0,0 1,0-1,-1 1,0 0,-3-2,4 6,-1 1,1 0,0 0,-1 0,1 1,0-1,-1 1,1 0,0 0,0 0,0 0,0 0,0 1,0-1,0 1,0 0,1 0,-1 0,0 0,1 0,0 1,-1-1,1 1,0 0,1-1,-1 1,0 0,1 0,-1 0,1 1,-13 21,1 1,1 1,2 0,0 1,2-1,1 2,1-1,2 1,1 0,1 0,1 25,0-38,1-1,1 1,0 0,1-1,0 1,2-1,-1 0,2 0,0 0,1-1,1 1,0-1,0-1,2 1,-1-1,2-1,0 0,0 0,1-1,1 0,-1-1,2 0,0-1,0-1,11 6,-11-9,0-1,0 0,0-1,0-1,1 0,-1-1,1 0,0-1,-1-1,1 0,-1 0,0-2,1 1,-1-2,2 0,-8 1,1 0,-1 0,0 0,0-1,0 0,-1 0,1-1,-1 1,0-2,0 1,-1-1,1 1,-1-1,-1-1,1 1,-1-1,0 0,-1 0,1 0,-1 0,-1-1,1 1,-1-1,-1 1,1-1,-1-4,0 7,-1 0,1 0,-1-1,0 1,0 0,-1 0,1 0,-1 0,0 0,-1 0,1 1,-1-1,0 0,0 1,-1-1,1 1,-1-1,0 1,0 0,0 0,-1 1,1-1,-1 1,0 0,0-1,0 2,0-1,-1 0,-1 0,2 4,0 0,0 0,0 0,0 1,0-1,0 1,0 0,1 0,-1 0,1 1,-1-1,1 1,0 0,0 0,0 0,1 0,-1 1,1-1,-1 1,1-1,0 1,0 0,1 0,-1 0,1 0,0 0,0 0,0 2,-2 1,1 0,0-1,0 1,1 0,-1 0,2 0,-1 0,1 1,0-1,0 0,1 0,0 0,0 0,0 0,1 0,1 0,-1-1,1 1,0-1,0 1,1-1,0 0,0 0,1 0,10 5,0-2,1 0,0-1,1-1,0 0,0-1,0-1,1 0,0-2,-1 0,1 0,0-2,1-1,14-1,156-7,-106-1</inkml:trace>
  <inkml:trace contextRef="#ctx0" brushRef="#br0" timeOffset="7465.911">1843 2028,'-9'-8,"3"1,-1 1,0-1,0 1,0 0,-1 1,0 0,0 0,0 0,-1 1,1 0,-1 1,0 0,0 1,0-1,-1 2,1-1,0 1,-1 1,1 0,-5 0,5 2,-1 1,1 0,-1 1,1 0,0 0,1 0,-1 1,1 1,0 0,0 0,0 0,1 1,0 0,1 0,-1 1,1 0,1 0,-1 1,2-1,-1 1,1 0,0 0,0 5,3-12,0 0,1 1,0-1,-1 0,1 1,0-1,0 1,1-1,-1 0,0 1,1-1,0 0,-1 1,1-1,0 0,0 0,0 0,0 0,1 0,-1 0,0 0,1 0,0 0,-1 0,1-1,0 1,0-1,0 1,0-1,0 0,0 0,0 0,0 0,0 0,1 0,-1-1,0 1,1-1,-1 0,0 1,1-1,101-4,-90 1,1-1,-1 0,0 0,-1-2,1 0,-1 0,0-1,-1-1,0 0,0-1,0 0,-1-1,-1 0,0-1,0 0,-1 0,-9 11,0 1,0 0,0-1,0 1,0 0,0-1,0 1,0 0,0-1,1 1,-1-1,0 1,0 0,0-1,1 1,-1-1,0 1,1 0,-1-1,1 1,-1-1,1 1,-1-1,0 0,1 1,0-1,-1 1,1-1,-1 0,1 1,-1-1,1 0,0 0,-1 0,1 1,0-1,-1 0,1 0,0 0,-1 0,1 0,-1 0,1 0,0 0,-1 0,1-1,0 1,-1 0,1 0,0-1,-1 1,1 0,-1 0,1-1,-1 1,1-1,-1 1,1-1,-1 1,1 0,-1-1,0 0,1 1,-1-1,0 1,1-1,-1 1,0-1,1 0,2 7,2 4,1 0,0 0,1 0,0-1,1 0,-1-1,2 0,-1 0,1-1,1 0,-1 0,1-1,0 0,0-1,1 0,0-1,0 0,0 0,0-1,0-1,1 0,-1-1,1 0,2 0,6 0,1-1,-1-1,1-1,-1-1,0-1,0 0,0-2,0 0,-1-1,0-1,0-1,-1 0,7-6,-10 4,-1-1,0 0,-1-1,0 0,-1-1,-1-1,0 0,-1 0,0-1,-1 0,-1-1,-1 0,-1 0,0-1,3-13,1-18,-1 0,-3-1,-2 0,-2 0,-2-11,0 48,0 1,0 0,0-1,-1 1,-1-1,0 1,0 0,-2 0,1 0,-2 0,5 11,0 1,0-1,0 1,0-1,-1 1,1-1,0 1,0-1,-1 1,1-1,0 1,-1-1,1 1,0 0,-1-1,1 1,-1 0,1-1,0 1,-1 0,1-1,-1 1,1 0,-1 0,1 0,-1 0,1-1,-1 1,1 0,-1 0,0 0,1 0,-1 0,1 0,-1 0,1 0,-1 1,1-1,-1 0,1 0,-1 0,1 0,-1 1,1-1,-1 0,1 1,-1-1,1 0,0 1,-1-1,1 0,0 1,-1-1,1 1,0-1,-1 1,1-1,0 1,0-1,0 1,-1-1,1 1,0-1,0 1,0-1,0 1,-7 14,2 0,0 0,0 1,1 0,1-1,1 1,-1 12,1-5,-9 63,5 0,4 83,3-148,1 0,1-1,1 1,0-1,2 0,6 16,-10-29,1-1,0 0,0 0,0 0,1 0,0-1,0 0,0 1,0-1,1-1,0 1,0-1,0 0,1 0,-1 0,1-1,0 0,0 0,0 0,1-1,-1 0,5 1,17-3,-6-8</inkml:trace>
  <inkml:trace contextRef="#ctx0" brushRef="#br0" timeOffset="8930.127">2364 1693,'-11'-1,"5"-1,0 1,0 0,0 1,0-1,0 1,0 0,0 1,0 0,0 0,0 0,-5 2,11-3,-1 0,1 0,-1 1,1-1,-1 0,1 0,0 1,-1-1,1 0,-1 1,1-1,0 1,-1-1,1 1,0-1,-1 0,1 1,0-1,0 1,-1-1,1 1,0-1,0 1,0 0,0-1,0 1,0-1,0 1,0-1,0 1,0-1,0 1,0-1,0 1,0 0,0-1,1 1,-1-1,0 1,0-1,1 1,-1-1,0 0,1 1,-1-1,0 1,1-1,-1 0,1 1,-1-1,0 0,1 1,-1-1,1 0,0 1,9 5,-1-1,1 0,1 0,-1-1,1 0,0 0,0-1,0-1,0 0,11 0,-4 1,396 53,-406-55,0-1,0 1,0 1,0 0,0 0,-1 0,1 1,-1 0,0 1,1-1,-2 1,1 1,0-1,-1 1,0 0,0 1,0 0,-1 0,0 0,0 0,-1 1,1-1,-1 1,-1 1,1-1,0 4,0 68,-6-72,1 0,0 1,1-1,0 0,0 0,0 1,1-1,0 0,0 0,1 0,0 1,0-2,1 1,0 0,0 0,0-1,1 0,0 0,0 0,1 0,0-1,0 1,0-1,0 0,1-1,0 1,3 0,-4-2,1 0,0 0,-1-1,1 0,0 0,1-1,-1 0,0 0,0 0,1-1,-1 0,0 0,0 0,1-1,-1 0,0 0,0-1,0 1,0-1,0-1,0 1,0-1,-1 0,0 0,1-1,-1 0,0 0,-1 0,1 0,-1-1,0 0,0 0,0 0,-1 0,1 0,-1-1,-1 0,1 1,-1-1,2-5,-3 2,0 1,0-1,0 0,-1 1,-1-1,1 0,-1 1,-1-1,0 1,0-1,0 1,-1 0,0 0,-1 0,0 0,0 0,-1 1,0 0,0 0,-1 0,1 1,-4-3,4 4,0 0,0 1,0-1,-1 1,0 0,0 1,0-1,0 1,0 0,-1 0,1 1,-1 0,0 0,0 1,0 0,0 0,1 0,-1 1,0 0,0 1,0-1,0 1,0 1,0-1,0 1,1 0,-7 3,9-3,0 0,0 0,0 1,0-1,0 1,0 0,0 0,1 0,0 0,0 1,0 0,0-1,0 1,1 0,-1 0,1 1,0-1,0 0,1 1,-1-1,1 1,0-1,0 1,1 0,-1-1,1 1,0 0,1 0,-1-1,1 1,0 0,0-1,0 1,0-1,1 1,0-1,0 0,0 0,0 0,1 0,0 0,2 3,3 1,0 0,1 0,0-1,1 0,-1 0,1-1,1 0,-1-1,1 0,0-1,0 0,0-1,3 1,153 19,-131-20,0-1,-1-3,1 0,0-3,-1-1,13-4,-44 9,-1-1,1 1,-1-1,1 0,0-1,-1 1,0-1,1 1,-1-1,0 0,0 0,0 0,0-1,0 1,0-1,-1 0,1 1,-1-1,0 0,0-1,0 1,0 0,0 0,-1-1,0 1,0-1,1 0,-2 1,1-1,0 0,-1 0,-1-6,-1 1,0 0,-1 0,0 1,0-1,-1 0,0 1,0 0,-1 0,0 0,-1 1,1 0,-2 0,1 0,-1 0,0 1,0 0,0 1,-1 0,0 0,0 0,0 1,-1 1,2 1,0 1,0 1,0-1,0 1,0 1,0-1,-1 1,1 1,0-1,1 1,-1 0,0 1,1-1,-1 1,1 1,0-1,0 1,0 0,0 1,1-1,-1 1,1 0,1 0,-1 1,1-1,0 1,0 0,0 0,1 1,0-1,0 1,1 0,0-1,0 1,0 0,1 0,0 0,0 4,1-7,0 0,0 0,1 0,-1 1,1-1,0 0,0 0,0-1,1 1,-1 0,1 0,0-1,0 1,0-1,1 1,-1-1,1 0,-1 0,1 0,0 0,1 0,-1-1,0 0,1 1,-1-1,1 0,0-1,0 1,-1-1,1 0,0 0,2 1,9 1,-1 0,1-1,0 0,0-2,0 1,0-2,-1 0,9-2,-14 3,0-1,0-1,1 0,-1 0,0 0,-1-1,1-1,0 1,-1-1,0-1,0 0,0 0,0 0,-1-1,0 0,0-1,-1 1,0-1,0-1,0 1,3-8,-8 14,0 0,-1 0,1 0,-1 0,1 0,-1-1,1 1,-1 0,0 0,0 0,1-1,-1 1,0 0,0 0,0 0,0-1,-1 1,1 0,0 0,0 0,-1-1,1 1,-1 0,1 0,-1 0,1 0,-1 0,0 0,1 0,-1 0,0 0,0 0,0 0,0 1,0-1,0 0,0 1,0-1,0 0,0 1,0-1,0 1,-1 0,1-1,0 1,0 0,0 0,-1 0,1 0,2-1,0 1,-1 0,1 0,0 0,0 0,-1 0,1 0,0 1,0-1,-1 0,1 0,0 0,0 1,-1-1,1 0,0 1,-1-1,1 1,-1-1,1 1,-1-1,1 1,0-1,-1 1,0-1,1 1,-1 0,1-1,-1 1,0 0,1-1,-1 1,0 0,0-1,0 1,1 0,-1 0,0-1,0 1,0 0,0 0,0-1,0 1,-1 0,1 0,0-1,0 1,0 0,-1 0,1-1,0 1,-1 0,1-1,-1 1,1-1,-1 1,1 0,-1-1,1 1,-1-1,1 1,-1-1,0 0,7-4,0-2,-1 1,0-1,0 0,0 0,-1 0,0 0,0-1,0 0,-1 0,0 0,-1 0,1 0,0-6,11-24,-13 35,0-1,0 1,1-1,-1 1,1 0,-1 0,1 0,0 0,0 0,0 0,0 0,0 1,0-1,0 1,1-1,-1 1,1 0,-1 0,1 0,-1 0,1 0,-1 1,1-1,0 1,-1 0,1 0,0 0,1 0,30-5,0 1,1 2,-1 2,1 1,-1 1,0 2,0 2,0 1,-1 1,0 2,14 7,-41-14,1 0,-2 1,1 0,0 0,-1 1,0 0,0 0,0 0,0 0,-1 1,0 0,0 0,-1 0,0 0,0 0,0 1,-1-1,0 1,0 0,0 0,-1 0,0 0,-1 0,1 0,-1 0,-1 6,-5 34,4-42,0 1,1 0,-1 0,1 0,1 0,-1 0,1 0,0 0,1 1,-1-1,1 0,0 0,1 0,-1-1,1 1,0 0,1 0,0-1,-1 0,2 1,-1-1,3 2,5 0,1 0,0-1,1-1,-1 0,1-1,0 0,0-1,1 0,-1-1,1-1,-1 0,1-1,-1 0,1-1,-1-1,7-1,3 1,0-2,0 0,0-2,0 0,-1-2,12-5,-26 10,-1-1,1 0,-1 0,0-1,-1 0,1 0,-1-1,0 0,0 0,0 0,-1 0,0-1,-1 0,1 0,-1-1,0 1,-1-1,0 0,0 0,-1 0,1-4,-1 0,0 0,-1 0,-1 0,0 0,0-1,-1 1,-1 0,0 0,-1 0,0 0,0 1,-5-9,7 18,0 0,0 0,0 0,0 1,0-1,0 1,-1-1,1 1,-1-1,1 1,-1 0,0-1,1 1,-1 0,0 0,0 0,0 1,0-1,0 0,0 1,0-1,0 1,0-1,0 1,0 0,0 0,0 0,0 0,0 1,0-1,0 0,0 1,0 0,0-1,0 1,0 0,0 0,0 0,1 0,-2 1,-67 55,65-54,1 1,-1 0,1 0,0 1,0-1,1 1,-1 0,1 0,0 0,0 0,1 1,0-1,0 1,0 0,0-1,1 1,0 0,0 0,1 0,-1 0,1 0,1 0,-1-1,1 1,0 0,0 0,1 0,0-1,0 1,0-1,2 4,7 2,0 0,0 0,1-2,1 1,-1-1,1-1,1-1,0 0,0 0,0-1,1-1,-1-1,1 0,0 0,5-1,33 7,0-3,0-2,0-2,1-2,-1-3,0-2,12-5,7-3</inkml:trace>
  <inkml:trace contextRef="#ctx0" brushRef="#br0" timeOffset="9094.206">5826 2242,'0'0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43.72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91 65,'-3'0,"0"-1,0 1,0 0,0 0,0 1,0-1,0 1,1-1,-1 1,0 0,0 0,1 0,-1 0,0 1,1-1,-1 1,1-1,0 1,0 0,-1 0,1 0,0 0,1 0,-1 1,0-1,1 0,-1 1,1-1,0 1,-1 0,1-1,0 2,-2 6,0-1,0 1,1 0,0 0,1 0,0 0,1 0,0 8,5 12,1-2,2 1,0-1,2 0,1 0,1-1,1-1,2 0,0-1,11 12,30 55,-19-9,-36-80,0 0,0 0,0 0,0 0,-1 0,0 0,1 0,-1 1,0-1,-1 0,1 0,0 0,-1 0,0 0,0 0,0 0,0 0,0 0,0 0,-1 0,1 0,-1-1,0 1,0-1,0 1,-1 0,2-2,0 0,1-1,-1 1,1 0,-1-1,0 1,1-1,-1 1,0-1,0 1,0-1,1 1,-1-1,0 0,0 1,0-1,0 0,0 0,0 0,1 0,-1 0,0 0,0 0,0 0,0 0,0 0,0 0,0-1,1 1,-1 0,0 0,0-1,0 1,1-1,-1 1,0-1,0 1,1-1,-1 0,0 1,1-1,-1 0,1 1,-1-1,1 0,-1 0,1 1,-1-1,1 0,0 0,-8-49,14 21,1 1,1 0,2 0,0 1,2 0,1 1,2 0,0 1,9-11,-8 10,-2 3,32-49,-4-3,-3-1,-3-3,-33 72,-1 2,0 0,0 0,0 0,0 0,-1 0,0-1,0 1,0 0,-1-1,1 1,-1-1,-1 1,0-5,1 10,-1-1,1 1,0-1,-1 1,1 0,-1-1,1 1,-1 0,1-1,-1 1,0 0,1 0,-1-1,1 1,-1 0,1 0,-1 0,0 0,1 0,-1 0,1 0,-1 0,0 0,1 0,-1 0,1 0,-1 1,0-1,1 0,-1 0,1 1,-1-1,1 0,-1 1,1-1,-1 0,1 1,-1-1,1 1,0-1,-1 0,1 1,0-1,-1 1,1 0,0-1,-1 1,1-1,0 1,0-1,0 1,0 0,0-1,0 1,0-1,-1 1,2 0,-1-1,0 1,-6 16,0 1,2 0,0 0,1 0,1 0,0 0,2 1,0-1,1 0,1 1,3 13,13 60,4-1,7 11,-4-16,2-3,-23-79</inkml:trace>
  <inkml:trace contextRef="#ctx0" brushRef="#br0" timeOffset="253.864">399 372,'-14'-6,"-9"-6,-2 1,7 1,13 3,19 3,24-2,20 0,19 0,13-2,1 2,-14 1</inkml:trace>
  <inkml:trace contextRef="#ctx0" brushRef="#br0" timeOffset="652.844">839 453,'-6'20,"0"1,1 0,1 0,1 0,1 0,1 0,1 1,2 12,-2-26,1 0,1 0,-1 0,1-1,1 1,-1-1,1 0,0 1,1-1,0 0,0-1,0 1,1-1,0 0,0 0,1 0,0-1,0 0,0 0,0 0,1-1,0 0,0 0,2 0,-1-1,0 0,0-1,0 0,1 0,-1-1,0 0,0-1,1 0,-1 0,0-1,1 0,-1 0,0-1,0 0,0 0,0-1,0 0,-1-1,1 1,-1-2,0 1,0-1,0 0,-1 0,0-1,0 1,0-1,-1-1,0 1,0-1,0 0,-1 0,0-1,0 1,-1-1,0 0,-1 0,2-7,-2 7,0-1,-1 1,0-1,-1 1,0-1,0 1,-1-1,0 1,0-1,-1 1,0-1,-1 1,1 0,-2 0,1 1,-1-1,0 0,-1 1,0 0,0 0,0 1,-1-1,0 1,0 0,-1 1,1 0,-1 0,-1 0,1 1,-1 0,1 0,-1 1,0 0,0 0,-1 1,1 0,-1 0,3 2,1 0,-1 0,0 1,1 0,-1 0,1 0,-1 0,1 1,0 0,-1 0,1 1,0-1,1 1,-1 0,0 0,1 1,-1-1,1 1,0 0,1 0,-1 1,-2 2,-4 7,1 1,0 0,1 0,1 1,0 0,-3 14,-8 36,5-4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0.9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11,'9'0,"10"0,11-3,9 0,5 1,4-1,3 4,-1 3,-5 4,-12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1.20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0,'20'11,"19"7,15-1,16-4,11-8,7-6,-10-4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4.01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13,'23'-2,"18"-1,14 0,7 1,2 0,-6 5,-8 5,-12 5,-13 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4.2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0,'16'12,"19"3,19-1,19-4,19-7,18-9,-11-2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2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142 134,'-12'10,"1"0,0 0,1 1,0 0,0 1,1 0,1 1,0 0,0 0,2 1,0-1,0 2,1-1,1 0,0 1,1 0,1 0,0 0,1 0,1 0,0 4,-2-5,0 1,1 0,1-1,0 1,1 0,1-1,0 1,1-1,0 1,2-1,-1 0,2-1,-1 1,2-1,0 0,1 0,0-1,1 0,0-1,0 0,7 5,-14-14,1 0,-1 0,1 0,0 0,0-1,0 1,0-1,0 0,0 1,0-1,0-1,1 1,-1 0,0-1,1 0,-1 0,0 0,1 0,-1 0,0-1,0 1,1-1,-1 0,0 0,0 0,0 0,0-1,0 1,0-1,0 0,-1 0,1 0,0 0,-1 0,2-2,6-12,-1 0,-1 0,-1-1,0 0,-1 0,-1-1,0 0,-2 1,0-2,-1 1,-1 0,0 0,-1 0,-2-8,1-9,-1 1,-2-1,-1 1,-2 0,-1 0,-1 1,-3 0,-12-27,-13 5,36 54,0-1,0 1,0 0,0 0,0 0,-1 0,1 0,0 0,-1 0,1 1,0-1,-1 0,1 1,-1-1,1 1,-1 0,0-1,1 1,-1 0,1 0,-1 0,1 0,-1 0,0 0,1 0,-1 1,1-1,-1 1,1-1,-1 1,1-1,-1 1,1 0,0 0,-1 0,1 0,0 0,-1 0,-3 7,-1-1,1 2,1-1,-1 0,1 1,1 0,0 0,0 0,0 0,1 1,1-1,0 1,0-1,1 7,-1-15,-2 43,2 1,2-1,1 0,3 0,1 0,7 19,4 5</inkml:trace>
  <inkml:trace contextRef="#ctx0" brushRef="#br0" timeOffset="1">471 93,'-13'-92,"14"141,4 46,-2-15,3-1,3-1,15 51,-24-128,0 0,-1-1,1 1,0 0,0 0,0 0,0 0,0 0,0 0,0 0,0 0,0 0,0-1,1 1,-1 0,0 0,1 0,-1 0,0 0,1-1,-1 1,1 0,0 0,-1-1,1 1,-1 0,1-1,0 1,-1-1,1 1,0-1,0 1,0-1,-1 1,1-1,0 0,0 1,0-1,0 0,0 0,0 0,0 0,-1 0,1 0,0 0,1 0,19-45,-20 40,0 1,0 0,0 0,0 0,1 0,0 0,0 0,0 0,0 1,0-1,1 1,-1-1,1 1,0 0,0 0,0 0,1 0,-1 1,1-1,-1 1,1 0,0 0,0 0,0 1,0-1,0 1,0 0,0 0,1 1,-1-1,2 1,-2 0,1 1,-1 0,0 1,0-1,0 1,0 0,0 0,0 0,0 0,-1 1,1-1,-1 1,1 0,-1 0,0 0,0 1,-1-1,1 1,-1 0,0-1,1 1,-2 0,1 0,1 4,0-1,-1 1,0-1,0 1,0 0,-1-1,0 1,-1 0,1 0,-1 0,-1 0,0-1,0 1,-2 5,0-5,0 0,0-1,-1 1,0-1,-1 0,0 0,0-1,0 1,-1-1,1 0,-2-1,1 1,0-1,-1 0,0-1,0 0,-1 0,1-1,-1 1,0-2,0 1,0-1,0 0,0-1,0 0,-1 0,1 0,0-1,0-1,-1 0,-6-1,14 2,0 0,0 0,0 0,-1 0,1 0,0-1,0 1,0 0,0-1,0 1,0-1,0 1,0-1,0 1,0-1,0 0,0 0,0 1,1-1,-1 0,0 0,0 0,1 0,-1 0,1 0,-1 0,1 0,-1 0,1 0,-1 0,1 0,0-1,0 1,0 0,0 0,0 0,0 0,0 0,0-1,0 1,0 0,0 0,1 0,-1 0,1 0,-1 0,0 0,1 0,0 0,-1 0,1 0,0 0,-1 0,1 0,49-22,-20 13</inkml:trace>
  <inkml:trace contextRef="#ctx0" brushRef="#br0" timeOffset="2">1098 352,'-7'-2,"-1"1,0-1,0 2,0-1,1 1,-1 0,0 0,0 1,0 0,0 1,1 0,-7 2,10-3,0 0,0 0,0 1,0 0,0 0,1 0,-1 0,0 1,1-1,0 1,0 0,-1 0,2 0,-1 0,0 1,1-1,-1 1,1 0,0-1,0 1,1 0,-1 0,1 0,0 1,2 0,0 1,1-1,-1 1,1-1,1 0,-1 0,1 0,-1 0,2 0,-1 0,0-1,1 0,0 1,0-1,0-1,0 1,1-1,0 1,-1-1,1 0,0-1,0 0,1 1,3 0,9 7,23 13,-28-17,0 1,-1 0,1 1,-1 1,-1 0,0 0,0 1,-1 0,1 2,-10-10,0 0,1-1,-1 1,0 1,0-1,0 0,0 0,-1 0,1 0,-1 1,1-1,-1 0,0 1,0-1,0 0,0 1,0-1,0 0,-1 1,1-1,-1 0,1 0,-1 1,0-1,0 0,0 0,0 0,-1 0,1 0,0 0,-1 0,1-1,-3 2,-65 45,25-29,-2-2,0-2,-25 5,20-7</inkml:trace>
  <inkml:trace contextRef="#ctx0" brushRef="#br0" timeOffset="3">19 1076,'1445'-63,"-1117"31,-305 26,-23 6,1-1,-1 1,0-1,0 0,0 1,0-1,1 1,-1-1,0 1,0-1,0 1,0-1,0 1,0-1,0 0,-1 1,1-1,0 1,0-1,0 1,0-1,-1 1,1-1,0 1,-1-1,1 1,0-1,-1 1,1 0,0-1,-1 1,1 0,-1-1,1 1,-1 0,1-1,-1 1,1 0,-1 0,1 0,-1-1,1 1,-1 0,1 0,-1 0,0 0,1 0,-1 0,1 0,-1 0,1 0,-1 0,1 1,-1-1,-3-1,-18-15,18 9</inkml:trace>
  <inkml:trace contextRef="#ctx0" brushRef="#br0" timeOffset="4">1918 462,'0'1,"1"0,-1 0,1 0,0 0,-1 0,1-1,0 1,0 0,0 0,0 0,-1-1,1 1,0 0,0-1,0 1,1-1,-1 1,0-1,0 0,0 1,0-1,0 0,0 0,1 0,-1 0,0 0,0 0,0 0,0 0,1 0,-1 0,0-1,0 1,0 0,0-1,0 1,0-1,0 0,0 1,0-1,0 0,0 1,0-1,0 0,-1 0,1 0,0 0,-1 0,1 0,0 0,-1 0,1 0,-1 0,0 0,1 0,-1 0,0 0,1 0,-1-1,0 1,0 0,0 0,0 0,0 0,-1 0,1-1,0 1,0 0,-1 0,1-3,0 1,-1-1,1 1,-1-1,0 1,0 0,0-1,0 1,-1 0,0 0,1 0,-1 0,0 0,0 0,-1 0,1 0,-1 1,1 0,-1-1,0 1,0 0,0 0,0 0,0 0,1 3,0-1,0 1,1 0,-1-1,1 1,-1 0,0 0,1 0,0 0,-1 0,1 0,0 0,-1 1,1-1,0 0,0 1,0-1,0 1,0-1,0 1,1 0,-1-1,1 1,-1 0,1-1,-1 1,1 0,0 0,0-1,0 1,0 0,0 0,0 0,0-1,1 1,-1 1,10 57,-1-30</inkml:trace>
  <inkml:trace contextRef="#ctx0" brushRef="#br0" timeOffset="5">2041 790,'2'-1,"0"1,0-1,0 0,0 0,0 0,0 0,0 0,0-1,0 1,-1 0,1-1,0 0,-1 1,1-1,-1 0,0 0,1 0,-1 0,0 0,0 0,0 0,-1 0,1 0,0 0,-1 0,0-1,1 1,-1 0,0 0,0-1,0 1,0 0,-1 0,1-1,0 1,-1 0,0 0,1 0,-1 0,0 0,0 0,-1 0,1 0,0 0,0 0,-1 0,-1-1,0 2,0 0,0 0,0 0,0 1,-1-1,1 1,0 0,-1 0,1 0,0 0,-1 0,1 1,0 0,0-1,-1 1,1 0,0 1,0-1,0 0,0 1,0 0,1 0,-1-1,0 2,1-1,-1 0,1 0,0 1,0 0,0-1,0 1,0 0,1 0,-1 0,1 0,0 0,0 0,0 0,1-1,0 0,1 0,-1 0,1-1,-1 1,1 0,0 0,-1-1,1 1,0 0,0-1,1 1,-1-1,0 1,0-1,1 0,-1 1,0-1,1 0,0 0,-1 0,1 0,0 0,-1-1,1 1,0 0,0-1,-1 1,1-1,0 0,0 1,0-1,0 0,0 0,0 0,-1-1,1 1,0 0,0-1,0 0,-1 2,39 1,2-2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5.31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44 407,'-6'-45,"1"1,3-1,1 1,3-1,1 0,3 1,7-29,-6 51,-7 23,0-1,0 0,0 0,-1 1,1-1,0 0,0 1,0-1,0 0,0 0,0 1,0-1,0 0,0 1,0-1,1 0,-1 0,0 1,0-1,0 0,0 0,0 1,0-1,1 0,-1 0,0 1,0-1,0 0,1 0,-1 0,0 1,0-1,0 0,1 0,-1 0,0 0,0 0,1 1,-1-1,0 0,1 0,-1 0,0 0,0 0,1 0,-1 0,0 0,1 0,-1 0,0 0,0 0,1 0,-1 0,0 0,1-1,0 34,-2 1,-1-1,-1 0,-7 27,3-17,-31 207,28-181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00.44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111 123,'-14'20,"0"0,2 2,0-1,1 2,2-1,0 1,1 1,2-1,0 1,2 1,-1 10,5-30,0-1,0 1,1 0,-1 0,1 0,1 0,-1-1,0 1,1 0,0-1,0 0,1 1,-1-1,1 0,0 0,0 0,0 0,0-1,1 1,-1-1,1 0,0 0,0 0,0-1,1 0,-1 1,0-1,1-1,0 1,-1-1,1 1,0-1,0-1,0 1,-1-1,1 1,0-2,3 1,5-1,0-1,0-1,0 0,0 0,-1-1,1-1,-1 0,0-1,-1 0,1 0,-1-2,-1 1,1-1,-1-1,-1 0,1 0,-2-1,1 0,-1-1,-1 0,0 0,0 0,-2-1,1 0,-1 0,-1-1,0 1,0-4,-3 9,0 0,-1 0,0 1,0-1,-1 0,0 0,0 0,0 1,-1-1,0 0,0 1,-1 0,0-1,0 1,0 0,-1 0,0 1,0-1,0 1,-1 0,0 0,0 0,0 1,-1 0,1 0,-1 0,0 1,0-1,0 1,-1 1,1-1,-1 1,1 1,-1-1,0 1,1 0,-1 0,0 1,0 0,0 0,-4 1,1 0,1 1,0 0,-1 1,1 0,0 0,0 1,0 0,1 0,0 1,-1 0,2 1,-1 0,1 0,-1 0,2 1,-1 0,1 1,0-1,1 1,0 0,0 1,0-1,1 1,1 0,-1 0,1 0,1 1,0-1,0 0,1 1,0 0,1-1,0 6,1-9,0 0,1-1,0 1,0 0,0-1,1 1,0-1,0 0,0 0,0 0,1 0,0-1,0 1,0-1,2 1,31 24</inkml:trace>
  <inkml:trace contextRef="#ctx0" brushRef="#br0" timeOffset="282.234">699 324,'-8'-64,"3"0,3 0,2-4,0 16,0 40,0 22,4 398,19-301,-6-69</inkml:trace>
  <inkml:trace contextRef="#ctx0" brushRef="#br0" timeOffset="534.954">1006 350,'0'-20,"2"-14,1-11,0-3,-1 1,0 4,-1 15,0 17,-3 24,-1 19,-2 19,-1 12,2 7,2 0,8-2,6-9,6-12,0-13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9.68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174 1,'-8'1,"-1"0,1 1,0 0,0 1,0 0,0 0,0 1,1 0,-1 0,1 1,0 0,0 0,1 0,-1 1,1 0,1 0,-1 1,1 0,0 0,1 0,-1 0,1 1,1 0,0-1,0 2,0-1,1 0,0 0,1 1,0-1,0 1,0-1,1 1,1-1,0 7,5 7,0 0,2 0,0-1,1 0,1 0,2-1,-1-1,2 0,1 0,0-1,1-1,16 14,55 74,-84-103,0 1,1-1,-1 1,0 0,0 0,0 0,-1 0,1 0,-1 0,1 0,-1 0,0 1,0-1,-1 0,1 1,-1-1,1 1,-1-1,0 1,-1-1,1 1,0-1,-1 0,0 1,0-1,0 0,0 1,-1-1,1 0,-1 0,1 0,-1 0,0 0,-1-1,1 1,0-1,-1 1,1-1,-1 0,-2 2,3-3,0 1,0-1,0 0,0 0,-1 0,1 0,0 0,-1 0,1-1,-1 1,1-1,0 0,-1 0,1 0,-1 0,1 0,-1 0,1 0,-1-1,1 1,-1-1,1 0,0 0,-1 0,1 0,0 0,0-1,0 1,0 0,0-1,0 0,0 1,1-1,-1 0,0 0,1 0,0 0,-1 0,1 0,0-1,0 1,0 0,0 0,1-1,-1 1,1-1,-1 1,1-1,0 1,0-13,2-1,0 1,0 0,1 0,1 0,1 1,0-1,1 1,0 0,1 1,1-1,0 2,1-1,6-7,255-337,-251 333,-19 25,0-1,0 0,-1 1,1-1,0 1,0-1,0 0,0 1,0-1,0 1,0-1,0 0,0 1,0-1,0 1,0-1,0 0,0 1,1-1,-1 0,0 1,0-1,0 0,0 1,1-1,-1 0,0 1,0-1,1 0,-1 1,0-1,1 0,-1 0,0 1,1-1,-1 0,0 0,1 0,-1 0,0 1,1-1,-1 0,1 0,-1 0,0 0,1 0,-1 0,1 0,-1 0,0 0,1 0,-1 0,1 0,-1-1,0 1,1 0,-1 0,0 0,1 0,-1-1,0 1,1 0,-1 0,0-1,1 1,-1 0,0-1,1 149,2-68,4 0,3-1,3 0,22 68,-35-147,0 0,0 0,1 0,-1 0,0 0,0 0,0 0,0 0,1 0,-1 0,0 0,0 0,0 0,0 0,1 0,-1 0,0 0,0 0,0 0,0 0,0 0,-2-21,-10-16,-1 1,-2 1,-1 0,-2 1,-1 1,-21-27,39 60,1-1,-1 1,0-1,0 0,1 1,-1-1,0 0,1 0,-1 0,1 1,-1-1,1 0,-1 0,1 0,0 0,-1 0,1 0,0 0,0 0,0 0,0 0,0 0,0 0,0 0,0 0,0 0,0 0,0 0,1 0,-1 0,0 0,1 0,-1 0,1 1,-1-1,1 0,0 0,-1 0,1 1,0-1,-1 0,1 1,0-1,0 0,-1 1,1-1,0 1,0-1,0 1,0 0,0-1,0 1,0 0,0 0,0-1,0 1,0 0,0 0,0 0,0 0,1 1,241-10,-214 9,1-1,1 1,0 1,-1 2,15 4,-42-7,0 0,0 1,0-1,1 1,-1 0,0 0,0 0,-1 0,1 0,0 1,0 0,0-1,-1 1,1 0,-1 0,0 0,1 1,-1-1,0 0,0 1,-1 0,1-1,0 1,-1 0,0 0,1 0,-1 0,-1 0,1 0,0 0,-1 0,1 0,-1 0,0 0,0 1,0-1,0 0,-1 0,1 0,-1 0,0 2,-6 9,0 0,0-1,-2 0,1 0,-2-1,0 0,0 0,-1-1,0-1,-1 0,0 0,-3 0,11-7,4-3,-1-1,1 1,-1 0,1 0,-1 0,1 0,-1 0,1 0,-1 0,1 0,-1 0,0 1,1-1,-1 0,1 0,-1 0,1 1,0-1,-1 0,1 0,-1 1,1-1,-1 0,1 1,0-1,-1 1,1-1,0 0,-1 1,1-1,0 1,0-1,-1 1,1-1,0 1,0-1,0 1,0-1,-1 1,1-1,0 1,0-1,0 1,0 0,0-1,1 1,-1-1,0 1,0-1,0 1,0-1,1 1,-1-1,0 1,0-1,1 0,-1 1,0-1,1 1,-1-1,0 1,1-1,-1 0,1 1,-1-1,0 0,1 0,-1 1,1-1,207 18,-93 20,-111-36,-1-1,0 1,0 0,0 0,0 0,0 0,0 0,-1 1,1-1,-1 1,0 0,1-1,-1 1,0 0,-1 1,1-1,0 0,-1 0,0 1,0-1,0 1,0-1,-1 1,1-1,-1 1,0-1,0 1,0-1,0 1,-1 0,1-1,-1 2,-5 5,0 0,0 0,-1 0,0-1,0 0,-1 0,0-1,-1 0,0-1,0 1,-1-2,1 1,-1-1,-1-1,-5 2,7-1,0-1,0 0,0-1,-1 0,0 0,0-1,0 0,0-1,0 0,-1-1,-3 1,12-2,1-1,0 1,0 0,-1 0,1 0,0-1,-1 1,1-1,0 1,0-1,0 1,0-1,-1 0,1 1,0-1,0 0,0 0,0 0,1 0,-1 0,0 0,0 0,0 0,1 0,-1 0,1 0,-1-1,1 1,-1 0,1 0,0-1,-1 1,1 0,0-1,0 1,0-25</inkml:trace>
  <inkml:trace contextRef="#ctx0" brushRef="#br0" timeOffset="247.342">1485 348,'16'3,"14"2,11 1,8 2,5-1,-1 1,-4 1,-6 1,-10 0</inkml:trace>
  <inkml:trace contextRef="#ctx0" brushRef="#br0" timeOffset="435.484">1444 657,'19'13,"18"3,21-6,17-10,17-9,11-5,-12-1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7.32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1 181,'11'7,"16"2,16 0,15-2,9-5,4-2,-1-1,-9-1,-16 0</inkml:trace>
  <inkml:trace contextRef="#ctx0" brushRef="#br0" timeOffset="251.462">108 421,'27'7,"28"0,27-3,21-8,20-7,-12-2</inkml:trace>
  <inkml:trace contextRef="#ctx0" brushRef="#br0" timeOffset="538.992">1177 114,'-18'11,"-1"1,2 0,0 1,0 1,1 0,1 2,0-1,1 2,1 0,1 1,0 0,1 0,1 1,1 2,7-17,1-1,0 0,0 1,0-1,0 1,1-1,-1 1,1-1,0 1,0-1,0 1,1-1,-1 1,1-1,0 0,0 1,0-1,0 1,0-1,1 0,0 0,-1 0,1 0,0 0,1 0,-1-1,0 1,1-1,0 1,-1-1,1 0,0 0,0 0,0-1,0 1,3 0,7 1,0 0,0-2,1 0,-1 0,0-1,1 0,-1-2,0 1,0-2,0 0,0 0,0-1,-1-1,1 0,-1 0,0-1,-1-1,0 0,3-3,-8 7,0 0,-1-1,1 0,-1 0,0-1,0 1,0-1,-1 0,1 0,-1 0,-1-1,1 0,-1 0,0 0,0 0,0 0,-1 0,0-1,-1 1,1-1,-1 1,0-1,-1 0,0 1,0-1,0 0,-1 0,0 1,0-1,0 1,-1-1,0 1,-1-1,1 1,-1 0,0 0,-1 0,1 1,-2-1,-1 0,1 1,-2 0,1 0,-1 0,1 1,-1 0,0 1,-1-1,1 2,0-1,-1 1,0 0,0 0,1 1,-1 0,0 0,0 1,0 0,0 0,0 1,0 0,0 1,1 0,-1 0,0 0,1 1,0 0,-1 1,1-1,1 1,-1 1,0-1,1 1,0 0,0 1,1 0,-1-1,1 2,1-1,-1 1,-3 6,7-8,-1 0,1 0,0 0,0 1,0-1,1 0,-1 1,1-1,1 1,-1-1,1 0,0 1,0-1,1 0,-1 0,1 0,0 0,1 0,-1 0,1 0,0-1,0 1,0-1,5 4,25 27</inkml:trace>
  <inkml:trace contextRef="#ctx0" brushRef="#br0" timeOffset="807.604">1458 395,'50'-283,"-35"179,-13 96,-2 15,-1 18,-6 29,0 0,2 0,2 0,2 1,4 12,-2-58,0 0,1 0,0 0,0 0,1 0,0 0,0-1,1 0,0 0,1 0,-1 0,2 0,-1-1,3 3,18 13</inkml:trace>
  <inkml:trace contextRef="#ctx0" brushRef="#br0" timeOffset="1117.78">1940 261,'-16'99,"16"-96,1 1,-1-1,0 1,1-1,0 1,0-1,0 1,0-1,1 0,-1 0,1 0,0 0,0 0,0 0,0 0,0 0,1-1,-1 1,1-1,0 0,0 1,0-1,0-1,0 1,0 0,3 0,5 1,0 0,1-1,-1-1,1 0,-1-1,1 0,-1 0,1-1,-1-1,1 0,-1 0,0-1,0-1,0 0,-1 0,1-1,-1-1,0 0,0 0,-1 0,0-2,0 1,0-1,-1 0,-1-1,1 1,-1-2,4-6,-8 10,0 0,0 0,-1-1,0 1,0 0,-1-1,0 1,0-1,0 1,-1-1,0 1,0-1,-1 0,1 1,-1-1,-1 1,0 0,1-1,-2 1,1 0,-1 0,0 0,0 0,-1 1,1-1,-1 1,-1 0,1 0,-1 0,1 1,-2 0,1 0,0 0,-1 0,-4-2,-1 0,-1 0,0 1,-1 0,1 1,-1 0,0 1,0 1,0 0,0 0,0 1,-1 1,1 0,0 1,0 1,0 0,0 0,-9 4,-11 4,2 1,0 2,0 1,1 1,1 1,-14 12,-47 36,11-2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6.24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177 1,'-9'1,"0"1,0 1,1 0,-1 0,0 1,1-1,0 2,0-1,0 1,1 1,0 0,0 0,0 0,0 0,1 1,0 0,1 1,0-1,0 1,0 0,1 0,0 1,1-1,0 1,0 0,1 0,0 0,0 0,1 0,0 0,1 0,0 1,1-1,0 6,6 3,0-1,1 0,1 0,0-1,2 0,-1-1,2 0,0 0,1-2,0 1,1-2,1 0,0 0,0-2,1 0,0 0,5 0,87 68,-106-77,1 0,-1 0,0 1,0-1,0 0,0 1,0-1,0 1,-1 0,1-1,0 1,-1 0,1 0,-1 0,0 0,0 0,1 1,-1-1,-1 0,1 0,0 1,-1-1,1 1,-1-1,1 0,-1 1,0-1,0 1,-1-1,1 1,0-1,-1 0,1 1,-1-1,0 0,0 1,0-1,0 0,0 0,-1 2,-3-1,-1-1,1 1,0-1,-1 0,0 0,1 0,-1-1,0 0,0 0,0-1,0 1,0-1,0-1,0 1,0-1,1 0,-1 0,0-1,0 0,1 0,-1 0,1 0,0-1,-1 0,1 0,0-1,1 1,-1-1,1 0,-2-3,3 2,2-1,-1 0,1-1,-1 1,2 0,-1 0,1 0,0-1,0 1,1 0,-1 0,2 0,-1-1,0 1,1 0,1 1,-1-1,1 0,-1 0,2 1,-1 0,1 0,-1 0,1 0,1 0,1-1,132-158,-98 121,-1-2,-3-2,26-42,-58 82,-1 2,1 0,-1 0,-1 0,1-1,-1 1,1-1,-2 1,1-1,-1 0,1 0,-2 0,1-1,-12 22,2 21,1 0,1 1,3 0,1 0,1 0,4 25,-3-27,3 0,1-1,1 1,2-1,1 0,2 0,2-1,1 0,1-1,4 6,24 11,-40-48,0-1,0 1,0 0,0 0,0-1,0 1,0-1,0 1,1-1,-1 1,0-1,0 0,1 0,-1 1,0-1,0 0,1 0,-1 0,0-1,0 1,1 0,-1 0,0-1,0 1,1 0,-1-1,0 1,0-1,0 0,0 1,0-1,0 0,0 0,0 0,0 0,0 1,0-1,-1 0,1-1,0 1,-1 0,1 0,0 0,-1 0,1-1,8-19</inkml:trace>
  <inkml:trace contextRef="#ctx0" brushRef="#br0" timeOffset="250.821">231 268,'25'0,"26"-2,26-3,19-3,12-1,4 0,-7 1,-20 2</inkml:trace>
  <inkml:trace contextRef="#ctx0" brushRef="#br0" timeOffset="713.52">926 402,'8'-4,"-1"1,1 0,0 0,0 1,1 0,-1 1,0 0,1 0,-1 0,1 1,-1 1,1-1,-1 1,0 1,0-1,1 2,3 0,-9-1,-1 0,1-1,0 1,-1 0,1 0,-1 0,1 1,-1-1,0 0,0 1,0 0,0-1,-1 1,1 0,-1 0,1 0,-1 0,0 0,0 0,-1 0,1 1,-1-1,1 0,-1 0,0 1,0-1,-1 0,1 0,0 0,-1 1,-35 92,-4-31,-2-2,-46 51,57-67,31-45,1-1,-1 1,0-1,1 0,0 1,-1-1,1 0,0 1,0-1,0 0,0 0,0 0,0 0,0 0,0 0,0 0,0 0,1 0,-1 0,0-1,0 1,1 0,-1-1,1 1,-1-1,1 0,-1 1,1-1,-1 0,1 0,-1 0,1 0,-1 0,1 0,-1-1,0 1,1 0,-1-1,2 0,35-2,0-1,0-3,-1-1,1-1,5-5,-11 5,138-42,-97 27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4.66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178 18,'-9'1,"1"1,-1 0,0 1,1-1,-1 2,1-1,0 1,0 1,1-1,-1 1,1 1,0-1,0 1,1 0,0 1,0 0,0 0,1 0,0 0,0 1,1 0,0 0,1 0,-1 0,2 1,-1-1,1 1,0 0,1 0,0 0,0 0,1 0,1 0,-1 3,2-3,1 0,-1 0,1 0,1 0,0-1,0 0,0 1,1-2,0 1,1 0,0-1,0 0,1-1,-1 1,1-1,1 0,-1-1,1 0,0 0,0-1,0 0,1 0,0-1,-1 0,1 0,0-1,1 0,-1-1,0 0,0-1,1 0,-1 0,0-1,0 0,0 0,1-1,-1 0,-1-1,1 0,0 0,-1-1,1 0,-1-1,0 0,-1 0,1-1,-1 1,0-2,0 1,-1-1,2-3,-3 2,0-1,-1 0,0 0,-1-1,0 1,0-1,-1 1,-1-1,1 0,-2 0,1 0,-1 0,-1 1,1-1,-2 0,0 0,0 0,0 1,-1-1,-1 1,1 0,-2 0,1 0,-1 1,-1-1,1 1,-1 1,-1-1,1 1,-1 0,-1 0,1 1,-1 0,0 0,-1 1,1 0,-1 0,0 1,-5-1,7 3,0 0,0 1,-1 0,1 1,-1 0,1 0,0 0,-1 1,1 0,-1 0,1 1,0 0,0 0,0 1,0 0,1 0,-1 1,1 0,0 0,-1 0,2 1,-1-1,1 2,-1-1,2 0,-1 1,0 0,1 0,0 1,1-1,-1 2,0-2,0 1,0 0,1-1,0 2,0-1,1 0,0 0,0 1,0-1,1 1,1-1,-1 1,1 0,0-1,1 1,0-1,0 1,0-1,1 1,1-1,-1 0,1 0,0 0,0 0,1 0,0-1,0 1,1-1,0 0,2 2,40 23,2-9</inkml:trace>
  <inkml:trace contextRef="#ctx0" brushRef="#br0" timeOffset="383.703">713 18,'-10'3,"-1"0,2 1,-1 0,0 0,1 1,0 1,0 0,0 0,1 0,0 1,0 0,1 1,0 0,0 0,1 1,0-1,0 1,1 1,0-1,1 1,0 0,0 0,1 0,0 0,1 0,1 1,-1-1,1 7,1-12,0 0,0 1,0-1,1 0,0 1,0-1,0 0,0 0,1 0,0 0,0 0,1 0,-1 0,1-1,0 1,0-1,1 0,-1 0,1 0,0 0,0-1,0 1,0-1,1 0,-1 0,1-1,0 1,0-1,0 0,0 0,0-1,9 3,0-1,1-1,-1 0,1-1,0-1,-1 0,1-1,-1 0,1-1,-1-1,1 0,-1-1,-1-1,1 0,0-1,-1 0,0-1,-1-1,0 0,0 0,0-1,6-7,-15 13,1-1,0 0,-1 0,0 0,0 0,0 0,-1-1,1 1,-1-1,0 0,0 1,-1-1,0 0,1 0,-2 0,1 0,0 0,-1-1,0 1,0 0,-1 0,1 0,-1 0,0 0,-1 0,1 0,-1 0,0 0,0 1,-1-1,1 1,-1-1,0 1,0 0,0 0,-3-2,-2 0,1 1,-1 0,0 0,-1 1,1 0,-1 0,0 1,0 0,0 1,0 0,0 0,0 1,-1 0,1 1,0 0,-1 0,1 1,0 0,-1 1,1 0,0 0,0 1,-1 1,3-2,0 1,0 0,0 0,0 1,1 0,-1 0,1 0,0 1,1 0,-1 0,1 1,0-1,0 1,1 0,-1 1,1-1,1 1,-1-1,1 1,0 0,1 0,0 1,0-1,0 0,1 1,0-1,1 1,-1 5,11 33,9-7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3.33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194 92,'-7'-1,"-1"0,1 1,0 0,-1 0,1 1,0 0,0 0,-1 1,1 0,0 0,0 0,1 1,-1 0,1 0,-1 1,1 0,0 0,0 1,1-1,-1 1,1 0,0 1,0-1,1 1,0 0,0 0,0 1,1-1,-1 1,2-1,-1 1,1 0,0 0,0 0,1 1,0-1,0 0,1 1,0 3,6 6,0-1,0 1,2-1,0-1,1 1,0-1,1-1,1 0,0 0,1-1,1-1,0 0,0-1,8 5,-11-7,23 20,-19-19,-1 1,-1 0,0 1,0 0,-1 1,-1 0,0 1,-1 1,-7-12,-1-1,1 1,-1-1,0 1,0 0,0-1,0 1,-1 0,1 0,-1 0,1 0,-1 0,0-1,0 1,0 0,-1 0,1 0,-1 0,1 0,-1-1,0 1,0 0,-1-1,1 1,0 0,-1-1,1 0,-1 1,0-1,0 0,0 0,0 0,0 0,0 0,-1 0,1-1,-1 1,1-1,-2 1,2-1,0-1,0 0,1 0,-1 0,0 0,0 0,0 0,1 0,-1-1,0 1,1 0,-1-1,0 0,1 1,-1-1,0 0,1 0,-1 0,1 0,0 0,-1 0,1 0,0 0,-1-1,1 1,0-1,0 1,0 0,0-1,1 0,-1 1,0-1,0-1,-12-59,16 42,1 0,1 0,0 1,2-1,0 1,1 1,1-1,1 2,0-1,1 1,1 1,3-2,-6 5,36-52,-22 36,-1-1,-2-1,-1 0,-2-2,-1 0,-1 0,-2-2,0-5,-9 19,-6 16,-1 17,-11 212,12-133,4 0,8 31,-9-108,0-1,1 0,1 0,1-1,-1 1,2 0,0-1,0 0,1 0,5 6,-11-18,0 1,0-1,1 1,-1-1,0 1,0-1,1 0,-1 1,0-1,0 1,1-1,-1 0,0 1,1-1,-1 0,1 1,-1-1,0 0,1 0,-1 1,1-1,-1 0,1 0,-1 0,1 0,-1 0,1 1,-1-1,1 0,-1 0,1 0,-1 0,0 0,1-1,-1 1,1 0,-1 0,1 0,-1 0,1 0,-1-1,1 1,-1 0,0 0,1-1,-1 1,1 0,-1-1,0 1,1 0,-1-1,0 1,0-1,1 1,-1 0,0-1,0 1,1-1,-1 1,0-1,0 1,0-1,0 1,0-1,0 1,0-1,0 1,3-16</inkml:trace>
  <inkml:trace contextRef="#ctx0" brushRef="#br0" timeOffset="257.82">247 346,'12'-3,"14"-2,17-3,17 0,14-2,11 2,4 5,-4 6,-7 10,-17 3</inkml:trace>
  <inkml:trace contextRef="#ctx0" brushRef="#br0" timeOffset="506.543">982 533,'48'-265,"-45"249,-2 21,-3 30,2-29,-3 40,1 0,3 1,2-1,2 4,-2-32,0-1,1 1,1-1,1 0,1 0,0 0,1-1,0 0,2-1,0 0,11 13,21 17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51.59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59 77,'-8'15,"1"-1,0 1,1 1,1-1,0 1,1 0,1 0,0 0,2 0,-1 0,2 1,0-1,1 0,1 1,1-1,0 0,0 0,2 0,6 14,-9-24,1-1,0 1,0-1,1 0,0 0,-1 0,1 0,1-1,-1 0,1 1,0-2,0 1,0 0,0-1,1 0,-1 0,1-1,0 0,0 0,-1 0,1 0,1-1,-1 0,0-1,0 1,0-1,0 0,1-1,-1 1,0-1,0 0,0-1,0 0,0 0,0 0,1-1,3-4,0 0,-1 0,1-1,-2 0,1 0,-1-1,-1-1,1 1,-2-1,1 0,-1 0,-1-1,0 0,0 0,-1 0,-1-1,0 1,0-1,-1 0,-1 0,0 0,0 0,-1 0,-1 0,0 0,-1 1,0-1,-1 0,-2-6,0 6,0 0,0 1,-1-1,-1 1,0 1,0-1,-1 1,-1 1,1-1,-2 2,-8-8,13 12,1 1,0 0,-1 0,1 0,-1 1,0 0,0 0,0 0,0 0,0 1,0 0,-1 0,1 0,0 1,0 0,-1 0,1 0,0 0,-1 1,1 0,0 0,0 1,0-1,0 1,0 0,0 1,0-1,1 1,-3 1,-2 4,0 0,1 1,0 0,0 0,1 1,0 0,1 0,0 0,1 1,0 0,0 0,1 0,1 1,0 0,1-1,0 1,0 0,1 0,1 0,0 0,1 0,1 6,-1-12,1-1,-1 1,1-1,0 0,0 1,1-1,0 0,-1 0,2-1,-1 1,1-1,-1 0,1 1,0-2,1 1,-1 0,32 20</inkml:trace>
  <inkml:trace contextRef="#ctx0" brushRef="#br0" timeOffset="364.227">553 144,'-8'12,"2"1,-1 0,1 0,1 1,1-1,0 1,0 0,1 0,0 7,3-16,-1 0,1 0,0-1,0 1,0 0,1 0,0 0,0 0,0 0,0-1,1 1,0-1,0 1,0-1,1 1,-1-1,1 0,0 0,0 0,0-1,1 1,-1-1,1 0,0 0,0 0,0 0,0-1,4 3,2-3,0 1,0-1,0-1,0 0,0 0,0-1,0 0,0-1,0 0,0-1,-1 0,1 0,0-1,-1 0,1-1,-1 0,0-1,0 0,-1 0,0-1,0 0,0 0,0-1,-1 0,0 0,-1 0,1-1,-1 0,-1-1,0 1,0-1,-1 0,0 0,0-1,1-7,-4 10,0 0,0 0,-1 0,0 1,-1-1,1 0,-1 0,-1 0,1 1,-1-1,0 0,-1 1,1 0,-1-1,-1 1,1 0,-1 1,0-1,0 1,-1 0,1 0,-1 0,-1 0,1 1,-6-4,2 1,0 1,-1 1,1-1,-1 1,-1 1,1 0,0 0,-1 1,0 1,0 0,0 0,0 1,0 0,0 1,-10 1,11 1,1 0,0 0,-1 1,1 0,0 1,0 0,1 0,-1 1,1 0,0 0,1 1,-1 0,1 1,0 0,0 0,1 0,0 1,1 0,-1 0,1 0,1 1,0-1,0 1,1 0,0 1,0-1,1 0,0 1,1-1,0 1,0 0,1-1,1 1,-1 0,2-1,-1 1,1-1,1 1,0-1,0 1,30 37,6-9</inkml:trace>
  <inkml:trace contextRef="#ctx0" brushRef="#br0" timeOffset="777.213">1248 11,'-12'7,"1"1,-1 0,1 1,1 0,0 1,0 0,1 1,0 0,1 0,0 1,1 0,0 1,1-1,0 1,1 0,1 0,0 1,1 0,0-1,1 1,1 0,0 0,0 0,2 0,0 2,1-10,0 1,0-1,1 1,0-1,0 0,0 0,1 0,0 0,0-1,0 0,1 1,0-2,0 1,0 0,1-1,-1 0,1-1,0 1,0-1,0 0,1 0,-1-1,6 2,5 0,-1 0,0-1,1-1,0-1,0 0,-1-1,1-1,0 0,5-2,-8 2,0-1,0-1,0 0,0-1,-1 0,0-1,0 0,0-1,0-1,-1 0,0-1,-1 0,1-1,-2 0,1-1,-1 0,-1 0,0-1,7-10,-14 16,0-1,-1 1,1 0,-1 0,0-1,-1 1,1-1,-1 1,0-1,-1 1,1-1,-1 1,0-1,0 1,-1 0,0 0,0-1,0 1,0 0,-1 1,0-1,0 0,0 1,0 0,-1-1,0 1,-1-1,-6-6,-1 1,0 0,-1 1,0 0,0 1,-1 0,0 1,0 1,-3-1,7 4,1-1,-1 1,0 1,0 0,0 0,0 1,0 0,0 1,0 0,0 0,0 1,0 1,0 0,0 0,0 1,1 0,-1 0,1 1,0 1,0-1,0 2,1-1,-3 3,-5 6,1 1,0 1,1 0,1 1,-11 17,-14 28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06.08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31 285,'-5'-16,"1"0,1 0,0 0,1-1,1 1,1 0,0-1,1 1,1-1,0 1,1 0,1 0,1 0,0 0,7-13,-3 16,-5 15,-14 54,-4 0,2 0,2 1,3 0,3 1,2-1,3 24,1-67,0 0,1 0,0-1,1 1,1-1,0 0,2 2,14 21</inkml:trace>
  <inkml:trace contextRef="#ctx0" brushRef="#br0" timeOffset="681.511">325 258,'-3'5,"1"0,-1 0,1 0,1 0,-1 0,1 1,-1-1,2 0,-1 1,0-1,1 1,0-1,0 0,1 1,0-1,0 1,0-1,0 0,1 0,0 1,0-1,0-1,1 1,0 0,-1 0,2-1,-1 0,0 0,1 0,0 0,0 0,0-1,1 1,-1-1,1 0,-1-1,2 1,1 1,-1-1,1 0,0-1,0 1,0-1,0-1,0 1,1-1,-1-1,0 1,1-1,-1 0,0-1,1 0,-1 0,0-1,0 1,0-2,0 1,0-1,0 0,0 0,-1-1,0 0,0 0,0 0,0-1,-1 0,1 0,-1 0,-1-1,1 0,-1 0,0 0,0 0,-1-1,0 0,-1 1,0-1,0 0,-1 1,0-1,0 0,0 0,-1 0,0 0,-1 0,1 0,-2 0,1 0,-1 0,1 1,-2-1,1 1,-1-1,0 1,0 0,-1 0,0 0,0 0,0 1,-1 0,0 0,0 0,0 0,0 1,-1 0,0 0,0 0,0 1,0 0,-1 0,1 0,-1 1,1 0,-1 0,0 1,0 0,0 0,0 0,0 1,0 0,-6 1,7 1,0-1,0 1,0 0,0 0,0 1,0 0,0 0,1 0,0 1,-1-1,1 1,1 1,-1-1,1 1,-1-1,1 1,0 1,1-1,0 0,-1 1,2 0,-1 0,1 0,0 0,0 0,0 0,1 0,0 1,0-1,1 0,0 1,0-1,0 3,2-5,0-1,0 1,0-1,1 0,-1 1,1-1,0 0,0-1,0 1,0 0,0-1,0 0,1 0,-1 0,1 0,0 0,-1-1,1 1,0-1,0 0,1 0,87 11,-52-12,0-2,0-2,0-1,18-6,-17 3,-38 8,-1-1,1 1,-1 0,1 0,-1 0,1 1,-1-1,1 0,-1 1,0 0,1-1,-1 1,0 0,1 0,-1 0,0 1,0-1,0 0,0 1,0-1,0 1,-1 0,1 0,0 0,-1 0,1 0,-1 0,0 0,0 0,0 0,0 1,0 0,6 6,0 0,1 0,0 0,0-1,1 0,-1 0,2-1,-1 0,1-1,0 0,1-1,-1 0,1 0,0-1,1 0,-1-1,0-1,1 0,-1 0,1-1,0-1,0 0,-1 0,1-1,0-1,-1 0,1 0,-1-1,9-4,-13 4,-1-1,0 0,0 0,0 0,0-1,-1 1,0-1,0-1,0 1,0-1,-1 0,0 0,0 0,-1 0,0-1,0 0,0 1,-1-1,0 0,0 0,-1 0,0-1,0 1,0 0,-1 0,0-1,-1 0,1 0,-1-1,0 0,0 1,-1-1,0 1,0 0,-1-1,0 1,-1 0,1 1,-2-1,1 0,-1 1,0 0,0 0,-1 1,0 0,0 0,-1 0,0 1,0-1,-5-2,6 6,-1-1,1 1,-1 0,1 0,-1 1,1 0,-1 0,0 1,0 0,0 0,1 0,-1 1,0 0,1 0,-1 1,1 0,-1 0,1 0,0 1,0 0,0 0,0 1,0-1,-12 9,1 0,1 1,0 1,0 1,2 0,-12 15,-58 97,52-67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03.49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227 63,'-29'0,"18"-2,-1 2,0-1,0 2,0 0,0 0,0 1,0 0,1 1,-1 0,1 1,0 0,0 1,-1 1,9-4,1 0,-1 0,0 1,1-1,0 1,-1 0,1-1,0 1,1 0,-1 0,0 0,1 0,0 0,-1 1,1-1,1 0,-1 1,0-1,1 1,0-1,-1 0,1 1,1-1,-1 1,0-1,1 1,0-1,0 0,0 1,0-1,2 3,2 5,1 1,0-1,0-1,2 1,-1-1,1-1,0 1,4 1,70 58,25 26,-104-93,-1 0,1 0,-1 0,0 1,0-1,0 1,0-1,-1 1,1 0,-1-1,1 1,-1 0,0 0,0 0,0 0,-1 0,1 0,-1 0,0 0,1 1,-1-1,-1 0,1 0,0 0,-1 0,0 0,1 0,-1 0,0 0,-1 0,1 0,0 0,-1-1,0 1,1-1,-1 1,0-1,-1 1,1-1,0 0,0 0,-1 0,-75 27,76-28,-1-1,0 1,1-1,-1 0,0 0,0 0,1 0,-1 0,0 0,1-1,-1 0,0 1,1-1,-1 0,1 0,-1 0,1-1,-1 1,1-1,0 1,0-1,0 0,0 0,0 0,0 0,0 0,1 0,-2-2,2-3,0 1,1 0,0 0,1-1,-1 1,1 0,0 0,1 0,-1 0,1 0,0 0,1 0,-1 0,1 1,1-1,-1 1,1 0,-1 0,1 0,1 1,-1-1,1 1,0 0,-3 1,103-108,-66 72,-2-1,-2-2,26-39,-60 79,3-2,0-1,-1 0,0 0,1 0,-2-1,1 1,-1-1,0 1,0-1,0 0,-1 0,0 0,0 0,0 0,-1 0,0 0,0 0,-1-4,0 9,0 0,0 1,0-1,0 1,0-1,0 1,0-1,0 1,0 0,0-1,0 1,0 0,0 0,0 0,0 0,0 0,0 0,-1 0,1 0,0 0,0 1,0-1,0 0,0 1,0-1,0 1,0-1,0 1,0-1,0 1,0 0,1-1,-1 1,0 0,0 0,1 0,-1 0,0-1,1 1,-1 0,1 0,-1 0,1 0,-1 1,-7 13,1 1,0 0,1 1,0-1,2 1,0 0,0 0,2 1,0-1,1 1,1-1,1 1,0-1,1 2,3 27,2-1,2 0,2-1,2 0,1-1,3 0,11 20,7-9,-35-53,0-1,1 1,-1-1,1 1,-1-1,0 0,1 1,-1-1,1 0,-1 1,1-1,-1 0,1 0,-1 1,1-1,-1 0,1 0,0 0,-1 0,1 0,-1 1,1-1,-1 0,1 0,0-1,-1 1,1 0,-1 0,1 0,-1 0,1 0,-1-1,1 1,-1 0,1 0,-1-1,1 1,-1 0,1-1,-1 1,1-1,-1 1,0 0,1-1,5-10</inkml:trace>
  <inkml:trace contextRef="#ctx0" brushRef="#br0" timeOffset="235.37">294 304,'16'6,"5"3</inkml:trace>
  <inkml:trace contextRef="#ctx0" brushRef="#br0" timeOffset="734.414">268 237,'11'-2,"16"-4,13 0,17-1,15-3,8 2,2-1,-13 1</inkml:trace>
  <inkml:trace contextRef="#ctx0" brushRef="#br0" timeOffset="1905.065">749 477,'-27'102,"22"-70,4-30,-6 34,1 0,2 0,1 1,2 8,1-44,0 0,0 0,0 1,0-1,0 0,0 0,0 0,0 0,0 0,1 0,-1 0,1 1,-1-1,1 0,-1 0,1 0,-1 0,1-1,0 1,-1 0,1 0,0 0,0 0,0-1,0 1,0 0,0-1,0 1,0-1,0 1,0-1,0 0,0 1,0-1,0 0,0 0,0 1,0-1,1 0,-1 0,0 0,0 0,0-1,0 1,0 0,49-23,-26 5,0-1,-2-2,0 0,-2-1,5-7,-10 15,-6 27,-32 205,21-195,2 0,0 0,2-1,0 1,1 0,2-1,0 0,1 0,4 7,2-7</inkml:trace>
  <inkml:trace contextRef="#ctx0" brushRef="#br0" timeOffset="2152.435">1096 383,'16'5,"19"1,17 0,13-1,8-2,-1-1,-7 0,-15 0,-16 1</inkml:trace>
  <inkml:trace contextRef="#ctx0" brushRef="#br0" timeOffset="2318.185">1283 611,'10'11,"13"4,20 0,20-4,17-3,14-2,-9-4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2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1068,'104'-214,"-103"212,0 1,0 0,0-1,0 1,1 0,-1 0,0 0,0 0,1 0,-1 0,1 0,-1 0,1 1,-1-1,1 0,0 1,-1 0,1-1,0 1,-1 0,1 0,0 0,-1 0,1 0,0 0,-1 0,1 0,0 1,-1-1,1 1,-1-1,1 1,0 0,-1 0,0-1,1 1,-1 0,1 0,-1 0,0 1,0-1,1 1,47 59,-46-56,59 105,-61-109,-1 1,0-1,1 1,-1-1,0 1,0-1,0 1,0-1,0 0,0 1,0-1,-1 1,1-1,0 1,-1-1,1 0,-1 1,1-1,-1 0,0 1,0-1,0 0,0 0,0 0,0 0,0 0,0 0,0 0,0 0,0 0,0 0,-1-1,1 1,0 0,-1-1,1 1,-1-1,1 0,0 1,-1-1,1 0,-1 0,1 0,-1 0,-2 1,0-1,1 0,-1 0,0 0,1 0,-1-1,1 0,-1 1,1-1,-1-1,1 1,-1 0,1-1,0 1,0-1,0 0,-3-2,6 2,-1 1,1 0,0 0,0-1,0 1,0 0,0 0,0-1,0 1,0 0,1 0,-1 0,0-1,1 1,-1 0,1 0,-1 0,1 0,-1 0,1-1,0 1,0 1,-1-1,1 0,0 0,0 0,0 0,0 0,0 1,0-1,0 1,1-1,-1 1,0-1,0 1,0-1,0 1,1 0,-1 0,0 0,0-1,1 1,-1 0,0 1,0-1,1 0,0 0,57-12,-35 9,0-2,0-1,-1 0,0-2,0-1,20-11,-40 19,0-1,0 1,0-1,-1 0,1 0,-1 0,1 0,-1 0,0 0,0-1,0 1,0-1,0 0,0 1,-1-1,1 0,-1 0,0 0,0 0,0 0,0 0,-1 0,1-1,-1 1,0 0,1 0,-2 0,1-1,0 1,-1 0,1 0,-1 0,0 0,0-1,0 1,0 1,-1-1,1 0,-1 0,0 0,0 1,0-1,0 1,0 0,-1-1,1 1,0 0,-1 0,0 1,0-1,2 1,-1 0,0 0,0 0,1 0,-1 0,0 1,0-1,0 1,0-1,0 1,1 0,-1 0,0 0,0 0,0 0,0 0,0 0,0 1,0-1,0 1,0-1,1 1,-1 0,0 0,0 0,1 0,-1 0,1 0,-1 0,1 1,-1-1,1 0,0 1,-2 1,1 1,-1 0,1 1,-1 0,1-1,0 1,1 0,-1 0,1 0,0 0,1 0,-1 1,1 3,0 0,0 0,1 0,0 0,1 0,-1 0,2-1,-1 1,1-1,1 1,-1-1,2 0,-1 0,1-1,0 0,0 1,1-2,0 1,0-1,1 1,0-2,0 1,0-1,1 0,-1-1,1 1,0-2,1 1,-1-1,1 0,-1-1,1 0,0 0,0-1,0 0,0-1,0 0,1 0,19-8</inkml:trace>
  <inkml:trace contextRef="#ctx0" brushRef="#br0" timeOffset="1">779 741,'-4'8,"0"0,0 1,1 0,0 0,0 0,1 0,1 0,-1 0,1 1,1-1,0 0,0 1,1-1,0 0,0 1,1-1,1 0,-1 0,2 0,-1-1,1 1,0-1,1 0,0 0,0 0,1 0,0-1,0 0,0 0,3 1,-7-7,0 1,0 0,0-1,0 1,0-1,0 0,0 0,1 0,-1 0,0 0,1 0,-1 0,1-1,-1 1,1-1,-1 0,1 0,-1 0,1 0,-1 0,1-1,-1 1,1-1,-1 1,0-1,1 0,-1 0,0 0,0 0,1 0,-1-1,0 1,0-1,0 1,0-1,-1 0,1 0,0 1,-1-1,1-1,-1 1,0 0,5-7,-1 0,0-1,0 1,-1-1,0 0,-1 0,0 0,-1-1,0 1,0-1,-1 1,-1-1,0 0,0 0,0 22,1 0,0 0,0 0,1 0,1 0,0-1,0 1,1-1,3 7,-6-15,0 1,1 0,-1-1,1 1,0 0,-1-1,1 0,0 0,1 1,-1-1,0 0,0-1,1 1,-1 0,1-1,0 1,-1-1,1 0,0 0,0 0,0 0,0 0,0-1,0 0,0 1,0-1,0 0,0 0,0-1,0 1,0 0,0-1,0 0,-1 0,1 0,0 0,0 0,-1-1,1 1,0-1,-1 1,2-2,3-5,1-1,-1 0,0 0,-1-1,0 0,0 0,-1 0,-1-1,3-8,9-18,-6 23,-4 21,-3 28,-3-32,-1 4,1 0,0 0,0 0,1 1,-1-1,2 0,-1 0,1 0,0 0,1-1,-1 1,1 0,1-1,-1 0,1 0,0 0,0 0,1-1,0 1,0-1,3 2,11 3</inkml:trace>
  <inkml:trace contextRef="#ctx0" brushRef="#br0" timeOffset="2">1380 768,'17'36,"74"172,-90-205,1 1,0 0,0-1,0 1,1-1,-1 0,1 0,0 0,0 0,0 0,0-1,0 0,1 1,-1-1,1 0,0 0,-1-1,1 1,0-1,0 0,0 0,0 0,0-1,0 1,0-1,0 0,0 0,0 0,0-1,0 1,0-1,0 0,0 0,0 0,0-1,-1 0,1 1,0-1,-1 0,1-1,0 0,5-8,0-1,-1 1,-1-2,0 1,0-1,-1 1,-1-2,0 1,-1-1,-1 1,0-1,-1 0,0 0,0-14,-3 50,0 0,2 0,1 0,1-1,5 22,-6-36,0 1,1-1,0 0,0 0,0-1,1 1,0-1,0 1,1-1,-1 0,1-1,1 1,-1-1,1 0,0 0,0-1,0 0,1 0,1 0,-4-2,0 0,1-1,-1 0,0 0,1 0,-1 0,1-1,-1 1,0-1,1-1,-1 1,1 0,-1-1,1 0,-1 0,0 0,0-1,0 0,1 1,-2-1,1-1,0 1,0-1,-1 1,1-1,-1 0,0 0,0 0,0-1,0 1,0-1,-1 0,0 1,0-1,0 0,0 0,1-4,9-24,-1 0,-1-1,-2-1,3-29,-10 60,1 85,-3-74,6 60,-5-66,0 1,1-1,-1 0,1 0,0 0,0 0,-1 0,2 0,-1 0,0 0,0 0,0 0,1 0,-1-1,1 1,0-1,-1 1,1-1,0 1,0-1,0 0,0 0,0 0,0 0,0 0,0-1,1 1,11 0</inkml:trace>
  <inkml:trace contextRef="#ctx0" brushRef="#br0" timeOffset="3">2036 399,'-17'-5,"-7"-1,-2 1,4 5,5 5,10 6,16 6,15 5,4-1</inkml:trace>
  <inkml:trace contextRef="#ctx0" brushRef="#br0" timeOffset="4">2241 508,'3'0,"44"-5,0-2,-1-2,-1-2,26-10,-60 17,0 0,-1-1,1 0,-1 0,0-1,0-1,-1 0,0 0,0 0,-1-1,0-1,0 1,-1-1,0-1,-1 1,1-1,-2 0,0-1,0 1,-1-1,1-2,-4 12,0-1,0 0,0 0,0 1,-1-1,1 0,0 0,-1 0,0 0,1 0,-1 0,0 0,0 0,0 0,0 0,0 1,0-1,-1 0,1 0,-1 0,1 0,-1 0,0 0,1 0,-1 1,0-1,0 0,-1 1,1-1,0 1,0-1,-1 1,1 0,-1-1,1 1,-1 0,0 0,1 0,-1 0,-1 0,-5 2,1 1,-1 0,0 1,1 0,0 0,0 0,0 1,0 0,0 0,1 1,0 0,0 0,0 0,0 1,1 0,0 0,0 0,1 1,-1 1,-15 21,2 1,2 1,0 0,2 1,1 1,2 0,1 0,2 1,1 0,-1 23,-3 62,5 1,7 50,-1-161,0 12,3 11,-3 0,0 0,-2 0,-1 0,-2 0,-1-1,-1 1,-2-1,-10 24,-31 4,26-46</inkml:trace>
  <inkml:trace contextRef="#ctx0" brushRef="#br0" timeOffset="5">2254 890,'163'-11,"104"8,-216 3,-43 0,-6 0,0-1,0 1,0 0,0 0,0 0,-1 0,1 0,0 0,0 0,0 0,0 1,-1-1,1 1,0-1,0 1,-1 0,1 0,0 0,-1 0,1 0,-1 0,1 0,-1 0,0 1,1-1,-1 0,0 1,0-1,1 2,5 46,-8-45,1 1,0-1,0 1,0-1,1 0,-1 1,1-1,0 0,1 1,-1-1,1 0,-1 0,1 0,0 0,1 0,-1-1,1 1,-1-1,1 1,0-1,1 0,-1 0,2 1,6 0</inkml:trace>
  <inkml:trace contextRef="#ctx0" brushRef="#br0" timeOffset="6">2882 535,'-12'3,"-1"2,9 6,9 3,4-1</inkml:trace>
  <inkml:trace contextRef="#ctx0" brushRef="#br0" timeOffset="7">3306 795,'-6'-3,"-1"-1,0 1,0 1,-1-1,1 1,0 0,-1 1,1 0,-1 0,1 1,-1-1,0 2,1-1,-1 1,1 0,-1 1,1 0,0 0,-1 0,1 1,0 0,1 1,-1-1,0 1,1 0,0 1,0 0,0 0,1 0,0 1,0-1,-3 5,7-7,0-1,-1 1,1 0,0 0,0 0,1 0,-1 0,1 0,-1 0,1 0,0 0,0 0,1 0,-1 0,0 1,1-1,0 0,0 0,0-1,0 1,0 0,0 0,1 0,0-1,-1 1,1-1,0 1,0-1,0 0,1 0,-1 0,0 0,1 0,-1 0,1-1,0 1,0-1,-1 0,2 1,21 8,1-1,1-1,-1-1,1-1,0-2,1 0,-1-2,10-1,116 2,-89-6</inkml:trace>
  <inkml:trace contextRef="#ctx0" brushRef="#br0" timeOffset="8">3838 850,'-13'-7,"-1"1,0 1,0 0,0 1,-1 0,1 1,-1 1,0 0,0 1,9 1,0 0,-1 0,1 0,0 1,0 0,0 1,0-1,0 1,0 0,0 1,1-1,-1 1,1 0,0 0,-1 1,2 0,-1 0,0 0,1 0,0 1,0 0,-3 3,6-6,-1 1,1-1,0 1,0-1,0 1,0-1,0 1,0 0,1-1,-1 1,1 0,0 0,0-1,0 1,0 0,1 0,-1-1,1 1,-1 0,1-1,0 1,0 0,0-1,0 1,1-1,-1 0,1 1,-1-1,1 0,0 0,0 0,0 0,0 0,0-1,0 1,1 0,-1-1,0 0,1 0,0 1,-1-1,1-1,-1 1,2 0,6 3,0-1,0 0,0-1,0 0,1-1,-1 0,0 0,1-1,-1-1,1 1,-1-2,0 1,9-4,-13 4,-1-1,0 0,1 0,-1 0,0-1,-1 0,1 0,0 0,-1 0,0-1,1 0,-1 0,-1 0,1 0,-1 0,1-1,-1 0,-1 1,1-1,-1 0,0 0,0-1,0 1,0 0,-1-1,0 0,-1 11,1 0,0 0,1-1,-1 1,1-1,0 1,0-1,0 0,0 1,1-1,0 0,-1-1,2 1,-1 0,0-1,1 0,-1 0,1 0,0 0,0 0,0-1,1 0,-1 0,1 0,-1 0,1-1,-1 0,1 0,0 0,-1 0,1-1,0 1,0-1,0-1,0 1,3-1,1-1,-1-1,-1 0,1 0,0 0,-1-1,0 0,1 0,-2-1,1 0,0 0,-1 0,0-1,-1 0,1-1,-1 1,0-1,0 0,-1 0,1-3,10-20,-2 0,-1-1,-1 0,0-9,-10 36,62-224,6-82,-53 192,-20 83,4 35,0-1,-1 1,1-1,0 1,0-1,0 1,-1-1,1 1,0-1,-1 1,1-1,0 1,-1-1,1 1,-1 0,1-1,-1 1,1 0,-1-1,1 1,-1 0,1 0,-1 0,1-1,-1 1,1 0,-1 0,1 0,-1 0,1 0,-1 0,0 0,1 0,-1 0,1 0,-1 0,1 0,-1 1,1-1,-1 0,1 0,-1 1,1-1,-1 0,1 0,-1 1,1-1,-1 1,1-1,0 0,-1 1,1-1,0 1,-1-1,1 1,-8 8,1 0,-1 1,2 0,0 0,0 1,1-1,0 1,0 0,2 1,-3 9,-5 17,2 1,2 0,2 0,1 1,2-1,1 1,3 0,5 37,9 20,4-1,3-1,7 4,-24-79,-5-12,1-1,0 0,1 1,-1-1,1 0,1 0,-1 0,1-1,1 1,-1-1,1 1,-1-6,-1-1,0 1,1-1,-1 1,1-1,-1 0,0 0,1-1,-1 1,1-1,-1 1,0-1,1 0,-1 0,0-1,0 1,0-1,0 1,0-1,0 0,-1 0,1-1,0 1,-1 0,2-3,13-9,-1-2,0 0,-1-1,-1 0,-1-1,0-1,6-13,-16 23,-11 20,4-4,1 0,-1 0,1 1,0 0,1 0,0 0,0 0,0 0,1 0,1 0,-1 0,1 1,1-1,-1 0,1 0,1 0,1 3,-2-8,1 0,0 0,0 0,1 0,-1-1,1 1,-1-1,1 0,0 0,0 0,0 0,0 0,0-1,0 1,0-1,1 0,-1 0,0 0,1 0,0 0,21 3</inkml:trace>
  <inkml:trace contextRef="#ctx0" brushRef="#br0" timeOffset="9">4726 713,'-7'-7,"-5"-5,-2-2,1 1</inkml:trace>
  <inkml:trace contextRef="#ctx0" brushRef="#br0" timeOffset="10">4207 290,'26'-5,"22"-1,19 0,12 4,7 2,-2 3,-9 1,-16 0</inkml:trace>
  <inkml:trace contextRef="#ctx0" brushRef="#br0" timeOffset="11">4753 754,'3'13,"-1"1,1-1,1 0,0-1,1 1,1-1,3 7,-7-15,0 0,0-1,1 1,-1-1,1 0,-1 0,1 1,0-2,0 1,1 0,-1-1,0 1,1-1,0 0,-1 0,1-1,0 1,0-1,0 0,0 0,0 0,0 0,0-1,1 1,-1-1,1 0,3-3,0 0,0-1,-1 0,1 0,-1 0,1-1,-2 0,1-1,0 1,-1-1,0-1,-1 1,1-1,-1 0,0 0,-1 0,0-1,2-4,87-181,-84 170</inkml:trace>
  <inkml:trace contextRef="#ctx0" brushRef="#br0" timeOffset="12">5054 822,'17'-4,"145"-48,-154 49,-1-1,1 0,-1-1,0 1,0-1,-1 0,1-1,-1 0,0 0,-1 0,0-1,0 0,0 0,-1 0,0 0,0-1,0 1,0-6,-3 11,-1 0,1-1,-1 1,1-1,-1 1,0-1,0 1,0 0,-1-1,1 1,0-1,-1 1,0 0,1-1,-1 1,0 0,0 0,0 0,-1 0,1-1,0 2,-1-1,0 0,1 0,-1 0,0 1,0-1,0 1,0-1,0 1,0 0,0 0,0 0,0 0,-1 0,1 0,0 1,-1-1,1 1,-1 0,1 0,0-1,-1 1,1 1,-1-1,-2 0,0 0,0 0,0 1,0 0,0 0,0 0,1 0,-1 1,0 0,1 0,-1 0,1 1,0-1,0 1,0 0,0 0,0 0,0 1,1 0,0-1,0 1,0 0,0 1,0-1,1 0,0 1,0-1,0 1,0 3,-1 0,0 0,1 0,0 0,1 0,0 0,0 0,1 0,0 1,0-1,1 0,0 0,0 0,1 0,0 0,1 0,0 0,0-1,1 1,6 6,2-2,0 1,1-2,0 0,0 0,1-1,1-1,0 0,0-1,0-1,1 0,0-1,1-1,-1 0,1-1,15 1,26 6</inkml:trace>
  <inkml:trace contextRef="#ctx0" brushRef="#br0" timeOffset="13">4548 535,'5'-9,"3"-3,1-2,-3 3,-6 12,-4 11,-5 14,-2 12,0 6,2 4,1 0,1-9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07.648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500 363,'-1'9,"-1"0,1 0,1 0,-1 0,2 0,-1 0,1 0,1 0,-1 0,2 0,-1 0,1-1,0 1,1-1,0 0,0 0,1 0,0-1,0 1,1-1,4 4,19 23,2-1,1-1,17 12,57 57,-101-98,-2 0,1 0,0 1,-1 0,1 0,-1 0,0 0,0 0,-1 0,1 1,-1 0,0-1,0 1,-1 0,1 0,-1 0,0 0,0 0,-1 0,0 0,0 0,0 0,0 1,-1-1,0 0,0 0,0 0,0 0,-1 0,-5 3,1-1,-1 0,0-1,-1 0,0 0,0 0,0-1,0 0,-1-1,0 0,0 0,0-1,0 0,-1-1,1 1,-1-2,1 0,-1 0,0 0,-2-2,10 2,-1-1,1-1,-1 1,1 0,-1-1,1 1,-1-1,1 0,-1 1,1-1,0 0,-1-1,1 1,0 0,0-1,0 1,0-1,0 0,0 1,1-1,-1 0,0 0,1 0,0 0,-1-1,1 1,0 0,0-1,0 1,0 0,1-1,-1 1,1-1,-1 1,1-1,0 1,0-2,0-7,1 0,0 1,1-1,0 1,1 0,0 0,0 0,4-7,115-209,-63 125,-20 31,-2-1,-4-3,-3 0,10-46,-36 107,-2 6,1-1,-1 1,-1-1,1 1,-1-1,0 0,-1 0,0 1,0-1,-1 0,-1-7,1 14,1 0,-1 1,1-1,-1 1,0-1,0 1,1-1,-1 1,0-1,0 1,1-1,-1 1,0 0,0 0,0-1,0 1,1 0,-1 0,0 0,0 0,0 0,0 0,0 0,0 0,1 1,-1-1,0 0,0 0,0 1,0-1,1 0,-1 1,0-1,0 1,1-1,-1 1,0 0,1-1,-1 1,1-1,-1 1,1 0,-1 0,1-1,-1 1,1 0,0 0,-1 0,1-1,0 1,0 0,-1 0,1 0,0 0,-9 18,1 1,0-1,2 1,0 0,2 1,0 0,1-1,1 1,0 20,2 29,4-1,2 1,3-1,3-1,3 0,3-1,3-1,3 0,32 60,-34-84,-16-34</inkml:trace>
  <inkml:trace contextRef="#ctx0" brushRef="#br0" timeOffset="251.024">794 403,'19'2,"18"4,18 0,15-1,7-1,2-1,-9-2,-15 0</inkml:trace>
  <inkml:trace contextRef="#ctx0" brushRef="#br0" timeOffset="10715.77">1048 175,'-257'163,"-388"228,517-308,111-63,37-13,130-50,168-87,6-19,-252 116,311-152,-366 178,-28 15,6-5,-137 93,3 7,6 6,1 8,121-106,-8 5,1 2,0 0,1 2,2-1,0 2,1 0,-3 8,16-28,0 0,0 1,0-1,1 1,-1-1,1 1,-1-1,1 1,-1 0,1-1,0 1,0 0,0-1,0 1,0 0,0-1,0 1,0 0,1-1,-1 1,1-1,-1 1,1-1,-1 1,1-1,0 1,0-1,0 1,0-1,0 0,0 0,0 1,1-1,-1 0,0 0,0 0,1 0,-1 0,1-1,-1 1,1 0,-1-1,1 1,0-1,-1 1,1-1,0 0,-1 0,1 0,-1 0,1 0,0 0,-1 0,1 0,0-1,-1 1,1-1,-1 1,1-1,0 0,0 0,28-6,-2 0,1-2,-1-2,-1 0,0-2,13-8,-20 11,312-170,-256 146,-78 44,-80 65,-344 268,414-334,-3 3,1 0,0 1,0 1,1 0,-11 15,24-28,-1-1,1 0,-1 1,1-1,-1 1,1-1,0 1,-1-1,1 1,-1 0,1-1,0 1,0-1,-1 1,1 0,0-1,0 1,0 0,0-1,0 1,0 0,0-1,0 1,0 0,0-1,0 1,0 0,0-1,0 1,1-1,-1 1,0 0,1-1,-1 1,0-1,1 1,-1-1,0 1,1-1,-1 1,1-1,-1 1,1-1,32 1,10-12,0-1,-1-1,0-3,19-11,-20 10,62-27</inkml:trace>
  <inkml:trace contextRef="#ctx0" brushRef="#br0" timeOffset="10878.335">1597 898,'-7'14,"-11"13,-17 16,-15 14,-18 13,-15 9,-12 4,-4 0,2-10,17-18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6:28.11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187 589,'5'50,"-4"1,-1-1,-3 1,-3 14,1-5,-20 365,19 1,21 56,5-28,-31 302,-62 586,9-419,29 151,49-560,-9-250,-5-259,14 31,-1-52,-8-2</inkml:trace>
  <inkml:trace contextRef="#ctx0" brushRef="#br0" timeOffset="52162.896">201 1,'-7'29,"-2"35,0 37,3 34,-2 31,0 24,0-21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33.5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0 144,'5'16,"3"17,1 16,-1 11,-3 9,-3 5,-3-2,-1-7,0-8,3-13,2-14,7-11,0-9</inkml:trace>
  <inkml:trace contextRef="#ctx0" brushRef="#br0" timeOffset="164.198">241 158,'0'-16,"0"-10,-2 7,-1 17,0 23,1 22,0 19,3 13,6 7,6 3,6-1,4-6,0-11,-1-16,-5-13,-4-14</inkml:trace>
  <inkml:trace contextRef="#ctx0" brushRef="#br0" timeOffset="623.879">54 438,'30'-10,"1"0,0 3,0 0,1 2,-1 1,1 2,3 1,-10 0,191-4,-212 5,0-1,-1 1,1 0,0 0,0 0,-1 1,1-1,0 1,0 0,-1 0,1 0,-1 0,1 1,-1-1,0 1,1 0,-1 0,0 0,0 0,0 1,-1-1,1 1,-1 0,1 0,-1 0,0 0,0 0,0 0,0 1,-1-1,1 1,-1-1,0 1,0 0,-14 68,10-67,1-1,0 1,0-1,1 1,-1 0,1 0,0 0,0 0,1-1,-1 1,1 0,0 0,1 0,-1 0,1 0,0 0,0 0,1 0,-1-1,1 1,0 0,0-1,0 0,1 1,0-1,0 0,0 0,0-1,1 1,-1-1,4 4,4-2,-1 0,0 0,1-1,0 0,0-1,0 0,1-1,-1 0,0-1,1 0,-1-1,1-1,-1 1,1-2,-1 1,0-2,1 1,-1-2,2 0,-9 2,1 0,-1-1,1 0,-1 0,0 0,0 0,0 0,0-1,-1 0,1 1,-1-1,0-1,0 1,-1 0,1-1,-1 1,0-1,0 0,0 0,-1 0,0 0,0 0,0 0,0 0,-1 0,0 0,0-2,-1-5,0-1,-1 0,0 0,-1 1,0 0,-1-1,0 1,-1 0,0 1,-5-6,4 6,-2 0,1 1,-2 0,1 0,-1 1,-1 1,1-1,-1 1,-1 1,0 0,0 0,0 1,-1 1,-9-4,14 6,1 1,-1 0,0 0,0 1,0 0,0 0,0 1,0-1,-1 1,1 1,0 0,0 0,0 0,0 1,0 0,1 0,-1 1,0-1,1 2,0-1,0 1,0 0,0 0,0 0,1 1,0 0,-1 1,2-2,0 1,1-1,-1 1,1 0,0 0,0 1,1-1,0 1,0-1,0 1,0 0,1-1,0 1,0 0,1 0,0 0,0 0,0 0,1 0,-1 0,1 0,1-1,-1 1,1 0,0-1,0 1,1-1,0 1,0-1,0 0,0 0,5 4,1 0,1 1,0-1,1-1,0 0,0-1,0 0,1 0,13 4,38 15</inkml:trace>
  <inkml:trace contextRef="#ctx0" brushRef="#br0" timeOffset="878.726">1350 212,'-4'20,"-2"16,0 14,4 9,4 3,4 1,3-3,3-8,-1-9,-2-8,-3-13,-3-17,-1-9</inkml:trace>
  <inkml:trace contextRef="#ctx0" brushRef="#br0" timeOffset="1042.287">1043 77,'-7'-13,"1"-5,9 0,19 5,25 3,28 6,29 3,23 3,13 0,-17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32.0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92 83,'-11'19,"1"1,1 0,0 0,2 1,1 0,0 1,1 0,2-1,0 1,1 0,2 11,-1-21,2 1,-1 0,2-1,0 1,0 0,1-1,1 0,0 0,0 0,2 0,-1-1,1 1,1-1,0-1,0 0,1 0,1 0,0-1,0 0,0 0,1-1,1-1,-1 0,1 0,0-1,10 4,-16-8,1 0,-1-1,1 0,0 1,0-2,-1 1,1-1,0 0,0 0,0-1,0 1,-1-1,1 0,0-1,-1 0,1 0,-1 0,1 0,-1-1,0 0,0 0,0 0,0-1,3-3,0-1,-1 0,1-1,-1 0,-1 0,0 0,0-1,-1 0,0 0,0-1,-1 1,-1-1,2-6,0-5,-1 0,0 0,-2-1,-1 1,0 0,-2-1,-1 1,0-1,-2 1,0 0,-2 1,0-1,-2 1,0 0,-3-4,7 18,1 0,-1 0,-1 1,1 0,-1-1,0 2,0-1,-1 1,0 0,0 0,0 0,0 1,-1 0,0 0,1 0,-1 1,-1 0,1 1,0 0,-1 0,1 0,-1 1,0 0,1 1,-1-1,0 2,0-1,1 1,-1 0,1 0,-2 2,-2 0,1 2,0-1,0 2,1-1,-1 1,1 1,1 0,-1 0,1 0,0 1,1 0,0 1,0 0,0 0,2 0,-1 1,1 0,0 0,1 0,0 1,1 0,0-1,1 1,0 0,1 0,0 0,0 0,1 1,1-1,0 0,1 0,0 0,0 0,1-1,0 1,3 3,34 47,7-10</inkml:trace>
  <inkml:trace contextRef="#ctx0" brushRef="#br0" timeOffset="287.37">720 15,'0'23,"0"16,0 14,0 8,-2 6,-3 2,-1 1,-1-4,-3-7,2-9,1-10,2-13</inkml:trace>
  <inkml:trace contextRef="#ctx0" brushRef="#br0" timeOffset="630.895">720 176,'3'20,"1"0,1 0,1 0,0-1,1 1,2-2,0 1,0-1,2-1,0 1,1-2,1 0,0 0,2-1,-1-1,2 0,0-1,0-1,6 7,0-1,1-1,0-1,1 0,1-2,1-2,0 0,6 1,-30-12,0 0,0 0,0 0,1 0,-1 0,0 0,0-1,1 1,-1-1,0 0,1 1,-1-1,0 0,1-1,-1 1,0 0,0-1,1 1,-1-1,0 0,0 1,0-1,1 0,-1 0,0-1,0 1,-1 0,1-1,0 1,0-1,-1 1,1-1,-1 0,1 0,-1 0,1-2,2-11,-1 0,0 0,-2-1,0 1,0 0,-2-1,1 1,-2-1,-2-8,1 1,-35-275,37 294,1-1,-1 1,0-1,1 0,0 1,0-1,1 1,-1-1,1 0,0 1,0-1,0 1,1 0,0-1,0 1,0 0,0 0,0 0,1 0,0 0,0 1,0-1,0 1,1 0,-1 0,1 0,1-1,25-8,-1 5</inkml:trace>
  <inkml:trace contextRef="#ctx0" brushRef="#br0" timeOffset="852.384">1482 42,'34'384,"-34"-374,0 0,1 0,0 0,0 0,1 0,1 0,-1-1,2 1,-1-1,1 1,1-1,-1-1,2 1,-1-1,1 0,0 0,1 0,0-1,0 0,0 0,1-1,0 0,1-1,-1 1,6 1,-2-3,0-1,0 0,0-1,0-1,1 1,-1-2,0 0,0-1,1 0,-1 0,0-1,0-1,0 0,0-1,2-1,26-13</inkml:trace>
  <inkml:trace contextRef="#ctx0" brushRef="#br0" timeOffset="1103.714">1429 296,'18'5,"17"1,17 0,11-2,8 0,1-2,-7-3,-14-2</inkml:trace>
  <inkml:trace contextRef="#ctx0" brushRef="#br0" timeOffset="1353.046">1630 122,'-18'-7,"-7"-4,9-3,20 1,28 1,31 0,32 1,27 2,-7 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59.7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74 227,'2'-22,"0"0,2 0,0 0,2 0,0 1,2 0,0 0,10-17,-18 37,0 1,0-1,-1 1,1 0,0-1,0 1,0-1,0 1,0-1,0 1,0 0,0-1,0 1,0-1,0 1,0-1,0 1,1 0,-1-1,0 1,0-1,0 1,1 0,-1-1,0 1,0-1,1 1,-1 0,0-1,1 1,-1 0,0 0,1-1,-1 1,0 0,1 0,-1 0,1-1,-1 1,0 0,1 0,-1 0,1 0,-1 0,1 0,-1 0,1 0,-1 0,0 0,1 0,-1 0,1 0,-1 0,1 0,-1 1,0-1,1 0,-1 0,1 0,-1 1,0-1,1 0,-1 0,0 1,1-1,-1 0,0 1,1-1,4 35,-6 315,-10-221,10-126,0-1,0 0,0 0,0 0,-1 0,1 0,-1 0,1 0,-1 0,0-1,0 1,0-1,0 1,0-1,0 0,0 1,0-1,0 0,-1-1,1 1,0 0,-1-1,1 1,-1-1,1 0,0 1,-1-1,1-1,-1 1,1 0,-3-1,-72-25,77 26,0 0,1 0,-1 0,0 0,1 0,-1 0,0-1,1 1,-1 0,0 0,1 0,-1 0,0-1,0 1,1 0,-1 0,0-1,0 1,0 0,1-1,-1 1,0 0,0 0,0-1,0 1,1 0,-1-1,0 1,0 0,0-1,0 1,0-1,0 1,0 0,0-1,0 1,0 0,0-1,0 1,-1 0,1-1,0 1,0 0,0-1,0 1,0 0,-1 0,1-1,0 1,0 0,-1 0,1-1,0 1,0 0,-1 0,1-1,0 1,-1 0,1 0,0 0,-1 0,1 0,0 0,-1-1,1 1,0 0,-1 0,1 0,30-4,-29 4,323-3,-240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0.0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1,'7'0,"9"0,11 0,10 0,10 0,6 2,3 1,-1 2,-8 0,-11 2,-13-1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0.26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1,'21'9,"17"3,17 0,14-5,14-6,9-5,5-4,-15-1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1.2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260 16,'-10'0,"0"-1,0 1,-1 1,1 0,0 0,0 1,0 0,0 1,0 0,1 1,-1 0,1 0,0 1,0 0,0 1,1 0,0 0,0 1,-2 2,1 3,1 1,0-1,1 1,1 1,0-1,0 1,2 0,0 0,0 1,1-1,1 1,1 0,0 0,0-1,2 1,0 0,0 0,2 0,0-1,1 2,-3-9,1 0,0 0,1 0,0-1,0 1,1-1,-1 0,1 0,0 0,1 0,0-1,0 0,0 0,0 0,1 0,-1-1,1 0,1 0,-1-1,0 0,1 0,0 0,-1-1,1 0,0 0,1 0,3 0,0 0,1 0,-1-1,0-1,1 0,-1 0,1-1,-1-1,0 0,0 0,0-1,0-1,0 1,0-2,-1 0,0 0,0-1,0 0,-1 0,0-1,0 0,-1-1,0 0,0-1,0 1,-1-1,-1-1,0 1,0-1,3-7,-5 6,0 0,-1 0,0-1,-1 1,0-1,0 1,-2-1,1 1,-1-1,-1 0,0 1,-1-1,0 1,-1-1,0 1,-1 0,0 0,-1 1,0-1,0 1,-1 0,-1 0,1 1,-2 0,1 0,-1 0,-1 1,1 0,-1 1,-1 0,1 1,-1 0,0 0,-1 1,1 0,-4 0,5 2,0 1,1 1,-1 0,-1 0,1 0,0 1,0 1,0 0,0 0,0 0,1 1,-1 1,0 0,1 0,-1 0,1 1,0 0,0 1,1 0,-1 0,1 0,0 1,0 0,1 1,0 0,0 0,0 0,1 0,0 1,1 0,0 0,0 0,0 0,1 2,2-5,-1 0,1-1,0 1,1 0,-1 0,1 0,0 0,0 0,1 0,0 0,0 0,0 0,0 0,1 0,-1 0,1-1,0 1,1-1,-1 1,1-1,0 0,0 0,2 2,23 21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1.7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0 374,'4'-55,"1"0,3 0,10-32,-13 63,19-68,-14 86,-5 26,-2 53,-3-1,-3 1,-7 25,-3 96,20-108,1-56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2.2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105 124,'-4'0,"-1"0,1 1,-1-1,1 1,0 0,-1 0,1 0,0 1,0-1,0 1,0 0,0 0,0 0,1 1,-1 0,1-1,0 1,-1 0,1 1,0-1,1 0,-1 1,1 0,0-1,-1 1,2 0,-1 0,0 0,1 1,0-1,0 0,0 1,0-1,1 0,-1 1,1-1,1 1,-1-1,1 4,2 1,1 0,0-1,0 1,1-1,0 0,1 0,0-1,0 0,0 0,1 0,0 0,0-1,1-1,-1 1,1-1,1 0,-1-1,1 0,-1-1,1 1,0-2,1 1,-1-1,0-1,1 1,-4 0,0-1,0 0,0 0,0 0,0 0,0-1,0 0,0 0,0-1,0 0,0 0,0 0,0 0,0-1,-1 0,1-1,-1 1,1-1,-1 0,0 0,0-1,0 0,0 1,-1-2,0 1,0 0,0-1,0 0,0 0,1-7,0 1,-1-2,0 1,0 0,-2-1,1 1,-2-1,0 0,0 1,-1-1,0 0,-2 0,1 0,-1 1,-1-1,-1 1,1 0,-2 0,-3-8,5 15,1 0,-1 0,0 0,0 0,0 1,-1 0,1 0,-1 0,0 0,-1 0,1 1,0 0,-1 0,0 0,0 0,0 1,0 0,0 0,0 0,-1 0,1 1,0 0,-1 0,1 1,-1 0,1-1,-1 2,1-1,-1 1,1 0,-1 0,1 0,-1 1,1 0,0 0,0 0,-1 1,-3 2,0 0,1 1,0 0,0 1,0-1,0 1,1 1,1-1,-1 1,1 1,1-1,-1 1,0 3,3-7,1 0,-1 0,1 1,0-1,1 1,-1-1,1 1,0 0,0 0,1-1,0 1,0 0,0 0,1 0,0-1,0 1,0 0,1-1,0 1,0-1,0 1,1-1,1 3,20 22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1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203 745,'-4'-3,"0"0,0 0,0 0,-1 1,1 0,-1-1,1 1,-1 1,0-1,1 1,-1 0,0 0,0 0,0 1,0 0,0 0,0 0,0 0,0 1,0 0,0 0,0 0,1 1,-1-1,0 1,1 0,-1 1,1-1,0 1,0 0,0 0,0 0,0 0,1 1,-3 3,1-2,1 1,0 0,1 0,-1 0,1 0,0 1,1 0,-1-1,1 1,1 0,-1 0,1 0,0 4,1-8,0 0,0-1,0 1,0 0,1-1,-1 1,1 0,-1-1,1 1,0 0,0-1,0 1,1-1,-1 0,0 1,1-1,0 0,-1 0,1 0,0 0,0 0,0 0,0-1,1 1,-1-1,0 1,1-1,-1 0,1 0,-1 0,1 0,0 0,-1-1,1 1,0-1,0 0,2 1,-1-1,1 0,0 0,-1-1,1 1,0-1,-1 0,1-1,-1 1,1-1,-1 0,0 0,1 0,-1 0,0-1,-1 0,1 1,0-2,-1 1,0 0,1-1,-1 1,0-2,5-5,-1 0,0-1,-1 0,0 0,-1-1,0 0,-1 0,0-1,6-35,-3 1,-1-1,-3 0,-2 0,-4-44,1 31,-1-83,0 134,0 22,-3 62,3 1,6 53,-3-121,1 39,1 0,2 0,2-1,3 0,7 25,-15-67,-1 0,0 0,1-1,0 1,-1 0,1 0,0-1,1 1,-1 0,0-1,1 1,-1-1,1 0,0 1,0-1,0 0,0 0,0 0,0 0,1-1,-1 1,0 0,1-1,0 0,-1 0,1 0,0 0,-1 0,1 0,0-1,0 1,0-1,0 0,0 1,0-2,2 1,5-6,0 0,-1-1,1 0,-1 0,-1-1,0-1,0 1,0-1,-1 0,-1-1,6-9,7-8,22-29,-39 69,-13 27,7-31,1 1,0 1,1-1,0 0,0 1,1-1,1 1,-1-1,2 1,-1-1,2 1,-2-9,1-1,0 1,0 0,0 0,0-1,0 1,0-1,0 1,0-1,1 1,-1-1,1 0,-1 1,1-1,-1 0,1 0,0 0,0 0,-1-1,1 1,0 0,0-1,0 1,0-1,0 0,-1 0,1 1,0-1,0 0,0-1,1 1,20-2</inkml:trace>
  <inkml:trace contextRef="#ctx0" brushRef="#br0" timeOffset="1">558 322,'9'4,"10"5,2 0</inkml:trace>
  <inkml:trace contextRef="#ctx0" brushRef="#br0" timeOffset="2">830 594,'21'-5,"-1"0,-1-2,1-1,-1 0,0-1,-1-1,0-1,-1-1,0 0,-1-1,0-1,-1 0,0-1,-2-1,0 0,0-1,-2 0,0-1,-1 0,0-1,-2 0,-1-1,0 1,3-19,-5 20,-2 0,0-1,-1 1,-1-1,-1 1,-1-1,0 1,-1-1,-3-11,4 28,1 0,0 1,0-1,-1 0,1 0,-1 1,0-1,1 1,-1-1,0 1,0-1,0 1,0-1,0 1,0 0,0-1,-1 1,1 0,0 0,-1 0,1 0,-1 0,1 0,-1 1,1-1,-1 0,0 1,1-1,-1 1,0 0,0-1,1 1,-1 0,0 0,0 0,1 0,-1 1,0-1,1 0,-1 1,0-1,1 1,-1-1,0 1,1 0,-1 0,1 0,-1 0,1 0,0 0,-1 0,1 0,0 0,0 1,0-1,0 1,-1 0,-10 17,0 1,2-1,0 2,2-1,0 1,1 1,1-1,1 1,-2 21,-11 80,7 1,4 0,9 110,1-74,-19 147,14-281,-1-1,-1 0,-2 0,-1 0,-6 16,1-17</inkml:trace>
  <inkml:trace contextRef="#ctx0" brushRef="#br0" timeOffset="3">830 827,'498'-96,"-418"69,-79 27,0 0,-1 0,1 0,0 0,-1 0,1 0,-1 0,1 0,0-1,-1 1,1 0,0 0,-1 0,1-1,-1 1,1 0,0-1,-1 1,1-1,-1 1,1 0,-1-1,0 1,1-1,-1 1,1-1,-1 0,0 1,1-1,-1 1,0-1,0 0,0 1,1-1,-1 1,0-1,0 0,0 1,0-1,0 0,0 1,0-1,0 0,0 1,-1-1,1 0,0 1,0-1,0 1,-1-1,1 0,0 1,-1-1,1 1,-1-1,1 1,0-1,-1 1,1-1,-1 1,1 0,-1-1,0 1,1 0,-1-1,1 1,-43-12,39 11,1 1,0-1,-1 0,1 1,-1 0,1 0,-1 0,1 0,-1 1,1-1,-1 1,1 0,0 0,-1 0,1 0,0 1,0-1,0 1,0 0,0 0,0 0,1 0,-1 0,0 1,1-1,0 1,0 0,0 0,0-1,0 1,0 1,1-1,-1 0,1 0,0 1,0-1,0 0,0 3,1 0,0 0,0 0,1 1,0-1,0 0,0 0,1 0,0 0,0 0,0-1,1 1,0-1,0 1,1-1,-1 0,1 0,0 0,0-1,1 0,-1 1,10 8,1-1,0-1,0 0,1-1,0 0,1-1,-13-6,-1-1,1 1,-1-1,1 1,0-1,0 0,0 0,0-1,0 1,1-1,-1 0,0 0,1 0,-1-1,1 0,-1 1,0-2,1 1,-1 0,1-1,-1 0,0 0,1 0,-1-1,0 1,0-1,0 0,0 0,0 0,-1-1,1 1,5-12,-2 0,1 0,-2-1,0 0,-1 0,0 0,-1-1,-1 1,0-3,3-7,19-103,-24 127,0 0,0-1,0 1,0 0,0 0,0-1,1 1,-1 0,0 0,1 0,-1 1,0-1,1 0,-1 0,1 1,-1-1,1 1,0-1,-1 1,1 0,-1 0,1-1,0 1,-1 0,1 1,-1-1,1 0,0 0,-1 1,1-1,-1 1,1-1,-1 1,1 0,-1-1,1 1,7 1,70 11,98 26,-172-38,-1 0,0 1,0-1,0 1,-1 0,1 0,0 1,-1-1,1 1,-1 0,0 0,0 0,0 0,0 0,0 1,-1 0,0-1,1 1,-2 0,1 0,0 0,-1 0,1 0,-1 0,0 1,-1-1,1 0,-1 0,0 1,0 0,-2 124,3-127,-1 0,1 0,0 1,0-1,0 0,0 0,0 0,0 0,1 0,-1-1,1 1,-1 0,1-1,0 1,0-1,-1 1,1-1,0 0,0 0,0 0,1 0,-1 0,0 0,0-1,0 1,1-1,-1 1,0-1,1 0,-1 0,1 0,73-13,-64 8,0-1,0 0,-1-1,0 0,0 0,0-1,-1-1,0 1,-1-2,0 1,0-2,-1 1,-1-1,1 0,-2 0,0-1,0 0,-1 0,0-1,-1 1,-1-1,0 0,0 0,-1-11,-8-20,6 44,0-1,0 0,0 0,-1 1,1-1,0 0,-1 1,1-1,-1 0,1 1,-1-1,1 0,-1 1,1-1,-1 1,0-1,1 1,-1-1,0 1,1 0,-1-1,0 1,1 0,-1-1,0 1,0 0,1 0,-1 0,0 0,0 0,0 0,1 0,-1 0,0 0,0 0,0 0,1 0,-1 1,0-1,0 0,1 0,-1 1,0-1,1 1,-1-1,0 1,1-1,-1 1,1-1,-1 1,-5 6,0-1,1 1,0 0,0 1,1-1,0 1,0 0,1 0,0 1,0-1,1 0,0 1,1 0,0-1,0 1,0 0,1 0,1-1,0 6,0-8,1 0,0 0,0 0,0 0,1-1,-1 1,1-1,1 1,-1-1,1 0,0 0,0 0,0-1,1 0,-1 0,1 0,0 0,0-1,1 1,-1-1,1-1,0 1,0-1,13 6,1-1,0-2,1 1,0-2,-1-1,6 0,34 0,-8-4</inkml:trace>
  <inkml:trace contextRef="#ctx0" brushRef="#br0" timeOffset="4">2729 622,'-3'5,"0"0,0 1,1-1,0 1,0-1,1 1,-1-1,1 1,0 0,1 0,-1 0,1-1,0 1,1 0,0 5,-1-9,0 10,1 0,0 0,1-1,0 1,0-1,1 1,1-1,0 0,1 0,0 0,0-1,1 0,0 0,6 6,-10-14,0 0,0 0,0 0,1-1,-1 1,0-1,1 1,-1-1,1 0,-1 0,1 0,-1-1,1 1,0 0,-1-1,1 0,0 0,0 0,-1 0,1 0,0 0,-1-1,1 1,0-1,-1 0,1 0,0 0,-1 0,1 0,-1 0,0-1,1 1,-1-1,0 0,0 1,1-3,62-80,-55 62,0-1,-2 1,-1-2,-1 1,-1-1,1-10,-5 29,-4 13,0 1,1-1,1 1,-1-1,1 1,1 0,0-1,0 1,0 0,1-1,1 1,-1-1,1 1,1-1,0 1,0-1,0 0,1-1,0 1,1 0,0-1,0 0,1 0,3 0,1 0,0-1,0-1,0 0,1 0,0-1,0 0,0-1,0 0,1-1,-1 0,1-1,0 0,-1-1,1 0,0-1,-1 0,1-1,-1 0,0-1,0 0,1-1,-2 0,1-1,-1 0,1-1,-1 0,-1 0,1-1,-1 0,-1-1,1 0,6-9,1-11,-2 0,0-1,-2-1,-2 0,0-1,-2 0,-2 0,0-1,0-26,-2 32,31-311,-35 326,1 6,-1 1,1-1,-1 1,0-1,0 1,-1-1,0 1,1-1,-1 1,-1 0,1-1,-1 1,0-1,1 4,0 1,0 0,-1-1,1 1,0 0,0 0,0 0,-1-1,1 1,0 0,0 1,0-1,-1 0,1 0,0 0,0 1,0-1,0 1,-1-1,1 1,0-1,0 1,0 0,0-1,0 1,0 0,1 0,-1 0,0-1,0 1,0 0,1 0,-1 0,1 1,-1-1,1 0,-1 1,-18 24,2 2,0 0,2 0,2 2,0-1,2 2,-3 14,6-18,2 1,0 0,2 0,1 0,1 1,2-1,0 1,2-1,2 0,0 1,-1-15,0-1,0 1,2-1,-1 0,2 0,0 0,0-1,1 0,1 0,0-1,1 0,0 0,0-1,1 0,0-1,1 0,0 0,1-1,-1-1,1 0,4 1,-8-3,1-1,0-1,-1 1,1-1,0-1,1 1,-1-2,0 1,0-1,1-1,-1 0,1 0,-1-1,1 0,-1 0,0-1,0 0,0-1,0 0,0-1,0 1,-1-2,0 1,0-1,0 0,7-7,-7 3,-1 1,0-2,0 1,-1-1,0 0,-1-1,0 1,-1-1,0 0,0 0,-1-1,-1 1,0 0,0-1,-2 0,0 12,0 1,0-1,0 0,-1 0,1 0,0 0,0 0,-1 0,1 0,0 0,0 0,-1 0,1 0,0 0,0 0,-1 0,1 0,0 0,0 0,-1 0,1 0,0 0,0 0,-1 0,1 0,0 0,0-1,-1 1,1 0,0 0,0 0,0 0,-1-1,1 1,0 0,0 0,0 0,0-1,0 1,0 0,-1 0,1-1,0 1,0 0,0 0,0-1,0 1,0 0,0 0,0-1,0 1,0 0,0 0,0-1,0 1,0 0,0 0,0-1,1 1,-1 0,0 0,0-1,-11 21,8-9,1 0,0 1,0 0,1-1,1 1,0 0,0-1,2 1,-1-1,1 1,1-1,0 1,1-1,0 0,0-1,1 1,1-1,0 0,0 0,1 0,0-1,0 0,1-1,1 0,-1 0,1 0,1-1,-1-1,1 1,0-2,1 1,1-1,51 6,-42-16</inkml:trace>
  <inkml:trace contextRef="#ctx0" brushRef="#br0" timeOffset="5">3316 376,'-23'-5,"-13"-1,-2 0,13 1,21 2,26 1,30 3,27 2,23 0,20-1,10 0,1 2,-21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2.7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54 62,'-6'10,"0"0,0 0,1 0,0 1,1 0,0 0,1 0,0 1,1-1,0 1,1-1,1 1,-1-1,2 1,0 0,1 9,3-14,-1-1,1 1,1-1,-1-1,1 1,0-1,0 0,1 0,-1-1,1 1,0-1,0-1,0 0,1 0,-1 0,1-1,0 0,0 0,0-1,0 0,0-1,0 1,0-2,-1 1,1-1,0 0,2-1,-4 2,0-1,0 1,0-1,1-1,-2 1,1-1,0 0,0 0,0-1,-1 0,0 0,1 0,-1 0,0-1,0 0,-1 0,1 0,-1-1,0 0,0 0,-1 0,1 0,-1 0,0 0,-1-1,1 0,-1 1,0-1,-1 0,1 0,-1 0,0 0,-1-1,1 1,-1-1,-1-3,-1 1,0-1,0 1,-1-1,0 1,-1 0,0 0,-1 0,1 0,-2 1,1 0,-1 0,0 1,-1-1,0 1,0 0,0 1,-1 0,-3-2,5 4,1 1,-2-1,1 1,0 0,-1 0,1 1,-1 0,0 0,0 0,1 1,-1 0,0 1,0-1,0 1,0 1,0-1,0 1,0 0,0 1,0 0,0 0,1 0,-1 1,1 0,0 0,0 1,-1 0,3-2,-1 1,1 0,0 0,0 1,0-1,1 1,-1 0,1 0,0 1,0-1,0 0,0 1,1 0,0-1,0 1,0 0,1 0,-1 0,1 1,0-1,1 0,-1 0,1 1,0-1,1 0,-1 0,1 0,0 1,1 2,12 23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03.4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161 129,'-5'4,"0"0,0 1,1-1,-1 1,1 0,0 0,0 0,0 0,1 1,0 0,0 0,1 0,-1 0,1 0,0 0,1 0,0 1,0-1,0 1,1-1,-1 1,2-1,-1 0,1 1,0-1,0 1,1-1,0 0,0 0,0 0,1 0,0 0,0 0,0-1,1 1,0-1,0 0,0 0,1 0,-1-1,1 0,0 0,1 0,1 1,0-1,0-1,0 0,0 0,0-1,1 0,-1 0,1-1,-1 0,1 0,0-1,-1 1,1-2,0 1,-1-1,1-1,-1 1,1-1,-1 0,0-1,0 0,0 0,0 0,0-1,-1 0,0 0,1-1,-2 0,1 0,0 0,-1-1,0 0,-1 0,1 0,-1 0,0-1,0 0,-1 0,0 0,0 0,0-3,-1 0,-1 0,0 0,-1 0,1 0,-2 0,0 0,0-1,0 1,-2 1,1-1,-1 0,0 0,-1 1,0 0,-1 0,0 0,0 0,-1 1,0 0,-1 0,-6-6,8 8,-1 1,1-1,-1 2,-1-1,1 0,-1 1,0 0,0 1,0 0,0 0,0 0,-1 1,0 0,1 0,-1 1,0 0,1 0,-1 1,0 0,0 1,0-1,0 2,1-1,-1 1,1 0,-1 0,1 1,-4 2,0 1,1 1,0 0,0 0,0 1,1 1,0-1,1 1,0 1,0 0,1 0,0 0,1 1,0 0,1 0,0 1,-1 4,-7 26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59.1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300 42,'-16'1,"1"-1,-1 2,0 0,1 1,-1 1,1 0,0 1,0 0,1 2,-1-1,1 2,1 0,-1 1,2 0,-1 1,1 0,-3 4,11-9,0 0,0 0,0 1,1-1,0 1,0 0,1 0,-1 0,1 0,1 0,-1 1,1-1,0 1,0-1,1 1,0-1,0 1,1-1,-1 0,2 1,-1-1,0 1,1-1,0 0,1 0,0 0,-1 0,2-1,0 2,12 19,1-1,2-1,0-1,1 0,15 11,-11-11,-8-8,-2-1,1 2,-2 0,0 1,6 10,-18-25,0-1,0 1,0 0,0 0,0 0,-1-1,1 1,-1 0,1 0,-1 0,0 0,0 0,0 0,0 0,0 0,0 0,0 0,-1 0,1 0,0-1,-1 1,0 0,0 0,1 0,-1-1,0 1,0 0,-1-1,1 1,0-1,0 1,-1-1,1 1,-1-1,1 0,-1 0,0 0,1 0,-1 0,0 0,0 0,-1 0,-1 1,0 0,-1 0,1 0,-1 0,0-1,1 1,-1-1,0 0,0-1,0 1,0-1,0 0,0 0,0-1,0 1,1-1,-1 0,0-1,0 1,1-1,-1 0,1 0,-4-2,7 1,0 0,0 0,0-1,1 1,-1 0,1 0,0-1,0 1,0 0,0-1,1 1,-1 0,1-1,0 1,0 0,0 0,0 0,1 0,-1 0,1 0,-1 0,1 0,0 0,1 1,0-2,216-276,-202 260,-2-2,-1 0,0 0,-2-2,0 1,-2-1,-1-1,0 0,-2 0,-1-1,1-17,-9 22,2 22,0-1,0 0,0 0,0 0,0 1,0-1,0 0,0 0,0 1,0-1,0 0,0 0,0 1,0-1,-1 0,1 0,0 0,0 1,0-1,0 0,0 0,-1 0,1 0,0 1,0-1,0 0,-1 0,1 0,0 0,0 0,-1 0,1 0,0 0,0 1,-1-1,1 0,0 0,0 0,-1 0,1 0,0 0,0 0,0-1,-1 1,1 0,0 0,0 0,-1 0,1 0,0 0,0 0,0 0,-1-1,1 1,0 0,0 0,0 0,-1 0,1-1,0 1,0 0,-7 20,1 0,1 0,1 1,1-1,0 1,2 0,0 3,0-9,-2 41,2 1,2-1,3 1,2-1,3 0,12 37,-20-85,1 0,1-1,0 1,0 0,0-1,1 0,0 0,0 0,1 0,1 1,-5-7,-1-1,1 1,-1 0,1-1,-1 1,1-1,0 1,-1-1,1 1,0-1,-1 0,1 1,0-1,-1 0,1 1,0-1,0 0,-1 0,1 0,0 0,0 0,-1 1,1-2,0 1,0 0,0 0,-1 0,1 0,0 0,0-1,-1 1,1 0,0 0,-1-1,1 1,0-1,-1 1,1-1,0 1,-1-1,1 1,-1-1,1 1,-1-1,1 0,-1 1,0-1,1 0,-1 1,0-1,1 0,-1 0,0 1,0-1,6-17</inkml:trace>
  <inkml:trace contextRef="#ctx0" brushRef="#br0" timeOffset="253.478">461 430,'-14'-16,"-11"-10,-6-5,-2 1,0 3,3 6,4 7,5 5,6 7,7 6,10 5,14 0,17-1,20-2,16-2,15-2,9 0,-12-2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13.2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3612 2344,'-12'-8,"0"1,0 0,-1 0,0 1,0 1,-1 0,0 1,1 1,-1 0,-1 0,1 2,0 0,-11 0,17 1,-1 1,1 0,-1 0,1 1,0 0,-1 0,1 1,0 0,0 1,1-1,-1 1,1 1,0 0,0 0,0 0,1 1,0 0,0 0,0 0,1 1,0 0,0 0,0 2,-1 3,1 0,0 0,1 0,1 1,0-1,0 1,2 0,-1 0,2 0,-1 0,2 0,0 0,0 0,2 0,-1 0,2-1,-1 1,2-1,0 0,0 0,1 0,0-1,1 0,1 0,-1 0,2-1,1 1,140 124,-149-134,1 0,-1 0,1 0,-1 0,1 0,-1 0,0 0,1 0,-1 0,0 1,0-1,0 1,0-1,0 0,0 1,0 0,-1-1,1 1,0 0,-1-1,0 1,1 0,-1-1,0 1,0 0,0 0,0-1,0 1,0 0,0 0,-1-1,1 1,-1 0,1-1,-1 1,0 0,1-1,-1 1,0-1,0 1,0-1,0 1,-5 2,-1 0,1 0,-1-1,0 0,0 0,0 0,0-1,0 0,0 0,-1-1,1 0,0 0,-1-1,1 0,-1 0,1-1,-1 0,1 0,5 0,0 1,1-1,-1 0,0 1,1-1,-1 0,0 0,1 0,0 0,-1 0,1 0,-1-1,1 1,0 0,0-1,0 1,0-1,0 1,0-1,0 0,0 1,1-1,-1 0,1 1,-1-1,1 0,0 0,-1 0,1 1,0-1,0 0,0 0,1 0,-1 1,1-2,24-61,2 27,1 1,2 2,26-24,28-30,-68 70,0 0,0-1,-2-1,-1 0,0-1,-1-1,-2 0,0 0,-1-1,1-8,-10 31,1-1,0 1,-1-1,1 0,-1 1,0-1,1 0,-1 1,1-1,-1 0,0 1,0-1,1 0,-1 0,0 1,0-1,0 0,0 0,0 0,0 1,0-1,0 0,0 0,0 1,0-1,-1 0,1 0,0 1,-1-1,1 0,0 0,-1 1,1-1,-1 0,1 1,-1-1,1 1,-1-1,1 1,-1-1,0 1,1-1,-1 1,0-1,1 1,-1 0,0 0,0-1,1 1,-1 0,0 0,0 0,1 0,-1-1,0 1,0 0,0 1,1-1,-1 0,0 0,0 0,1 0,-1 1,0-1,-8 8,1 1,1 0,0 0,0 1,0 0,2 0,-1 0,1 1,1 0,0 0,0 0,1 0,0 0,1 3,-4 9,2 1,0 0,1 1,2-1,0 0,2 1,1-1,0 0,2 0,1 0,1 0,1-1,0 0,2 0,1-1,1 0,1-1,1 0,0-1,2 0,0-1,12 11,-25-28,-1-1,0 1,0 0,0-1,1 1,-1-1,0 1,1-1,-1 0,1 0,0 1,-1-1,1 0,0 0,0-1,-1 1,1 0,0-1,0 1,0-1,0 1,0-1,0 0,0 0,0 0,0 0,0 0,0 0,0-1,0 1,0-1,0 0,7-11</inkml:trace>
  <inkml:trace contextRef="#ctx0" brushRef="#br0" timeOffset="445.848">3558 2612,'58'14,"1"-4,0-1,33-2,18-20,-104 14,0 1,0 0,0 0,-1 0,1 0,-1 1,1 0,-1 0,0 1,0-1,0 1,0 0,-1 0,1 1,-1-1,-1 1,1 0,0 0,-1 1,0-1,0 1,-1-1,0 1,0 0,0 0,-1 0,1 0,-1 3,-1 6,-1 0,-1 0,0 0,-1 0,0-1,-1 1,-1-1,0 0,-1 0,-1-1,0 1,-1-1,0-1,-1 0,0 0,-1 0,-9 7,-24 39,42-58,0 0,0 1,0-1,0 1,0 0,0-1,0 1,0 0,1-1,-1 1,0 0,0 0,1 0,-1 0,1 0,-1 0,1 0,-1 0,1 0,0 0,-1 0,1 0,0 0,0 0,-1 0,1 0,0 0,0 0,1 0,-1 0,0 1,0-1,0 0,1 0,-1 0,0 0,1 0,-1 0,1 0,-1 0,1 0,0-1,-1 1,1 0,0 0,0 0,-1-1,1 1,0 0,0-1,0 1,0-1,0 1,0-1,0 1,0-1,0 0,0 0,0 1,0-1,0 0,0 0,1 0,49 2,-1-1,1-3,-1-3,49-9,-27 2</inkml:trace>
  <inkml:trace contextRef="#ctx0" brushRef="#br0" timeOffset="1128.119">4976 2331,'-9'-6,"0"1,-1-1,0 1,0 1,0 0,-1 1,1 0,-1 0,0 1,1 0,-1 1,0 1,0-1,0 2,0-1,0 2,0-1,1 2,-1-1,0 1,1 1,0 0,0 0,0 1,0 1,1-1,0 2,0-1,1 1,-5 5,9-9,0 2,0-1,0 0,1 1,0 0,0-1,0 1,1 1,-1-1,1 0,0 0,1 1,-1-1,1 1,0 0,1-1,-1 1,1 0,0-1,1 1,-1 0,1-1,0 1,1 0,-1-1,1 0,0 1,0-1,1 0,0 0,1 1,10 13,2-2,0 0,1-1,0 0,1-2,1 0,1-1,-1-1,8 2,-3 1,-7-5,7 4,-1 0,0 2,-1 0,-1 2,-1 0,17 19,-35-35,0 0,0 0,0 0,0 0,-1 0,1 0,-1 0,0 0,1 1,-1-1,0 0,0 1,0-1,-1 1,1-1,-1 1,1 0,-1-1,0 1,0 0,0-1,0 1,0-1,-1 1,1 0,-1-1,0 1,0-1,0 1,0-1,0 0,0 1,-1-1,1 0,-1 0,1 0,-1 0,0 0,0 0,0-1,0 1,-1 0,-4 2,1 0,-1 0,0-1,0-1,0 1,0-1,-1 0,1 0,0-1,-1 0,1-1,-1 1,0-2,1 1,-1-1,1 0,0 0,-1-1,-3-1,9 2,0-1,0 1,-1-1,2 0,-1 0,0 1,0-1,0 0,1-1,-1 1,1 0,0 0,0-1,0 1,0 0,0-1,0 1,0-1,1 0,-1 1,1-1,0 1,0-1,0 0,0 1,0-1,1 1,-1-1,1 1,0-1,0-1,37-76,50-43,26-40,-102 140,0-1,-2 0,0-1,-2 0,-1 0,-1-1,-1 0,-1 0,0-12,-12 5,8 33,-1 0,1-1,-1 1,1 0,-1-1,1 1,-1 0,0 0,1 0,-1-1,1 1,-1 0,1 0,-1 0,0 0,1 0,-1 0,1 0,-1 0,0 0,1 1,-1-1,1 0,-1 0,0 0,1 1,-1-1,1 0,-1 1,1-1,-1 0,1 1,0-1,-1 1,1-1,-1 1,1-1,0 1,-1-1,1 1,0-1,0 1,-1-1,1 1,0-1,0 1,0 0,0-1,0 1,0 0,-8 16,1 1,2 0,-1 0,2 0,0 1,2-1,0 1,1 0,1 9,2 19,3-1,1 0,3-1,2 0,1 0,3-1,1-1,2 0,2-1,15 20,-18-29</inkml:trace>
  <inkml:trace contextRef="#ctx0" brushRef="#br0" timeOffset="1567.077">5123 2559,'237'71,"-70"-24,-163-46,-2-1,-1 0,1 0,-1 0,1 0,-1 0,1 0,-1 0,1 0,-1 1,1-1,-1 1,1-1,-1 1,1-1,-1 1,0 0,1 0,-1-1,0 1,0 0,0 0,1 0,-1 1,0-1,-1 0,1 0,0 0,0 1,0-1,-1 1,1-1,-1 0,1 1,-1-1,1 1,-1-1,0 1,0-1,0 1,0-1,0 1,0-1,0 1,0 0,-1-1,1 0,0 1,-8 5,1-1,-1 0,1 0,-2-1,1 0,0 0,-1-1,0 0,0 0,-7 1,-39 19,56-24,-1 0,1 0,-1 0,1 0,-1 0,1 0,-1 0,0 1,1-1,-1 0,1 0,-1 1,0-1,1 0,-1 0,1 1,-1-1,0 0,0 1,1-1,-1 1,0-1,0 0,1 1,-1-1,0 1,0-1,0 1,0-1,1 1,-1-1,0 0,0 1,0-1,0 1,0-1,0 1,-1-1,1 1,0-1,0 1,0-1,0 0,0 1,-1-1,1 1,0-1,0 1,-1-1,1 0,0 1,-1-1,1 0,0 1,-1-1,1 0,0 0,-1 1,1-1,-1 0,1 0,0 0,-1 1,1-1,-1 0,1 0,-1 0,1 0,-1 0,1 0,38 9,-36-9,28 5,-12-4,0 1,-1 1,1 0,-1 2,0 0,0 1,-1 0,0 2,0 0,12 8,-25-14,-1-1,0 1,0 0,0 0,0 0,0 0,0 1,0-1,-1 0,1 1,-1-1,0 1,0 0,0-1,0 1,0 0,0 0,-1-1,1 1,-1 0,0 0,0 0,0 0,0 0,0-1,-1 1,1 0,-1 0,0 0,0-1,0 1,0 0,-1-1,1 1,0-1,-2 2,-8 7,1 0,-2-1,1 0,-1-1,-1-1,1 0,-2 0,1-1,-1-1,0 0,0-1,-7 1,-11 2,7-4</inkml:trace>
  <inkml:trace contextRef="#ctx0" brushRef="#br0" timeOffset="2785.095">6179 2224,'-6'-2,"0"0,-1 0,1 1,0 0,-1 0,1 1,-1-1,1 2,0-1,-1 0,1 1,0 1,-1-1,1 1,0 0,0 0,0 0,0 1,1 0,-1 0,1 1,-1 0,1 0,1 0,-1 0,0 1,1-1,0 1,0 0,0 1,1-1,0 1,0-1,0 1,1 0,-1 4,0-1,1 1,1 0,0 0,0 0,1 0,1 0,-1 0,2 0,-1 0,1-1,1 1,0 0,0-1,1 0,0 0,0 0,1 0,2 2,15 21,1 0,1-2,2-1,3 1,-18-19,18 20,0 0,-2 2,-2 1,-1 1,9 19,-31-52,-1 0,1 1,0-1,-1 1,1 0,-1-1,0 1,0 0,0 0,0 0,0 0,-1-1,1 1,-1 0,0 0,0 0,0 0,0 0,-1 0,1 0,-1 0,0 0,1 0,-1 0,-1 0,1-1,0 1,-1 0,1-1,-1 1,0-1,0 0,0 0,-1 2,-1-2,0-1,0 1,0-1,0 0,0 0,0 0,-1 0,1-1,0 1,0-1,-1 0,1-1,0 1,0-1,-1 0,1 0,0 0,0 0,0-1,0 0,0 1,1-2,-1 1,0 0,1-1,0 1,-1-1,1 0,0 0,1-1,-1 1,0 0,1-1,0 0,0 1,0-1,0 0,1 0,-1 0,1 0,0 0,0-1,1 1,-1-2,2-7,2 0,-1 0,2 0,-1 1,2-1,0 1,0 0,1 0,0 0,1 1,1 0,0 1,0-1,8-6,-15 16,72-90,-37 51,-3-2,-1-1,-2-2,-2-1,-2-1,8-23,-32 63,1 2,-1 0,0 0,0 0,0 0,-1-1,1 1,-1-1,-1 1,1-1,-1 0,0 1,0-1,-1 1,0-1,0 0,0 4,0 1,0 0,0 0,0 0,-1 0,1 0,0 0,-1 0,1 0,-1 1,1-1,-1 1,1-1,-1 1,1-1,-1 1,1 0,-1 0,0-1,1 1,-1 1,0-1,1 0,-1 0,1 0,-1 1,1-1,-1 1,0-1,1 1,0 0,-1 0,1 0,-1-1,1 1,0 0,0 1,0-1,-1 0,1 0,0 0,0 1,1-1,-1 0,0 1,0-1,0 1,-7 13,1 0,0 0,1 1,1 0,0 0,1 0,1 0,0 1,1-1,1 1,1 0,0 0,1-1,1 1,0-1,3 8,10 34,2-2,3 0,2-1,2 0,3-2,2-2,2 0,2-2,3-2,8 7,-2-7,-42-47,0 0,1 0,-1 0,1-1,-1 1,1 0,-1 0,0-1,1 1,-1 0,0-1,1 1,-1 0,0-1,1 1,-1 0,0-1,0 1,1-1,-1 1,0-1,0 1,0-1,0 1,0-1,1 1,-1 0,0-1,0 1,0-1,0 1,-1-1,1 1,0-1,0 1,0-1,0 1,0-1,0 1,-1-1,1 1,0 0,0-1,-1 1,1 0,0-1,-1 1,1-1,0 1,-1 0,1-1,-16-39,-2 0,-1 1,-19-27,27 47,-68-108,-79-98,142 201,15 24,1 0,0-1,-1 1,1 0,0 0,0-1,0 1,-1 0,1 0,0-1,0 1,0 0,-1-1,1 1,0 0,0-1,0 1,0 0,0-1,0 1,0 0,0-1,0 1,0 0,0-1,0 1,0 0,0-1,0 1,0 0,0-1,0 1,0 0,1-1,-1 1,0 0,0 0,0-1,1 1,-1 0,0 0,0-1,1 1,-1 0,0 0,0-1,1 1,-1 0,0 0,1 0,-1 0,0 0,1 0,-1-1,0 1,1 0,-1 0,0 0,1 0,-1 0,0 0,1 0,26 5,-21-3,112 20,117 6,-213-26,-14-2,1 0,-1 1,0 0,0 1,0-1,1 2,-2-1,1 1,0 0,0 1,-6-2,-1 0,1 1,-1-1,1 1,-1-1,0 1,0-1,-1 1,1 0,0-1,-1 1,0 0,1-1,-1 1,0 0,-1 0,1-1,0 1,-1 0,1 0,-2 2,1 9,-22 285,22-292,-1-4,1-1,0 1,1 0,-1 0,0 0,1-1,-1 1,1 0,0 0,0 0,0 0,1 0,-1 0,1-1,-1 1,1 0,0 0,0-1,0 1,0 0,1-1,-1 1,1-1,-1 0,1 1,0-1,0 0,0 0,0 0,1 0,-1-1,0 1,3 1,6-3,-1 0,1 0,-1-1,1-1,-1 0,1 0,-1-1,0-1,0 1,0-1,-1-1,0 0,0 0,0-1,0 0,-1-1,0 0,1-1,8-8,1-1,-2-1,0-1,-1 0,-1-1,-1 0,-1-1,-1-1,-1 0,0 0,-9 20,-1 1,1-1,0 1,0-1,-1 1,1-1,-1 1,1-1,-1 0,0 1,0-1,0 0,0 1,0-1,0 0,0 1,0-1,-1 0,1 1,-1-1,1 1,-1-2,-27 34,20-15,1 1,0-1,2 1,0 1,1-1,0 0,2 1,0 0,1 0,1 0,0-1,2 1,0 0,1 0,0-1,2 0,0 0,1 0,5 11,4-1,0 0,2-2,1 0,1-1,0 0,15 11,12 9</inkml:trace>
  <inkml:trace contextRef="#ctx0" brushRef="#br0" timeOffset="-1205.733">2075 2372,'-9'-2,"-1"0,1 1,-1 0,1 0,-1 1,0 1,1-1,-1 2,1-1,0 1,-1 1,1 0,0 0,0 1,1 0,-1 0,1 1,0 0,0 0,0 1,1 0,0 1,0 0,1 0,-3 3,8-3,0 1,0-1,0 1,1-1,0 1,0-1,1 1,0-1,1 1,-1-1,1 1,1-1,0 0,0 0,0 0,0-1,1 1,0-1,1 0,0 0,0 0,0 0,6 4,-7-5,36 45,-23-32,-2 0,0 1,-1 0,-1 2,0-1,-2 1,0 1,-2 0,0 1,3 17,-11-39,0 1,-1 0,1-1,-1 1,1 0,-1-1,0 1,0 0,1-1,-1 1,0 0,-1 0,1-1,0 1,0 0,-1 0,1-1,-1 1,1-1,-1 1,0 0,0-1,0 1,0-1,0 0,0 1,0-1,0 0,0 1,-1-1,1 0,-1 0,1 0,0 0,-1-1,0 1,1 0,-1 0,1-1,-1 1,0-1,0 0,1 1,-1-1,0 0,1 0,-1 0,0 0,-1-1,0-2,0 0,0 0,0 0,0 0,0-1,1 0,0 1,0-1,0 0,0 0,0 0,1-1,0 1,0 0,0 0,0-1,1 1,0 0,-1-1,2 1,-1-1,1-2,3-16,1 0,1 1,1-1,1 1,1 1,0-1,2 2,1-1,0 1,2 1,1-1,27-41,-13 21,-3 0,-1-1,-2-2,17-44,-34 67,-7 19,1 1,0 0,0-1,0 1,0 0,0 0,-1-1,1 1,0 0,0 0,0-1,-1 1,1 0,0 0,0 0,-1-1,1 1,0 0,-1 0,1 0,0 0,0 0,-1 0,1-1,0 1,-1 0,1 0,0 0,-1 0,1 0,0 0,-1 0,1 0,0 0,-1 1,1-1,0 0,0 0,-1 0,1 0,0 0,-1 0,1 1,0-1,0 0,-1 0,1 1,0-1,0 0,-1 0,1 1,0-1,0 0,0 0,0 1,0-1,-1 0,1 1,0-1,0 0,0 0,0 1,0-1,0 0,0 1,0-1,0 0,0 1,0-1,-8 15,0 1,1 0,0 0,2 0,0 1,0 0,2 0,0 0,0 14,-3 1,2 0,1 0,1 0,2 0,1 1,2-1,1 0,1 0,2-1,1 0,2 0,0-1,3 0,0 0,14 20,-11-28</inkml:trace>
  <inkml:trace contextRef="#ctx0" brushRef="#br0" timeOffset="-837.676">2142 2599,'114'1,"204"-8,-225-10,-93 17,0 0,0 0,1-1,-1 1,0 0,0 0,1-1,-1 1,0 0,1 0,-1 0,0 0,1 0,-1 0,0-1,1 1,-1 0,0 0,1 0,-1 0,0 0,1 0,-1 0,0 0,1 1,-1-1,0 0,1 0,-1 0,0 0,1 0,-1 0,0 1,1-1,-1 0,0 0,0 1,1-1,-1 0,0 0,0 1,0-1,1 0,-1 0,0 1,0-1,0 0,0 1,1-1,-1 0,0 1,0-1,0 0,0 1,0-1,0 1,0-1,-8 24,4-15,-5 13,0 1,2 0,1 0,1 0,1 1,1 0,1 0,2 0,0 0,1 0,1 0,1-1,2 1,0-1,2 0,0 0,1 0,2-1,4 8,15 12</inkml:trace>
  <inkml:trace contextRef="#ctx0" brushRef="#br0" timeOffset="-2970.712">618 2331,'-8'0,"0"1,1-1,-1 2,1-1,-1 1,1 0,-1 0,1 1,0 0,0 0,1 1,-1 0,0 0,1 0,0 1,0 0,1 0,-1 1,1 0,0 0,1 0,-1 0,1 1,1-1,-1 1,1 0,0 0,1 0,-2 8,4 1,1 1,1-1,1 1,0-1,1 0,1 0,1 0,0 0,1-1,0 0,1-1,1 0,0 0,1 0,1-1,0-1,22 37,-25-39,0 0,-1 1,-1 0,0 1,0-1,-1 1,-1 0,0 1,0-1,-1 1,-1-1,1 10,-3-21,0 0,0-1,1 1,-1 0,0 0,0-1,0 1,0 0,0 0,0-1,0 1,0 0,0 0,-1-1,1 1,0 0,0-1,-1 1,1 0,0-1,-1 1,1 0,-1-1,1 1,0 0,-1-1,0 1,1-1,-1 1,1-1,-1 0,0 1,1-1,-1 1,0-1,1 0,-1 0,0 1,1-1,-1 0,0 0,0 0,1 0,-1 0,0 0,0 0,1 0,-1 0,0 0,0 0,1-1,-1 1,0 0,1 0,-1-1,0 1,1 0,-1-1,0 1,1-1,-1 1,1-1,-1 0,-1-6,1-1,0 1,1-1,-1 1,2-1,-1 0,1 1,0-1,0 1,1-1,0 1,1 0,-1 0,1 0,1 0,2-5,153-272,-77 114,-90 194,2-1,1 1,1-1,1 1,1 0,1 13,0-11,-2 20,3 0,1 0,3-1,1 1,3-1,10 36,-1-19,-18-49,-4-9</inkml:trace>
  <inkml:trace contextRef="#ctx0" brushRef="#br0" timeOffset="-2780.855">698 2666,'0'-5,"6"-1,13 0,13 1,13 2,12 1,9 1,1 0,-10 1</inkml:trace>
  <inkml:trace contextRef="#ctx0" brushRef="#br0" timeOffset="-2460.713">1152 2840,'-5'111,"5"-107,1 1,0-1,0 0,0 0,1 0,-1 0,1-1,0 1,0 0,0-1,1 1,-1-1,1 0,0 0,0 0,0 0,0 0,0 0,1-1,-1 0,1 0,-1 0,1 0,0 0,0-1,1 1,0 0,1 0,-1-1,0 0,0 0,1-1,-1 1,1-1,-1 0,0-1,1 1,-1-1,0 0,1 0,-1-1,0 0,0 1,0-2,0 1,-1-1,1 1,-1-1,1-1,-1 1,0-1,0 1,0-1,-1 0,1 0,-1-1,0 1,0-1,-1 1,1-1,-1 0,0-2,3-4,-2 1,1-1,-1 1,-1-1,0 0,-1 0,0 0,0 0,-1 0,-1 0,0 0,0 0,-1 0,-1 0,0 1,0-1,-1 1,0-1,-1 1,0 1,-6-10,8 16,1 1,-1-1,0 1,0-1,0 1,-1 0,1 0,0 0,-1 1,1-1,-1 1,0 0,0 0,1 0,-1 0,0 1,0-1,0 1,0 0,1 0,-1 1,0-1,0 1,0 0,1 0,-1 0,0 0,1 1,-1-1,1 1,-1 0,1 0,0 0,0 1,0-1,0 1,0 0,1-1,-1 1,1 0,0 1,-1 1,-6 8,0 0,2 1,-1-1,2 2,0-1,1 1,0 0,1 0,0 4,-5 30</inkml:trace>
  <inkml:trace contextRef="#ctx0" brushRef="#br0" timeOffset="-5069.6">3091 1088,'5'-45,"-2"36,0-7,1 0,1 0,0 1,1-1,1 1,0 1,1-1,1 2,5-8,-12 19,0 0,1-1,-1 1,0 1,1-1,-1 0,1 1,0-1,-1 1,1 0,0 0,0 0,0 0,0 0,0 0,0 1,0 0,0 0,0-1,0 2,0-1,0 0,0 1,0-1,0 1,0 0,0 0,-1 0,1 0,0 1,0-1,74 62,-68-53,-1-1,0 1,0 1,-1-1,-1 1,0 1,0-1,-1 1,-1 0,0 0,0 0,-1 1,-1 0,0 1,-2-12,0 0,0 0,0 0,0 0,0-1,-1 1,1 0,0 0,-1 0,0 0,0-1,1 1,-1 0,0-1,0 1,0 0,-1-1,1 1,0-1,-1 0,1 1,-1-1,1 0,-1 0,1 0,-1 0,0 0,1 0,-1-1,0 1,0-1,0 1,0-1,1 1,-1-1,0 0,0 0,0 0,0 0,0 0,0-1,0 1,0 0,1-1,-1 0,0 1,0-1,0 0,1 0,-1 0,1 0,-1 0,0 0,1 0,0-1,-1 1,1 0,0-1,0 1,0-1,0 0,0 1,0-1,0 0,0 0,1 1,-1-1,1 0,-1-11,1 1,1-1,0 1,1 0,0-1,1 1,0 0,1 0,0 1,1-1,0 1,1 0,6-9,-9 15,228-426,-204 371,-3-2,-3-1,-2 0,-3-1,3-40,-18 35,-1 68,-1 0,1 0,-1 1,1-1,-1 0,1 0,-1 0,0 1,0-1,1 0,-1 1,0-1,0 1,0-1,1 1,-1-1,0 1,0-1,0 1,0 0,0 0,0-1,0 1,0 0,0 0,0 0,0 0,0 0,0 0,0 0,0 1,0-1,0 0,0 1,0-1,0 0,0 1,0-1,0 1,1-1,-1 1,0 0,0-1,1 1,-1 0,0 0,1-1,-1 1,0 0,1 0,-1 0,1 0,0 0,-1 0,1-1,0 1,-1 1,-11 16,1 1,0 1,1-1,1 2,1-1,1 1,1 1,1-1,1 1,-2 21,0 9,2 0,3 0,2 0,2 0,2 0,3 0,1-1,4 0,1-1,2 0,3-1,2-1,4 4,-19-41,-1 0,0-1,1 1,0-1,0 0,1-1,1 0,0 0,2 2,-10-12,0 1,0 0,0 0,0-1,0 1,0 0,0-1,0 1,0 0,0 0,0-1,0 1,0 0,0-1,0 1,0 0,0 0,0-1,0 1,0 0,1 0,-1-1,0 1,0 0,0 0,0-1,1 1,-1 0,0 0,0 0,1-1,-1 1,0 0,0 0,1 0,-1 0,0 0,0 0,1-1,-1 1,0 0,1 0,-1 0,0 0,0 0,1 0,-1 0,0 0,1 0,-1 0,0 1,0-1,1 0,-1 0,0 0,1 0,-1 0,0 0,0 1,1-1,-1 0,0 0,0 0,0 1,1-1,-3-17</inkml:trace>
  <inkml:trace contextRef="#ctx0" brushRef="#br0" timeOffset="-4117.33">3479 593,'-99'-37,"175"47,594 82,-580-70,-90-22,1 0,-1 0,1 0,-1 0,1 1,0-1,-1 0,1 0,-1 0,1 1,-1-1,0 0,1 1,-1-1,1 1,-1-1,1 0,-1 1,0-1,1 1,-1-1,0 1,0-1,1 1,-1-1,0 1,0-1,0 1,0-1,0 1,1 0,-1-1,0 1,0-1,0 1,-1-1,1 1,0 0,0-1,0 1,0-1,0 1,-1-1,1 1,0-1,0 1,-1-1,1 1,0-1,-1 0,1 1,-1-1,1 1,0-1,-1 0,1 1,-1-1,1 0,-1 0,1 1,-1-1,1 0,-2 0,-118 70,118-69,-15 7,1 0,0 1,0 0,1 2,0 0,1 0,0 1,1 1,1 0,0 1,0 1,2-1,-1 2,2-1,-2 6,10-19,0 1,1 0,-1-1,1 1,-1 0,1-1,0 1,0 0,0 0,0-1,0 1,1 0,-1 0,1-1,0 1,0 0,0-1,0 1,0-1,1 1,-1-1,1 0,-1 0,1 0,0 1,0-2,0 1,0 0,0 0,0-1,1 1,-1-1,1 1,-1-1,1 0,-1 0,1 0,0 0,-1-1,1 1,0-1,-1 0,1 0,0 0,0 0,0 0,9-1,0 0,0-1,0-1,0 0,-1 0,1-1,-1-1,0 0,0 0,0-1,-1-1,0 0,0 0,0-1,-1 0,-1 0,1-1,-1 0,-1-1,0 0,0 0,-1-1,0 1,-1-1,0 0,-1-1,3-8,-12 36,0 1,2-1,0 1,1 0,0 0,2 0,0 0,1 0,0 0,2-1,1 9,-3-22,-1-1,1 1,0 0,0 0,0-1,0 1,0 0,1-1,-1 1,1-1,0 1,-1-1,1 0,0 0,1 0,-1 0,0 0,0-1,1 1,-1 0,1-1,-1 0,1 0,0 0,0 0,-1 0,1 0,0-1,0 1,0-1,0 0,0 0,0 0,-1 0,1 0,0-1,0 1,0-1,0 0,2-1,4-7,0 0,0-1,-1 0,-1-1,0 1,0-1,-1-1,-1 1,1-1,-2 0,0-1,0 1,-1 0,-1-2,-1 12,49-214,-49 214,-1 0,1 0,-1 1,1-1,0 0,0 0,0 1,0-1,0 0,0 1,0-1,0 1,1-1,-1 1,1 0,-1-1,1 1,-1 0,1 0,0 0,0 0,-1 1,1-1,0 0,0 1,0-1,0 1,0 0,0 0,0-1,0 1,0 0,0 1,0-1,-1 0,1 0,0 1,0 0,0-1,0 1,0 0,-1 0,1 0,0 0,-1 0,1 0,0 1,10 7,-1 0,-1 1,1 1,-2 0,1 0,-2 1,1 0,-2 0,1 1,-2 0,0 0,0 1,-2 0,1 0,-2 0,0 0,0 1,-2-1,1 1,-2-1,-1 9,1-19,-1 0,1 1,0-1,0 0,1 0,-1 1,1-1,0 0,0 0,0 0,1 0,-1 0,1 0,0 0,0-1,0 1,1 0,-1-1,1 0,0 0,0 0,0 0,0 0,0 0,1-1,0 0,-1 1,3-1,3 1,1-1,0 0,0-1,1-1,-1 1,0-1,0-1,0 0,0 0,0-1,0-1,0 1,-1-2,1 1,-1-1,0-1,0 0,0 0,6-5,-2 1,0-1,0 0,-1-1,-1 0,0-1,-1 0,0-1,-1 0,0-1,-1 0,0 0,0-4,-4 12,-1-1,-1 1,1-1,-1 1,0-1,0 0,-1 0,0 0,0 0,-1 0,0 0,0 0,-1 0,1 0,-2 0,1 1,-1-1,0 0,0 0,-1 1,0 0,0-1,0 1,-1-1,0 6,1 0,0 0,0 0,-1 0,1 0,-1 0,1 1,-1 0,1 0,0 0,-1 0,1 0,-1 1,1-1,-1 1,1 0,0 0,-1 0,1 1,0-1,0 1,0 0,0 0,0 0,1 0,-1 0,0 1,1-1,0 1,-1-1,1 1,0 0,1 0,-1 0,0 0,1 0,0 0,-1 1,1-1,1 0,-1 2,-2 3,0 0,1 0,0 0,1 0,0 1,0-1,1 1,0-1,0 1,1-1,0 1,0-1,1 0,0 0,1 1,0-1,0-1,1 1,0 0,0-1,1 0,-1 0,2 0,2 2,9 10,0-1,2-1,0 0,1-2,1 0,0-1,16 7,31 13,-7-7</inkml:trace>
  <inkml:trace contextRef="#ctx0" brushRef="#br0" timeOffset="-7117.37">631 928,'-7'11,"-2"6,0 3,2 0,0-1,1-2,1 1,2 0,2-1,0-2,3-2,4-4,2-6,1-3</inkml:trace>
  <inkml:trace contextRef="#ctx0" brushRef="#br0" timeOffset="-5786.937">725 713,'-43'217,"-24"84,51-251,16-51,1 1,-1 0,0 0,0-1,0 1,0 0,0 0,1-1,-1 1,0 0,0 0,0-1,0 1,0 0,0 0,0-1,0 1,0 0,0 0,0-1,0 1,0 0,0 0,-1-1,1 1,0 0,0 0,0-1,0 1,0 0,0 0,-1-1,1 1,0 0,0 0,0 0,-1 0,1-1,0 1,0 0,0 0,-1 0,1 0,0 0,0 0,-1-1,1 1,0 0,0 0,-1 0,1 0,0 0,-1 0,1 0,0 0,0 0,-1 0,1 0,0 1,0-1,-1 0,1 0,0 0,0 0,-1 0,1 0,-2-46,1 0,3-1,6-33,-5 48,5-66,51-414,-56 496,-3 7,0 0,1 0,0 1,0-1,1 1,1-1,-1 1,1-1,1 1,-1 0,1 0,1 1,-1-1,2 1,-1 0,0 0,1 1,1 0,-1 0,3-1,-5 5,0 1,0 0,0 1,1-1,-1 1,0-1,0 1,1 1,-1-1,0 1,0-1,1 1,-1 0,0 1,0-1,0 1,0 0,-1 0,1 0,0 0,-1 0,0 1,1 0,1 2,66 81,-64-75,0 0,-1 0,-1 0,0 1,0 0,-1 0,-1 0,0 0,0 1,-1-1,-1 1,0 0,-1-1,-1 1,1 0,-2-1,0 1,0-1,-1 0,-1 1,0-1,-1-1,0 1,-1-1,0 0,0 0,-4 3,-2 0,0-1,-1-1,0 0,-1-1,0 0,0-1,-2-1,1 0,-1-1,0-1,0-1,-1 0,0-1,0 0,-1-2,1 0,-12 0,1-10,60-3,-19 11,-1 0,1 0,-1 1,1 1,-1 0,0 1,0 0,0 1,-1 0,0 1,0 0,0 1,9 7,123 116,-122-109,-17-17,67 57,-68-59,1 1,-1-1,1-1,-1 1,1 0,0-1,-1 0,1 0,0 0,0 0,0-1,0 1,0-1,0 0,0 0,-1-1,1 1,0-1,0 0,0 0,0 0,0 0,6-5,1-1,-1 0,-1 0,1-1,-1 0,-1-1,1 0,-1 0,-1-1,0 0,0 0,-1-1,0 1,2-10,-5 13,0 1,-1-1,0 0,0 0,-1 0,0 0,0 0,0 0,-1 0,0 0,-1 0,0-2,0 7,0 1,-1-1,1 1,-1 0,1-1,-1 1,0 0,0 0,1 0,-1 0,0 1,0-1,0 0,0 1,0-1,0 1,0 0,0-1,0 1,0 0,0 0,0 0,0 1,0-1,0 1,0-1,0 1,0-1,0 1,0 0,1 0,-1 0,0 0,0 0,1 0,-1 1,1-1,-1 0,1 1,0-1,-1 1,1 0,0 0,-3 1,0 1,0-1,0 1,1 0,-1 0,1 0,0 0,0 1,1-1,-1 1,1 0,0-1,0 1,1 0,-1 0,1 0,0 1,1-1,-1 0,1 0,0 0,0 1,1-1,0 0,-1 0,2 0,-1 0,1 0,-1 0,1 0,1 0,-1 0,1-1,0 0,0 1,0-1,0 0,2 1,12 5,0-1,0-1,1-1,0 0,0-1,0-2,1 1,0-2,0 0,0-2,0 0,8-1,5 2,0 0,0-3,0 0,0-2,0-2,-1-1,0-1,0-1,-1-2,11-6,-33 12,0 0,-1-1,0 0,0 0,0-1,-1 0,1 0,-1-1,-1 0,1 0,-1-1,-3 5,0 1,-1-1,1 0,-1 0,1 0,-1 0,0-1,-1 1,1 0,0 0,-1-1,0 1,0 0,0 0,0-1,0 1,-1 0,1-1,-1 1,0 0,0 0,0 0,0 0,-1 0,1 0,-1 0,0 0,0 1,0-1,-1-1,-3-1,-1 1,1 1,-1-1,1 1,-1 0,0 0,0 1,-1 0,1 0,0 1,-1 0,1 0,0 1,-1 0,1 0,-1 1,1 0,-1 0,1 1,0-1,0 2,0-1,0 1,0 0,0 0,1 1,0 0,-3 2,1-2,1 0,0 1,-1 0,2 0,-1 1,1 0,0 0,0 0,0 1,1 0,0 0,0 0,1 1,0-1,0 1,1 0,0 0,1 0,-1 1,1-1,1 4,2-8,1-1,1 1,-1 0,0-1,1 1,0-1,0 0,0 0,0 0,0 0,1 0,-1-1,1 0,0 1,-1-1,1-1,0 1,0 0,1-1,-1 0,0 0,0 0,1-1,-1 1,0-1,1 0,-1 0,0-1,2 0,121-12,-125 12,0 0,0 1,0-1,0 0,0 1,0-1,0 1,0 0,0-1,0 1,0 0,0 0,0 0,1 1,-1-1,0 1,0-1,0 1,0-1,0 1,-1 0,1 0,0 0,0 0,0 0,-1 1,1-1,-1 0,1 1,-1-1,1 1,-1 0,0-1,0 1,0 0,1 1,1 10,0 1,0 0,-2 0,0 0,0 0,-1 0,-1 5,0 17,2 390,-1-415,1 2,-1 0,0-1,-1 1,0 0,-1 0,-1-1,1 1,-2-1,0 0,-1 0,0 0,0 0,-2-1,1 0,-3 2,5-11,1 0,-1 0,0-1,0 1,0-1,0 0,0 0,0-1,0 1,0-1,0 0,0 0,0 0,0-1,0 1,0-1,0 0,0 0,0 0,0-1,0 0,0 1,1-1,-1 0,1-1,-1 1,1-1,0 1,0-1,0 0,1 0,-1 0,1-1,-1 1,1-1,-16-18,1 0,1 0,1-2,1 0,1 0,2-1,0-1,2 0,0 0,2-1,1 0,1 0,-1-23,6 44,-1-1,1 0,0 0,1 1,-1-1,1 0,1 1,-1-1,1 1,0-1,1 1,-1 0,1 0,1 0,-1 0,1 1,0-1,0 1,1 0,-1 0,1 0,2-1,9-4,1 0,1 1,0 1,0 0,0 2,1 0,0 1,0 0,1 2,-6 0,61-13</inkml:trace>
  <inkml:trace contextRef="#ctx0" brushRef="#br0" timeOffset="4714.745">30 2050,'9'96,"-5"1,-4 32,0-45,-21 726,5-586,15-222,0 1,0 0,0 0,1 0,-1 0,1 0,0 0,0 0,0 0,0 1,0-1,1 0,-1 0,1 0,0-1,0 1,0 0,0 0,1 0,-1-1,1 1,-1 0,1-1,0 0,0 1,0-1,0 0,1 0,-1 0,1 0,-1-1,1 1,0-1,-1 1,1-1,0 0,0 0,0 0,0 0,0-1,205-16,60-13,969-86,154 50,-33-1,71 38,-501 51,-199 46,-298-25,-398-36,-33-8,-1 0,1 0,0 0,-1 0,1 0,-1 0,1 0,0 0,-1 0,1 0,-1 0,1 1,-1-1,1 0,0 0,-1 0,1 1,0-1,-1 0,1 0,0 1,-1-1,1 0,0 1,0-1,-1 0,1 1,0-1,0 0,0 1,-1-1,1 1,0-1,0 0,0 1,0-1,0 1,0-1,0 1,0-1,0 0,0 1,0-1,0 1,0-1,0 0,0 1,0-1,1 1,-1-1,0 0,0 1,0-1,1 1,-1-1,0 0,0 0,1 1,-1-1,0 0,1 1,-1-1,0 0,1 0,-1 0,1 1,-1-1,-16 5,-2-1</inkml:trace>
  <inkml:trace contextRef="#ctx0" brushRef="#br0" timeOffset="6081.994">83 2024,'304'0,"1491"28,215 25,-1648-53,1178 22,-295 64,-999-74,-86-13,-156 3,-1-1,1 1,-1 0,0-1,1 2,-1-1,0 0,0 1,0-1,-1 1,1 0,-1 0,1 0,-1 0,0 0,0 0,0 1,-1-1,1 1,-1-1,0 1,0 0,0-1,0 1,-1 0,0 0,1 0,-1-1,-1 1,1 0,-1 2,2 0,4 95,-4 1,-5-1,-6 13,0 42,5-94,3 0,3 0,2 0,4 0,2-1,2 0,3-1,3 0,11 23,1-20</inkml:trace>
  <inkml:trace contextRef="#ctx0" brushRef="#br0" timeOffset="6797.759">1526 2104,'3'11,"0"16,2 16,3 17,2 16,1 14,0 12,-1 11,-1 10,-3 5,-2 3,-2-3,1-8,3-13,1-15,1-23</inkml:trace>
  <inkml:trace contextRef="#ctx0" brushRef="#br0" timeOffset="7426.528">2824 2157,'3'1,"-1"1,1-1,0 0,-1 1,1 0,-1 0,1-1,-1 1,0 0,0 1,0-1,0 0,0 1,0-1,-1 1,1 0,-1-1,0 1,1 0,-1 0,-1 0,1 0,0 1,0-2,27 83,-4 0,-3 2,2 46,-8-54,16 99,-17-76,4-1,4-1,5-1,4-1,5-2,13 20,-15-55</inkml:trace>
  <inkml:trace contextRef="#ctx0" brushRef="#br0" timeOffset="8017.071">4320 2224,'0'9,"0"15,3 16,2 20,3 18,5 16,3 15,0 9,2 8,1 2,1-2,2-7,4-12,6-15,-1-23</inkml:trace>
  <inkml:trace contextRef="#ctx0" brushRef="#br0" timeOffset="8678.058">5724 2211,'0'2,"0"6,2 8,2 10,1 14,3 20,1 16,3 19,3 16,3 13,7 12,6 7,9 2,6-1,-5-24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5.2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12,'16'-2,"17"-1,15 0,15 1,7 0,1 4,-7 2,-15 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5.48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21,'18'3,"22"0,25-1,24-4,24-4,20-4,-13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6.1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107 91,'-6'2,"1"-1,-1 1,1 1,0-1,-1 1,1 0,0 0,1 0,-1 1,1 0,-1-1,1 2,0-1,0 0,1 1,0 0,-1 0,1 0,1 0,-1 0,1 1,0-1,0 1,1-1,0 1,-1 5,0-5,1 1,0 0,0 0,1 0,0 0,0 0,1 0,0 0,0-1,0 1,1 0,0 0,0-1,1 1,0-1,0 0,0 0,1 0,0 0,0-1,0 1,4 2,2-1,1-1,0-1,0 0,0 0,0-1,1-1,-1 0,1 0,0-1,0-1,0 0,0-1,0 0,0 0,0-2,-1 1,1-1,0-1,4-2,-8 3,-1 0,0 0,0-1,0 0,0 0,-1 0,1-1,-1 0,0-1,0 1,0-1,-1-1,0 1,0-1,0 1,0-1,-1-1,0 1,-1 0,1-1,-1 0,0 0,-1 0,0 0,0-1,0 1,-1 0,0-1,-1 1,0-1,0 1,0-1,-1 0,-1-2,0 0,-1 0,0 1,0-1,-1 1,0 0,-1 0,0 0,0 0,-1 1,0 0,-1 0,0 0,0 1,0 0,-1 1,0 0,-1 0,1 0,-1 1,0 0,-1 1,2 0,0 1,0 0,0 0,0 1,0 0,0 1,-1 0,1 0,0 1,-1-1,1 2,-1 0,1 0,0 0,-1 1,1 0,0 1,0-1,0 2,1-1,-1 1,1 0,0 1,0 0,0 0,-4 4,5-3,1-1,0 1,0 1,0-1,1 0,0 1,0 0,0 0,1 0,0 1,1-1,-1 1,2-1,-1 1,1 0,0 0,0-1,1 1,0 0,1 2,5 20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6.8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182 0,'-13'4,"-1"1,1 0,1 0,-1 1,1 1,0 0,0 1,1 0,0 1,-6 7,13-12,0 0,0 0,1 0,-1 1,1 0,0-1,1 1,-1 0,1 0,0 1,0-1,1 0,-1 1,1-1,1 1,-1-1,1 1,0 0,0-1,0 1,1-1,0 1,0-1,0 1,1-1,-1 0,3 5,3 1,1-1,0 1,0-1,1-1,1 1,-1-1,1-1,1 0,0-1,0 0,0 0,1-1,0-1,0 0,0 0,1-1,-1-1,1 0,0-1,12 1,-19-2,0 1,0-1,0-1,0 1,0-1,0 0,1-1,-1 1,0-1,0 0,0-1,0 1,-1-1,1 0,0-1,-1 1,1-1,-1-1,0 1,0-1,0 1,0-1,-1-1,0 1,1-1,-2 1,1-1,0 0,0-3,0-3,0-1,0 0,-1 0,-1 0,0 0,-1 0,0 0,-1-1,0 1,-1 0,0-1,-1 1,-1 0,0 0,0 0,-1 1,-1-1,-1-1,3 8,0 0,-1-1,0 1,0 1,0-1,0 1,-1-1,0 1,0 0,0 1,0-1,-1 1,1 0,-1 1,0-1,0 1,0 0,0 1,0-1,0 1,0 0,-1 1,1 0,0 0,0 0,-1 0,1 1,-2 1,0-1,-1 1,0 0,1 0,-1 1,1 0,0 1,0 0,0 0,1 1,-1 0,1 0,0 0,0 1,1 0,0 1,0-1,0 1,1 0,-4 8,7-12,1 0,0 0,-1 0,1 0,1 0,-1 0,0 1,1-1,0 0,-1 0,1 1,0-1,1 0,-1 1,1-1,-1 0,1 0,0 0,0 0,1 0,-1 0,0 0,1 0,0 0,0 0,0-1,0 1,0-1,0 1,2 0,23 20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7.2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1 392,'27'-38,"-1"0,-2-2,-2 0,-2-2,-1 0,-2-1,1-14,1 5,-19 52,0 1,0-1,0 0,0 0,1 0,-1 1,0-1,0 0,0 0,0 0,0 0,0 1,0-1,0 0,1 0,-1 0,0 0,0 0,0 0,0 1,1-1,-1 0,0 0,0 0,0 0,0 0,1 0,-1 0,0 0,0 0,0 0,1 0,-1 0,0 0,0 0,0 0,1 0,-4 26,3-26,-1 5,-13 89,3 1,5 0,5 70,1-155,1 0,0-1,0 1,1 0,0-1,1 0,0 1,0-1,1 0,0-1,1 1,2 3,5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0.7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80 78,'-9'8,"1"2,1-1,-1 1,2 0,-1 0,2 1,-1 0,1 0,1 0,0 1,-2 10,5-17,-1 0,2 0,-1 1,1-1,0 0,0 1,0-1,1 0,0 0,0 1,0-1,0 0,1 0,0 0,0 0,1 0,-1-1,1 1,0-1,0 0,0 1,1-1,0-1,-1 1,1 0,1-1,2 2,4 1,0 0,1-1,-1-1,1 0,0 0,0-1,0-1,0 0,0-1,0 0,1-1,-1 0,0-1,1 0,-1-1,0-1,0 1,0-2,-1 0,1 0,-1-1,0-1,0 0,7-5,-13 7,0 0,-1 0,1-1,-1 0,0 1,0-2,0 1,-1 0,0-1,0 0,0 1,0-1,-1 0,0-1,-1 1,1 0,-1 0,0-1,-1 1,0-1,0 1,0 0,-1-1,1 1,-2-1,1 1,-1 0,0 0,0 0,-2-4,-1-1,1 2,-2-1,1 0,-1 1,-1 0,0 1,0-1,0 1,-1 1,0-1,-1 1,0 1,0 0,0 0,-1 0,0 1,-8-2,14 5,-1 0,0 0,-1 0,1 1,0 0,0 0,0 1,-1 0,1 0,0 0,-1 0,1 1,0-1,0 2,0-1,-1 0,1 1,0 0,1 0,-1 1,0-1,1 1,-1 0,1 0,0 0,0 1,0 0,1-1,-1 1,1 1,0-1,0 0,0 1,0 0,1-1,0 1,-1 2,3 0,1-1,-1 1,1-1,1 1,-1-1,1 0,0 0,0 1,1-1,-1 0,1-1,1 1,-1-1,1 1,0-1,0 0,1 0,0-1,-1 1,1-1,1 0,-1-1,1 1,-1-1,1 0,0 0,0-1,0 1,1-2,4 2,64 21,0-7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1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274 158,'-18'135,"-6"-1,-6-1,-17 38,24-114,19-59,24-115,83-414,-96 495,19-65,-26 101,0 1,0-1,0 1,0-1,0 0,0 1,0-1,1 1,-1-1,0 0,0 1,0-1,0 1,1-1,-1 0,0 1,0-1,1 0,-1 1,0-1,0 0,1 0,-1 1,0-1,1 0,-1 0,1 1,-1-1,0 0,1 0,-1 0,1 0,-1 0,0 0,1 1,-1-1,1 0,-1 0,0 0,1 0,-1-1,1 1,-1 0,1 0,-1 0,0 0,1 0,-1 0,0-1,1 1,-1 0,1 0,-1-1,0 1,0 0,1 0,-1-1,0 1,1 0,-1-1,0 1,0 0,0-1,1 1,-1-1,0 1,29 148,5 84,41 234,-69-438</inkml:trace>
  <inkml:trace contextRef="#ctx0" brushRef="#br0" timeOffset="1">1 540,'682'-14,"-682"14,2-1,0 1,0-1,0 1,0-1,0 1,0 0,0 0,0 0,0 0,0 0,0 1,0-1,0 0,0 1,0 0,0-1,0 1,0 0,0 0,0 0,-1 0,1 0,0 1,-1-1,1 0,-1 1,1-1,-1 1,0 0,0-1,1 1,-1 0,-1 0,1 0,0 0,0 0,-1 0,1 0,-1 0,2 114,45 272,-46-379,6 47,-3 0,-3 1,-2-1,-3 1,-6 33,-14-31,23-58,0-1,0 1,0-1,0 0,0 0,-1 1,1-1,0 0,0 0,0 0,0 0,0 0,0 0,-1-1,1 1,0 0,0 0,0-1,0 1,0-1,0 1,0-1,0 1,0-1,0 0,0 1,1-1,-1 0,0 0,0 0,1 0,-1 1,0-1,1 0,-1 0,1 0,-1 0,1 0,0-1,-1 1,1 0,0 0,0 0,0 0,0 0,0 0,0 0,0-1,0 0,-7-28,1 0,2-1,1 1,2-1,0-9,0 2,-9-138,-23-108,-11-21,42 236,3 68,0 0,1 0,-1 0,0 0,0 0,1 0,-1 0,0 1,1-1,-1 0,1 1,-1-1,1 1,-1-1,1 1,0 0,-1 0,1 0,-1 0,1 0,0 0,-1 0,1 0,-1 1,1-1,-1 1,1-1,-1 1,1-1,-1 1,1 0,-1 0,0 0,1 0,-1 0,0 0,0 0,0 0,0 0,1 1,-2-1,53 36,-2 2,-2 3,5 8,-29-27,-17-16,-5-5,0 0,-1 0,1 0,0 1,-1-1,1 1,-1 0,0 0,0 0,0 0,0 0,-1 0,1 1,-1-1,0 0,1 2,-4-3,0 0,1 0,-1 0,0 0,0 0,0 0,0-1,-1 1,1 0,0-1,-1 0,1 0,-1 0,1 0,-1 0,0 0,1-1,-1 1,0-1,1 1,-1-1,0 0,1 0,-1-1,0 1,0-1,-1 2,-112-2,133 0</inkml:trace>
  <inkml:trace contextRef="#ctx0" brushRef="#br0" timeOffset="2">1312 581,'-2'-4,"0"0,-1 0,1 0,-1 0,0 0,0 1,0-1,0 1,-1 0,0 0,1 0,-1 0,0 1,0-1,0 1,-1 0,1 1,0-1,-1 1,1-1,-1 1,0 1,1-1,-1 1,1 0,-1 0,0 0,1 0,-1 1,0 0,1 0,-1 0,-3 2,0-1,0 1,1 0,-1 0,1 1,0 0,0 0,0 1,0 0,1 0,0 1,0-1,0 1,1 1,0-1,0 1,1 0,-1 0,2 0,-1 0,-2 7,6-11,0-1,-1 1,1 0,0 0,1-1,-1 1,0 0,1 0,-1-1,1 1,0 0,0-1,0 1,0-1,1 1,-1-1,1 1,-1-1,1 0,0 0,0 0,0 0,0 0,0 0,0-1,1 1,-1-1,1 1,-1-1,1 0,-1 0,3 1,4 1,0 0,0 0,1-1,-1 0,1-1,-1 0,1 0,0-1,0 0,-1-1,-1 0,0 0,0-1,0 0,0 0,0-1,0 0,-1-1,1 1,-1-1,0-1,0 0,-1 0,1 0,-1 0,0-1,0 0,-1-1,0 1,0-1,-1 0,1 0,-1 0,-1-1,0 1,2-5,7-23,-12 35,1 0,-1-1,1 1,0 0,-1 0,1 0,-1 0,1 1,-1-1,1 0,0 0,-1 0,1 0,-1 1,1-1,-1 0,1 0,-1 1,1-1,-1 0,1 1,-1-1,0 0,1 1,-1-1,1 1,-1-1,0 1,0-1,1 1,-1-1,0 1,0-1,1 1,-1-1,0 1,0 0,0-1,0 1,0-1,0 1,0-1,0 1,0 0,1 1,51 88,-49-86,-1-1,2 1,-1-1,0 0,1 0,-1 0,1 0,0 0,0-1,0 0,0 1,1-2,-1 1,0 0,1-1,0 0,-1 0,1 0,-1-1,1 0,0 1,-3-2,1 1,0-1,-1 0,1 0,-1 0,1 0,-1 0,1 0,-1-1,0 1,0-1,1 0,-1 1,0-1,-1 0,1 0,0 0,0-1,-1 1,0 0,1 0,-1-1,0 1,0-1,0 1,0-3,14-72,-12 24,9-51,-10 102,0 0,0 0,0 0,1 1,-1-1,0 1,1 0,-1-1,1 1,-1 0,1 1,-1-1,1 0,0 1,-1-1,1 1,0 0,0 0,-1 0,1 0,0 0,-1 1,1-1,0 1,-1 0,1 0,-1 0,1 0,-1 0,1 0,-1 1,1 0,12 2,48 10,-32-8,1 2,-2 0,1 3,20 9,-48-19,0 0,-1 0,1 0,-1 1,1-1,-1 1,0-1,1 1,-1 0,0 0,0 0,0 0,-1 0,1 1,0-1,-1 0,1 1,-1-1,0 1,0 0,0-1,0 1,0 0,-1 0,1-1,-1 1,0 0,0 0,0 0,0 0,0-1,-1 1,1 0,-1 0,0-1,1 1,-1 0,-1-1,1 1,0 0,-1-1,-83 114,84-115,1-1,-1 1,1-1,-1 1,1 0,0 0,-1-1,1 1,0 0,-1-1,1 1,0 0,0 0,0 0,0-1,0 1,0 0,0 0,0 0,0-1,0 1,0 0,0 0,1 0,-1-1,0 1,1 0,-1-1,0 1,1 0,-1-1,1 1,-1 0,1-1,-1 1,1-1,0 1,-1-1,1 1,0-1,-1 1,37 5,150-24,-124 9,23-1,-7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1.0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48 93,'-4'5,"0"0,0 1,0 0,1 0,0 0,0 1,0-1,1 1,0-1,0 1,1 0,0 0,0 0,1-1,-1 1,1 0,1 0,0 0,0 0,0 0,1-1,-1 1,2 0,-1-1,1 1,0-1,0 0,1 0,-1 0,4 2,2-1,0 0,1 0,0-1,0-1,0 0,1 0,0-1,0 0,0-1,0 0,0-1,1 0,-1-1,1 0,0-1,-1 0,1-1,-1 0,1-1,-1 0,0-1,0 0,0-1,0 0,0-1,-1 0,0 0,0-1,0-1,-5 3,1 0,-2-1,1 1,0-1,-1 0,0-1,0 1,0-1,-1 1,0-1,0 0,0 0,-1-1,0 1,0 0,-1-1,0 1,0-1,0 0,-1 1,0-1,0 0,-1 1,1-1,-1 1,-1-1,0 1,0-1,0 1,0 0,-1 0,0 0,0 0,-1 0,0 1,0 0,-1-1,-2-2,-1 0,0 1,-1 0,1 0,-1 1,-1 0,1 1,-1 0,0 1,0 0,0 0,-1 1,1 0,-1 1,0 0,0 1,0 0,1 1,-1 0,0 1,0 0,0 0,0 1,1 1,-1 0,1 0,0 1,0 0,0 1,0 0,1 1,0 0,0 0,0 1,1 0,0 0,-4 6,10-10,0 0,0 0,0 0,0 0,0 0,1 0,-1 0,1 1,0-1,0 1,1-1,-1 0,1 1,-1 0,1-1,0 1,0-1,1 1,-1-1,1 1,0-1,0 1,0-1,0 0,0 1,1-1,-1 0,1 0,0 0,0 0,0 0,1-1,-1 1,1-1,-1 1,1-1,8 6,1-1,0 0,0-1,0 0,1-1,0 0,0-1,0-1,6 1,61 13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1.4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116 93,'-2'-2,"-1"0,0 1,0-1,0 1,0 0,0 0,0 0,0 0,0 0,0 1,-1-1,1 1,0 0,0 0,-1 0,1 0,0 1,0 0,0-1,-1 1,1 0,0 0,0 1,0-1,0 0,1 1,-1 0,0 0,1 0,-1 0,1 0,0 0,-1 1,1-1,0 1,1 0,-3 2,2 4,0-1,1 1,0 0,1 0,-1 0,2 0,-1-1,1 1,0 0,1 0,0-1,1 1,0-1,0 1,0-1,1 0,1 0,-1-1,1 1,0-1,1 0,0-1,0 1,0-1,1 0,0-1,0 1,1-2,-1 1,1-1,0 0,0 0,0-1,3 1,1 1,1 0,0 0,0-1,0-1,0 0,1-1,-1 0,1-1,-1 0,1-2,-1 1,1-2,-1 0,1 0,-1-1,0-1,0 0,0-1,-1 0,0-1,0 0,0-1,0 0,-1-1,-1-1,1 0,1-2,-8 4,-1 0,1 0,-1 0,0-1,0 1,-1-1,0 0,-1 0,0 0,0 1,0-1,-1 0,0 0,-1 0,0 0,0 0,-1 0,0 0,0 0,-1 1,0-1,0 1,0 0,-1 0,0 0,-1 0,0 1,0 0,0 0,-1 0,1 0,-2 1,1 0,0 1,-1-1,0 1,0 0,0 1,0-1,-8-1,2-1,-1 1,1 0,-1 1,1 0,-1 1,-1 1,1 0,0 1,0 0,-1 1,1 1,0 0,0 1,0 1,0 0,0 1,0 0,1 1,0 0,0 1,0 1,1 0,0 1,0 0,-8 8,18-13,-1 0,0 0,1 1,-1-1,1 0,0 1,0 0,0-1,1 1,-1 0,1 0,0 0,0 0,0 0,1 0,-1 0,1 0,0 1,0-1,1 0,-1 0,1 0,0 0,0 0,0 0,0 0,1 0,0-1,0 1,0 0,0-1,0 1,1-1,0 0,6 7,1-2,0 1,1-2,0 1,0-1,1-1,-1 0,1-1,9 3,53 19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2.0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12 319,'-3'-196,"6"74,-15 385,23-125,-10-130,1 0,0-1,0 1,1-1,0 0,0 1,1-1,0-1,0 1,0-1,1 1,0-1,1-1,-1 1,1-1,2 2,16 8</inkml:trace>
  <inkml:trace contextRef="#ctx0" brushRef="#br0" timeOffset="363.397">574 212,'-5'15,"1"1,1 0,0 1,2-1,0 0,0 0,2 1,0-1,1 3,-1-12,0 0,1 0,0-1,0 1,0 0,1-1,0 1,1-1,-1 0,1 0,0-1,1 1,-1-1,1 0,0 0,0 0,1-1,0 1,-1-1,1-1,1 1,0-1,-1 0,1 0,0-1,0 0,0 0,0-1,1 0,-1 0,0-1,0 0,0 0,1-1,-1 0,0 0,0 0,0-1,0 0,0-1,0 1,-1-1,1-1,-1 1,0-1,0 0,0-1,0 1,-1-1,0 0,0 0,0-1,-1 0,0 1,0-2,0 1,-1 0,1-1,-2 1,1-1,1-7,0 0,-1 0,0 0,-1 0,0-1,-2 1,1-1,-2 1,0-1,-1 1,0 0,-3-11,3 18,0 0,0 0,-1 0,0 1,0-1,0 0,-1 1,0 0,0 0,-1 0,1 1,-1 0,-1-1,1 2,-1-1,0 1,0-1,0 2,0-1,-1 1,1 0,-1 0,0 0,0 1,-9 1,0 1,0 0,0 2,1-1,-1 2,0 0,1 1,0 0,0 1,0 1,1 1,-1 0,2 1,-1 0,1 1,0 0,1 1,-9 9,-10 8,0 1,3 1,0 2,2 0,1 2,-1 4,-15 30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0.0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0,'16'0,"19"0,17 0,18 0,15 0,9 0,5 0,-3 2,-12 1,-20 0</inkml:trace>
  <inkml:trace contextRef="#ctx0" brushRef="#br0" timeOffset="271.769">349 160,'18'2,"20"1,24 1,26-2,25-3,24-3,17-1,8-3,-23 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9.41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243 125,'-12'-5,"0"2,0-1,-1 2,0 0,1 0,-1 1,0 1,-6 0,14 0,0 1,0 0,0 0,0 0,0 1,0 0,1-1,-1 2,1-1,-1 0,1 1,0 0,0 0,0 0,0 1,0-1,1 1,0 0,0 0,0 0,0 0,-1 4,-1 1,1 0,0 0,1 1,0 0,1 0,0 0,0 0,1 0,0 0,1 0,0 0,1 0,0 0,0 0,1 0,1 0,-1 0,2 0,-1-1,1 0,2 3,9 16,2 0,1 0,1-2,1 0,24 22,-29-32,0-1,0 1,-1 0,-1 2,0-1,-2 1,0 1,8 17,-18-32,0-1,0 0,0 1,0-1,0 1,-1-1,1 1,-1 0,0-1,0 1,0-1,-1 1,1-1,-1 1,0-1,0 1,0-1,-1 0,1 1,-1-1,1 0,-1 0,0 0,0 0,-1-1,1 1,-1 0,1-1,-1 0,0 1,0-1,0 0,0-1,0 1,0 0,0-1,-1 0,1 0,0 0,-1 0,-3 0,4 0,0-1,0 0,0 0,0 0,0-1,-1 1,1-1,0 0,0 0,0 0,0 0,0 0,1 0,-1-1,0 0,0 1,1-1,-1 0,1 0,0 0,0-1,-1 1,2-1,-1 1,0-1,0 1,1-1,-1 0,1 0,0 0,0 0,0 0,0 0,1 0,-1 0,1 0,0 0,0-1,0 1,0 0,0 0,1 0,-1 0,1 0,0 0,1-3,5-17,1 1,2 0,0 0,1 1,1 0,1 1,1 0,10-10,-3 1,13-18,8-8,-2-2,-2-2,-3-2,-3-1,24-65,-42 68,-25 75,2 23,1 0,3 0,1 1,2 0,1-1,2 1,3 6,-3-7,2-1,1 1,2 0,1-1,3-1,1 1,1-1,2-1,2-1,5 6,-22-40,1-1,0 1,0 0,0-1,0 1,0-1,0 1,0-1,0 1,1-1,-1 1,0-1,0 1,0-1,0 1,1-1,-1 1,0-1,1 1,-1-1,0 1,1-1,-1 0,0 1,1-1,-1 0,1 1,-1-1,1 0,-1 0,1 1,-1-1,1 0,-1 0,1 0,-1 1,1-1,-1 0,1 0,-1 0,1 0,-1 0,1 0,-1 0,1 0,0-1,-1 1,1 0,-1 0,1 0,-1 0,1-1,-1 1,0 0,1-1,-1 1,1 0,-1-1,1 1,-1 0,0-1,1 1,-1-1,0 1,2-13</inkml:trace>
  <inkml:trace contextRef="#ctx0" brushRef="#br0" timeOffset="418.432">605 539,'-3'-6,"2"4,-1 0,0 0,1 0,-1 0,1-1,0 1,0 0,0-1,0 1,0-1,1 1,-1-1,1 1,-1-1,1 0,0 1,0-1,0 0,1 1,-1-1,0 1,1-1,0 1,0-1,-1 1,1-1,1 1,-1-1,0 1,1 0,-1 0,1 0,0 0,-1 0,1 0,0 0,0 0,7 0,0 0,0 0,0 1,0 0,0 1,0 0,0 0,0 1,0 0,0 0,1 1,9 1,19 0,0 3,0 1,-1 1,0 3,0 1,16 8,-50-19,0 0,0 0,-1 0,1 0,-1 0,1 0,-1 1,1-1,-1 1,0 0,0-1,1 1,-1 0,-1 0,1 1,0-1,0 0,-1 1,0-1,1 1,-1-1,0 1,0-1,0 1,-1 0,1 0,0-1,-1 1,0 0,0 0,0 0,0-1,0 1,-1 0,1 0,-1 0,1-1,-1 1,0 0,-1 1,-5 4,0-1,-1 1,0-1,0-1,0 0,-1 0,0 0,0-1,-1-1,1 1,-1-2,0 1,-10 1,2 1,57-5,-17-3,0 2,0 0,0 1,0 1,-1 1,1 1,-1 1,0 1,0 0,0 2,-1 0,-1 2,1 0,6 5,-23-12,0-1,1 0,-1 1,0 0,0-1,0 1,-1 0,1 1,-1-1,0 0,0 1,0-1,0 1,0 0,-1 0,0-1,0 1,0 0,0 0,0 0,-1 0,0 0,0 0,0 0,0 1,-1-1,1 0,-1 0,0-1,0 1,-1 0,1 0,-1 0,-1 2,-8 7,0-1,-1-1,-1 0,0 0,0-1,-1-1,0 0,-1-1,0 0,0-1,0-1,-1-1,-15 4,-25-3,55-7,-1 1,1 0,-1-1,1 1,0 0,-1-1,1 0,0 1,0-1,-1 0,1 0,0 0,0 0,0 0,0 0,0 0,0 0,0 0,1 0,-1 0,0-1,0 1,1 0,-1 0,1-1,-1 1,1-1,0 1,0 0,-1-1,1 1,0-1,0 1,0 0,1-1,-1 1,3-24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7.89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42 102,'-7'14,"2"1,0-1,0 1,2 0,0 0,0 1,2-1,-1 0,2 8,0-16,1 0,0 0,0 0,1-1,0 1,0 0,0-1,1 0,0 1,0-1,0 0,1 0,0-1,0 1,1-1,-1 0,1 0,0-1,0 1,1-1,0 0,0 0,4 2,0-1,0-1,0 0,1 0,-1-1,1 0,0-1,0-1,0 1,0-2,0 1,0-1,0-1,10-2,-14 2,-1 0,1 0,0-1,-1 0,0-1,1 1,-1-1,0 0,0-1,-1 0,1 0,-1 0,0 0,0-1,0 0,0 0,-1 0,0 0,0-1,0 0,-1 0,0 0,0 0,1-4,-2 2,0-1,-1 0,0 0,0 0,-1 0,0 0,0 0,-1 1,0-1,-1 0,0 0,0 0,-1 1,0 0,0-1,-1 1,0 0,-1 1,0-1,0 1,0 0,-1 0,0 0,-1 1,1 0,-1 0,-3-1,4 2,-1 0,1 1,-1-1,0 2,0-1,0 1,0 0,-1 0,1 1,-1 0,0 0,1 1,-1 0,0 0,0 1,0 0,0 1,0-1,0 2,1-1,-1 1,0 0,1 0,0 1,-1 0,1 1,0-1,0 1,1 1,-7 4,7-4,0 0,0 1,1 0,0 0,0 0,0 0,1 1,-1 0,2 0,-1 0,1 1,0-1,0 1,1-1,0 1,1 0,0 0,0 0,0 0,1 0,0 0,1 0,0 0,0-1,1 1,0 0,0 0,0-1,1 1,1-1,-1 0,4 5,37 30,6-9</inkml:trace>
  <inkml:trace contextRef="#ctx0" brushRef="#br0" timeOffset="389.957">857 102,'-9'9,"0"1,1 0,0 0,0 1,1 0,1 0,0 1,0-1,1 1,1 0,0 1,1-1,0 1,1 0,0 0,1 0,0 1,2-10,0 1,0-1,1 1,0-1,0 1,0-1,0 0,0 0,1 0,0 0,0-1,0 1,0-1,0 1,1-1,-1 0,1 0,0-1,0 1,0-1,1 0,-1 0,0 0,5 0,2 2,0-1,0 0,1-1,-1 0,1-1,-1-1,1 0,-1 0,9-2,-12 1,-1 0,1 0,-1-1,1 0,-1-1,0 1,1-2,-1 1,-1-1,1 0,0 0,-1-1,0 1,0-1,-1-1,1 1,-1-1,0 0,-1-1,1 1,-1-1,0 1,-1-1,0 0,0-1,0 1,-1 0,0-1,-1 0,0 1,0-1,0 0,-1 0,0 1,-1-1,0-5,-1 3,0-1,-1 1,0 0,-1 0,0 1,0-1,-1 1,0 0,-1 0,0 0,0 1,-1 0,0 0,-1 0,0 1,0 0,0 1,-1 0,0 0,0 1,0 0,-1 1,1 0,-1 0,0 1,0 0,-1 1,1 0,-1 1,1 0,-1 0,1 1,-1 1,1-1,-5 3,-7 2,-1 2,1 0,0 2,1 0,0 1,1 1,0 1,-16 14,-26 18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24.4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386 94,'-130'-34,"123"33,1 0,0 1,-1 0,1 0,-1 0,1 1,-1 0,1 0,0 1,0 0,0 0,0 0,0 1,0 0,0 0,1 0,-1 1,1-1,-3 4,-1 6,-1 0,2 1,0 0,0 0,2 1,-1 0,2 1,0-1,1 1,1 0,0 0,1 0,0 0,2 0,0 0,1 1,0-1,3 9,1-4,1-1,0 1,2-1,0 0,2-1,0 0,1 0,1-1,0-1,2 0,0-1,11 10,-24-25,1 0,-1 0,1 0,-1 0,1 0,-1 1,1-1,-1 0,0 1,0-1,0 1,0-1,0 1,0 0,0-1,0 1,-1 0,1 0,-1-1,1 1,-1 0,0 0,1 0,-1 0,0-1,0 1,-1 0,1 0,0 0,0 0,-1 0,0-1,1 1,-1 0,0 0,1-1,-1 1,0 0,0-1,-1 1,1-1,0 0,0 1,-1-1,1 0,-12 6,1-1,-1-1,0 0,0-1,-1-1,1 0,-1 0,0-2,-4 1,16-1,0 0,0-1,0 1,0-1,0 1,0-1,0 0,-1 1,1-1,0 0,0-1,0 1,0 0,0 0,0-1,-1 0,1 1,0-1,0 0,1 0,-1 0,0 0,0 0,0 0,1-1,-1 1,0-1,1 1,0-1,-1 1,1-1,0 0,0 0,0 1,0-1,0 0,0 0,0 0,1 0,-1 0,1-1,-1 1,1 0,3-6,-1-1,2 1,-1 0,1 0,0 1,1-1,0 1,0 0,0 0,1 1,0-1,1 1,1-1,-1 0,104-102,-68 71,0-2,-3-1,-2-2,-1-2,-2-2,-3-1,-1-1,-3-1,10-27,-32 56,-19 38,-1 23,2 1,1 0,2 0,2 1,1 0,3 0,1 35,1-54,0 1,2 0,1-1,0 1,2-1,1 0,0 0,2 0,1-1,0 0,2 0,0-1,7 9,-15-27,-1 0,1-1,0 1,0-1,0 1,0-1,0 0,1 0,-1 0,1 0,-1 0,1-1,0 1,0-1,0 0,0 1,0-1,0 0,0-1,0 1,0-1,0 1,0-1,0 0,0 0,1 0,-1-1,0 1,0-1,12-8</inkml:trace>
  <inkml:trace contextRef="#ctx0" brushRef="#br0" timeOffset="254.365">371 294,'10'0,"20"0,24 0,25 0,20 0,-7 0</inkml:trace>
  <inkml:trace contextRef="#ctx0" brushRef="#br0" timeOffset="520.282">1013 454,'24'-10,"-7"6,-1 0,0 2,0 0,1 0,0 2,-1 0,1 1,-1 1,1 0,-1 1,-13-2,-1 0,1 0,-1 0,1 0,-1 0,1 1,-1 0,0-1,1 1,-1 0,0 0,0 0,-1 0,1 0,0 0,-1 1,1-1,-1 1,0-1,1 1,-1-1,-1 1,1 0,0-1,-1 1,1 0,-1 0,0 0,0-1,0 1,0 0,0 0,-1 0,1-1,-1 1,0 0,0-1,0 1,0 0,-53 100,-106 100,159-203,1 1,-1 0,0 0,0-1,0 1,1 0,-1 0,0 0,1 0,-1 0,1 0,-1 0,1 0,-1 0,1 0,0 0,-1 0,1 0,0 1,0-1,0 0,0 0,0 0,0 0,0 0,0 1,1-1,-1 0,0 0,1 0,-1 0,1 0,-1 0,1 0,-1 0,1 0,0 0,-1 0,1 0,0-1,0 1,0 0,0 0,0-1,-1 1,1-1,0 1,1-1,-1 1,0-1,1 1,10 0,0 0,1 0,-1-2,1 1,-1-1,0-1,0 0,0-1,2-1,18-3,271-54,-201 39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4.4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0,'18'0,"20"0,16 0,14 0,4 0,-4 0,-10 0,-16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4.6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0,'22'11,"27"5,24-2,23-5,18-6,13-6,-16-2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5.0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75 105,'-7'6,"0"1,1 0,0 0,0 0,1 1,0-1,0 1,0 1,1-1,1 1,0-1,0 1,0 0,1 0,0 1,1-1,0 0,1 0,0 1,0 4,4-9,-1 0,1 1,0-1,1 0,-1-1,1 1,0-1,0 0,0 0,0 0,1-1,0 0,0 0,0-1,0 1,0-1,0 0,0-1,1 0,-1 0,1 0,-1-1,1 1,-1-2,5 1,8 0,0 0,0-1,-1-1,1 0,0-2,-1 0,5-2,-16 4,0-1,0 0,0 0,0 0,0-1,-1 0,0 0,0 0,0-1,0 0,0 0,-1-1,0 1,0-1,-1 0,0-1,0 1,0-1,0-2,-2 3,0 0,-1 0,1 0,-1 0,-1 0,1 0,-1 0,-1 0,1 0,-1 0,0-1,0 1,0 1,-1-1,0 0,0 0,-1 1,0-1,0 1,0 0,0 0,-1 0,0 0,0 0,0 1,-2-2,-3-3,-1 1,0-1,-1 2,0-1,0 2,0-1,-1 1,0 1,0 0,0 1,-13-3,19 5,0 1,0 0,-1 0,1 0,-1 0,1 1,-1 0,1 1,0-1,-1 1,1 0,-1 1,1 0,0 0,0 0,0 0,0 1,1 0,-1 1,1-1,-1 1,1 0,0 0,1 1,-1-1,1 1,0 0,0 0,0 1,1-1,0 1,0-1,-2 7,5-9,-1 1,1 0,0-1,0 1,0 0,1-1,-1 1,1-1,0 1,0-1,0 1,1-1,-1 1,1-1,0 0,0 0,0 0,0 0,0 0,1 0,-1-1,1 1,0-1,0 1,0-1,0 0,0-1,3 2,101 38,104-17,-104-22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2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142 134,'-12'10,"1"0,0 0,1 1,0 0,0 1,1 0,1 1,0 0,0 0,2 1,0-1,0 2,1-1,1 0,0 1,1 0,1 0,0 0,1 0,1 0,0 4,-2-5,0 1,1 0,1-1,0 1,1 0,1-1,0 1,1-1,0 1,2-1,-1 0,2-1,-1 1,2-1,0 0,1 0,0-1,1 0,0-1,0 0,7 5,-14-14,1 0,-1 0,1 0,0 0,0-1,0 1,0-1,0 0,0 1,0-1,0-1,1 1,-1 0,0-1,1 0,-1 0,0 0,1 0,-1 0,0-1,0 1,1-1,-1 0,0 0,0 0,0 0,0-1,0 1,0-1,0 0,-1 0,1 0,0 0,-1 0,2-2,6-12,-1 0,-1 0,-1-1,0 0,-1 0,-1-1,0 0,-2 1,0-2,-1 1,-1 0,0 0,-1 0,-2-8,1-9,-1 1,-2-1,-1 1,-2 0,-1 0,-1 1,-3 0,-12-27,-13 5,36 54,0-1,0 1,0 0,0 0,0 0,-1 0,1 0,0 0,-1 0,1 1,0-1,-1 0,1 1,-1-1,1 1,-1 0,0-1,1 1,-1 0,1 0,-1 0,1 0,-1 0,0 0,1 0,-1 1,1-1,-1 1,1-1,-1 1,1-1,-1 1,1 0,0 0,-1 0,1 0,0 0,-1 0,-3 7,-1-1,1 2,1-1,-1 0,1 1,1 0,0 0,0 0,0 0,1 1,1-1,0 1,0-1,1 7,-1-15,-2 43,2 1,2-1,1 0,3 0,1 0,7 19,4 5</inkml:trace>
  <inkml:trace contextRef="#ctx0" brushRef="#br0" timeOffset="1">471 93,'-13'-92,"14"141,4 46,-2-15,3-1,3-1,15 51,-24-128,0 0,-1-1,1 1,0 0,0 0,0 0,0 0,0 0,0 0,0 0,0 0,0 0,0-1,1 1,-1 0,0 0,1 0,-1 0,0 0,1-1,-1 1,1 0,0 0,-1-1,1 1,-1 0,1-1,0 1,-1-1,1 1,0-1,0 1,0-1,-1 1,1-1,0 0,0 1,0-1,0 0,0 0,0 0,0 0,-1 0,1 0,0 0,1 0,19-45,-20 40,0 1,0 0,0 0,0 0,1 0,0 0,0 0,0 0,0 1,0-1,1 1,-1-1,1 1,0 0,0 0,0 0,1 0,-1 1,1-1,-1 1,1 0,0 0,0 0,0 1,0-1,0 1,0 0,0 0,1 1,-1-1,2 1,-2 0,1 1,-1 0,0 1,0-1,0 1,0 0,0 0,0 0,0 0,-1 1,1-1,-1 1,1 0,-1 0,0 0,0 1,-1-1,1 1,-1 0,0-1,1 1,-2 0,1 0,1 4,0-1,-1 1,0-1,0 1,0 0,-1-1,0 1,-1 0,1 0,-1 0,-1 0,0-1,0 1,-2 5,0-5,0 0,0-1,-1 1,0-1,-1 0,0 0,0-1,0 1,-1-1,1 0,-2-1,1 1,0-1,-1 0,0-1,0 0,-1 0,1-1,-1 1,0-2,0 1,0-1,0 0,0-1,0 0,-1 0,1 0,0-1,0-1,-1 0,-6-1,14 2,0 0,0 0,0 0,-1 0,1 0,0-1,0 1,0 0,0-1,0 1,0-1,0 1,0-1,0 1,0-1,0 0,0 0,0 1,1-1,-1 0,0 0,0 0,1 0,-1 0,1 0,-1 0,1 0,-1 0,1 0,-1 0,1 0,0-1,0 1,0 0,0 0,0 0,0 0,0 0,0-1,0 1,0 0,0 0,1 0,-1 0,1 0,-1 0,0 0,1 0,0 0,-1 0,1 0,0 0,-1 0,1 0,49-22,-20 13</inkml:trace>
  <inkml:trace contextRef="#ctx0" brushRef="#br0" timeOffset="2">1098 352,'-7'-2,"-1"1,0-1,0 2,0-1,1 1,-1 0,0 0,0 1,0 0,0 1,1 0,-7 2,10-3,0 0,0 0,0 1,0 0,0 0,1 0,-1 0,0 1,1-1,0 1,0 0,-1 0,2 0,-1 0,0 1,1-1,-1 1,1 0,0-1,0 1,1 0,-1 0,1 0,0 1,2 0,0 1,1-1,-1 1,1-1,1 0,-1 0,1 0,-1 0,2 0,-1 0,0-1,1 0,0 1,0-1,0-1,0 1,1-1,0 1,-1-1,1 0,0-1,0 0,1 1,3 0,9 7,23 13,-28-17,0 1,-1 0,1 1,-1 1,-1 0,0 0,0 1,-1 0,1 2,-10-10,0 0,1-1,-1 1,0 1,0-1,0 0,0 0,-1 0,1 0,-1 1,1-1,-1 0,0 1,0-1,0 0,0 1,0-1,0 0,-1 1,1-1,-1 0,1 0,-1 1,0-1,0 0,0 0,0 0,-1 0,1 0,0 0,-1 0,1-1,-3 2,-65 45,25-29,-2-2,0-2,-25 5,20-7</inkml:trace>
  <inkml:trace contextRef="#ctx0" brushRef="#br0" timeOffset="3">19 1076,'1445'-63,"-1117"31,-305 26,-23 6,1-1,-1 1,0-1,0 0,0 1,0-1,1 1,-1-1,0 1,0-1,0 1,0-1,0 1,0-1,0 0,-1 1,1-1,0 1,0-1,0 1,0-1,-1 1,1-1,0 1,-1-1,1 1,0-1,-1 1,1 0,0-1,-1 1,1 0,-1-1,1 1,-1 0,1-1,-1 1,1 0,-1 0,1 0,-1-1,1 1,-1 0,1 0,-1 0,0 0,1 0,-1 0,1 0,-1 0,1 0,-1 0,1 1,-1-1,-3-1,-18-15,18 9</inkml:trace>
  <inkml:trace contextRef="#ctx0" brushRef="#br0" timeOffset="4">1918 462,'0'1,"1"0,-1 0,1 0,0 0,-1 0,1-1,0 1,0 0,0 0,0 0,-1-1,1 1,0 0,0-1,0 1,1-1,-1 1,0-1,0 0,0 1,0-1,0 0,0 0,1 0,-1 0,0 0,0 0,0 0,0 0,1 0,-1 0,0-1,0 1,0 0,0-1,0 1,0-1,0 0,0 1,0-1,0 0,0 1,0-1,0 0,-1 0,1 0,0 0,-1 0,1 0,0 0,-1 0,1 0,-1 0,0 0,1 0,-1 0,0 0,1 0,-1-1,0 1,0 0,0 0,0 0,0 0,-1 0,1-1,0 1,0 0,-1 0,1-3,0 1,-1-1,1 1,-1-1,0 1,0 0,0-1,0 1,-1 0,0 0,1 0,-1 0,0 0,0 0,-1 0,1 0,-1 1,1 0,-1-1,0 1,0 0,0 0,0 0,0 0,1 3,0-1,0 1,1 0,-1-1,1 1,-1 0,0 0,1 0,0 0,-1 0,1 0,0 0,-1 1,1-1,0 0,0 1,0-1,0 1,0-1,0 1,1 0,-1-1,1 1,-1 0,1-1,-1 1,1 0,0 0,0-1,0 1,0 0,0 0,0 0,0-1,1 1,-1 1,10 57,-1-30</inkml:trace>
  <inkml:trace contextRef="#ctx0" brushRef="#br0" timeOffset="5">2041 790,'2'-1,"0"1,0-1,0 0,0 0,0 0,0 0,0 0,0-1,0 1,-1 0,1-1,0 0,-1 1,1-1,-1 0,0 0,1 0,-1 0,0 0,0 0,0 0,-1 0,1 0,0 0,-1 0,0-1,1 1,-1 0,0 0,0-1,0 1,0 0,-1 0,1-1,0 1,-1 0,0 0,1 0,-1 0,0 0,0 0,-1 0,1 0,0 0,0 0,-1 0,-1-1,0 2,0 0,0 0,0 0,0 1,-1-1,1 1,0 0,-1 0,1 0,0 0,-1 0,1 1,0 0,0-1,-1 1,1 0,0 1,0-1,0 0,0 1,0 0,1 0,-1-1,0 2,1-1,-1 0,1 0,0 1,0 0,0-1,0 1,0 0,1 0,-1 0,1 0,0 0,0 0,0 0,1-1,0 0,1 0,-1 0,1-1,-1 1,1 0,0 0,-1-1,1 1,0 0,0-1,1 1,-1-1,0 1,0-1,1 0,-1 1,0-1,1 0,0 0,-1 0,1 0,0 0,-1-1,1 1,0 0,0-1,-1 1,1-1,0 0,0 1,0-1,0 0,0 0,0 0,-1-1,1 1,0 0,0-1,0 0,-1 2,39 1,2-2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6.17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105 75,'-4'0,"-1"0,1 0,0 1,-1 0,1 0,0 0,-1 0,1 0,0 1,0 0,0 0,0 0,1 1,-1-1,0 1,1 0,0-1,0 2,0-1,0 0,0 1,0-1,1 1,0 0,0 0,0 0,0 0,1 0,-1 0,1 0,0 1,0-1,1 0,-1 1,1-1,0 1,0-1,0 1,1 0,-1 0,1 0,0 0,0-1,1 1,0 0,-1-1,1 1,1-1,-1 0,1 1,0-1,0 0,0-1,0 1,0 0,1-1,0 0,0 0,0 0,0 0,0-1,0 0,1 1,-1-2,1 1,0 0,0-1,9 3,0-1,0 0,0-1,0-1,1 0,-1-1,0 0,0-2,10-1,-12 1,1-1,-1 0,0-1,0-1,-1 0,1 0,-1-1,0 0,-1-1,3-3,-8 7,0-1,-1 0,1-1,-1 1,0-1,-1 1,1-1,-1 0,0 0,0-1,0 1,-1-1,0 1,0-1,0 0,-1 0,0 0,0 0,0 0,-1 0,0 0,0-2,-1 2,0 1,0 0,-1 0,1-1,-1 1,0 0,-1 0,1 0,-1 1,0-1,-1 1,1-1,-1 1,1 0,-1 0,0 1,-1-1,1 1,-1 0,1 0,-1 1,0-1,0 1,0 0,-5-1,0-1,0 1,-1 1,1 0,-1 0,0 1,1 0,-1 1,0 0,0 1,1 0,-1 1,-8 2,16-4,0 0,-1 1,1-1,0 1,0 0,0 0,0 0,0 1,0-1,0 0,0 1,0 0,0 0,1 0,-1 0,1 0,0 1,-1-1,1 1,0-1,0 1,1 0,-1 0,1-1,-1 1,1 1,0-1,0 0,0 0,0 0,1 0,-1 1,1-1,0 0,0 1,0-1,1 0,-1 0,1 1,-1-1,1 0,1 2,28 27,7-4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6.6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16 435,'-4'-17,"0"-1,1 0,1 0,0 0,2 0,0 0,1 0,1 0,0 0,2 1,0-1,1 1,0 0,2 0,0 0,6-9,62-101,-75 127,0 0,0 1,0-1,0 0,1 0,-1 1,0-1,0 0,0 0,0 0,0 0,0 1,0-1,0 0,1 0,-1 0,0 0,0 1,0-1,0 0,1 0,-1 0,0 0,0 0,0 0,1 0,-1 1,0-1,0 0,0 0,1 0,-1 0,0 0,0 0,1 0,-1 0,0 0,0 0,0 0,1 0,-1-1,0 1,0 0,0 0,1 0,-1 0,0 0,0 0,0 0,0 0,1-1,-1 1,0 0,-5 22,-5 8,2 0,0 1,3 0,0 0,2 0,1 0,1 0,2 1,4 26,31 109,-36-163,0 1,0-1,0 1,-1-1,1 1,-1-1,0 0,-1 1,1-1,-1 0,1 0,-1 0,-1 0,1 0,0-1,-1 1,0-1,0 1,0-1,0 0,0 0,-1 0,1-1,-1 1,0-1,0 0,0 0,0 0,0 0,0-1,-1 0,1 0,0 0,-1 0,1-1,-1 1,-22 1,43-4,332-6,-288 3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5.49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134 197,'-81'-2,"79"3,0-1,0 0,-1 1,1 0,0 0,0-1,-1 1,1 0,0 1,0-1,0 0,1 1,-1-1,0 1,0-1,1 1,-1 0,1 0,-1-1,1 1,0 0,0 1,0-1,0 0,0 0,0 0,1 0,-1 1,1-1,-1 0,1 1,0 0,0 1,0 0,1 0,-1 0,1-1,0 1,0-1,0 1,1 0,-1-1,1 0,0 1,0-1,0 0,0 0,1 0,-1 0,1 0,-1-1,1 1,0-1,0 0,0 0,1 0,-1 0,0 0,3 0,6 3,-1 0,1-1,0-1,0 0,0 0,0-1,8 0,-10-1,0 0,-1-1,1 0,0-1,-1 0,1-1,-1 0,1 0,-1-1,0 0,0 0,0-1,0-1,-1 1,1-1,-1-1,-1 1,1-2,-1 1,0-1,0 0,-1 0,0-1,0 1,-1-2,0 1,0 0,-1-1,0 0,0 0,-1 0,-1-1,1 1,-1 0,-1-1,1-9,-3 12,0 1,0-1,-1 0,0 1,0-1,0 1,-1-1,0 1,0 0,-1 0,1 1,-1-1,0 1,-1-1,0 1,1 1,-2-1,1 1,0 0,-1 0,0 0,0 1,0 0,0 0,0 0,-1 1,1 0,-1 0,0 1,0 0,1 0,-1 0,0 1,0 0,0 0,0 1,-5-1,0 1,0 0,0 0,0 1,0 1,1 0,-1 1,1 0,0 0,0 1,0 1,1 0,0 0,0 1,0 1,1-1,0 1,1 1,-1 0,-5 9,12-16,1 1,-1 0,1 0,0 0,0 0,0 0,1 0,-1 0,1 0,-1 0,1 0,0 0,0 0,0 0,1 1,-1-1,1 0,0 0,0 0,0 0,0 0,0-1,0 1,1 0,0 0,-1-1,1 1,0-1,1 1,4 4,-1-2,1 1,0-1,0 0,1 0,0-1,-1 0,1-1,1 1,2 0,37 8,-1-2,2-2,-1-2,1-2,22-3,-66 0,258 0,-148-5</inkml:trace>
  <inkml:trace contextRef="#ctx0" brushRef="#br0" timeOffset="335.695">1123 197,'-1'0,"-1"1,0-1,0 0,1 1,-1 0,1-1,-1 1,0 0,1 0,0-1,-1 1,1 0,-1 1,1-1,0 0,0 0,0 0,0 1,0-1,0 1,0-1,0 1,0-1,0 1,1-1,-1 1,1 0,-1-1,1 1,0 0,0 0,0-1,0 1,0 0,0-1,0 1,0 0,1 0,-1-1,1 1,-1-1,1 1,0 0,-1-1,1 1,0 0,1 1,0 1,0-1,0 1,1-1,-1 1,1-1,0 0,-1 0,1-1,1 1,-1 0,0-1,1 0,-1 0,1 0,0 0,-1-1,1 1,0-1,0 0,0 0,0 0,0-1,4 1,1 0,0-1,-1 0,1-1,0 0,0 0,0-1,0 0,-1 0,1-1,-1 0,1-1,-4 2,1 0,0 0,-1-1,0 0,1 0,-1 0,-1-1,1 1,0-1,-1 0,0-1,0 1,0-1,0 0,-1 0,0 0,0 0,0 0,0-1,-1 1,0-1,0 0,-1 0,0 0,0 0,0 0,-1 0,1 0,-1 0,-1 0,1 0,-1 0,0 0,-1-1,-5-2,0-1,0 2,-1-1,0 1,-1 0,0 1,0 0,-1 0,0 1,0 0,0 1,0 0,-1 1,0 0,0 0,0 1,-1 1,1 0,-1 0,1 1,-1 1,1 0,-1 1,1 0,-9 2,10-2,-1 1,1 1,0 0,0 0,1 1,-1 0,1 1,-1 0,-6 5,13-8,1 0,-1-1,1 1,-1 0,1 0,0 0,0 1,0-1,0 0,1 1,-1-1,1 1,-1 0,1-1,0 1,0 0,0 0,0 0,1 0,-1 0,1 0,-1 0,1 0,0 0,1 0,-1 0,0 0,1 0,0 0,-1-1,1 1,0 0,0 0,1 0,0 1,3 3,0-1,0 0,0-1,1 1,0-1,0 0,0-1,0 0,1 1,0-2,0 1,0-1,0 0,0-1,26 10,0-3,1 0,0-2,11 0,49 5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33.5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211 238,'-16'-3,"-1"1,0 1,0 0,0 1,0 1,-8 2,21-3,0 1,0 0,0 0,0 0,0 1,0-1,0 1,0 0,1 0,-1 0,1 0,-1 1,1 0,0-1,0 1,0 0,0 0,1 1,-1-1,1 1,0-1,0 1,0 0,0 0,1 0,0 0,-1 0,1 1,1 7,1 0,0 0,1 0,0 0,0 0,2-1,-1 0,2 1,-1-1,1 0,1-1,0 0,1 0,0 0,0 0,1-1,8 7,47 55,42 58,-103-126,0 1,0-1,0 1,0-1,0 1,-1 0,1-1,-1 1,0 0,0 0,-1 0,1 0,-1 0,0 0,0 0,0 0,0 0,-1 0,0 0,0 0,0 0,0 0,0 0,-1-1,0 1,0 0,0-1,0 0,0 1,-1-1,1 0,-1 0,0 0,0-1,0 1,-3 1,3-2,0 0,0 0,1-1,-1 1,0-1,0 0,-1 0,1 0,0 0,0-1,0 1,-1-1,1 0,0 0,0 0,-1 0,1-1,0 1,0-1,0 0,0 0,-1 0,1 0,0 0,1-1,-1 1,0-1,0 0,1 0,-1 0,1 0,-1-1,1 1,0 0,0-1,0 0,0 1,1-1,-1 0,1 0,-2-5,0 1,1-1,0 1,1-1,0 0,0 0,0 0,1 0,0 0,1 0,0 1,0-1,0 0,1 0,0 1,1-1,0 0,6-13,0 1,2 0,0 1,1 0,7-8,25-27,2 2,38-31,-41 41,-2-1,-1-2,30-46,-62 79,-1 1,0-1,0 0,-1-1,-1 0,0 0,-1 0,-1 0,2-10,-5 24,-1-1,1 1,-1-1,1 1,-1-1,1 0,-1 1,1-1,-1 0,0 1,1-1,-1 0,0 0,1 1,-1-1,0 0,1 0,-1 0,0 0,1 0,-1 0,0 0,1 0,-1 0,0 0,1 0,-1-1,0 1,1 0,-1 0,0-1,1 1,-1 0,1-1,-1 1,1-1,-1 1,1-1,-1 1,1-1,-1 1,1-1,-1 1,1-1,0 1,0-1,-1 0,1 1,0-1,0 0,-1 1,1-1,0 0,0 0,-10 21,1 1,0 0,2 0,0 0,1 1,2 0,0 0,1 0,1 0,2 1,-3 11,2 0,2 0,1 0,1 0,2 0,2-1,1 0,1 0,2-1,1 0,2-1,1 0,1-1,1-1,16 18,14 5,-31-41</inkml:trace>
  <inkml:trace contextRef="#ctx0" brushRef="#br0" timeOffset="535.701">559 438,'27'10,"0"-1,0-1,1-1,0-2,1-1,-1-1,1-1,-1-1,7-2,319-27,-353 27,0 1,0-1,0 1,0-1,1 1,-1 0,0-1,0 1,1 0,-1 0,0 0,1 0,-1 0,0 0,0 0,1 0,-1 1,0-1,0 0,1 1,-1-1,0 1,0 0,0-1,0 1,0 0,0-1,0 1,0 0,0 0,0 0,0 0,0 0,-1 0,1 0,0 0,-1 0,1 1,-1-1,1 0,-1 0,0 0,1 1,-1-1,0 0,0 1,0-1,0 0,0 0,0 1,0-1,0 0,-1 1,-45 110,38-90,2 1,1-1,0 1,2 0,1 0,0 0,2 14,1-26,0 1,0-1,1 1,0-1,1 0,0 0,1 0,0 0,1-1,0 1,0-1,1 0,1-1,0 0,0 0,2 1,-8-8,1 1,0-1,0 0,1 0,-1 0,0 0,1 0,-1-1,1 1,-1-1,1 0,0 1,0-1,-1 0,1-1,0 1,0 0,0-1,0 0,0 0,0 0,0 0,0 0,0 0,0-1,0 1,0-1,-1 0,1 0,0 0,0 0,-1-1,1 1,-1-1,1 1,-1-1,1 0,-1 0,12-15,-1-1,0 0,-1 0,-1-1,-1-1,0 0,-2-1,0 1,-1-4,-1 8,40-95,-46 112,0-1,0 1,0-1,0 1,1-1,-1 1,0-1,0 1,0-1,1 1,-1-1,0 0,1 1,-1-1,0 1,1-1,-1 0,0 1,1-1,-1 0,1 1,-1-1,1 0,-1 0,1 1,-1-1,1 0,-1 0,1 0,-1 0,1 0,-1 1,1-1,-1 0,1 0,-1 0,1-1,0 1,-1 0,1 0,-1 0,1 0,-1 0,1-1,-1 1,0 0,1 0,-1-1,1 1,-1 0,1-1,-27 171,8-84,17-76,-5 21,1 1,2-1,1 0,1 1,4 24,-2-49,0 1,1-1,0 0,0-1,1 1,0 0,0-1,0 1,1-1,2 2,16 19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7:27.24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61 313,'-22'376,"-17"-133,77-288,-30 34,2 2,-1-1,1 1,1 1,-1 0,1 0,1 1,-1 1,1 0,6-2,-15 7,1-1,0 1,-1 0,1 0,0 0,0 0,0 1,0-1,0 1,0 0,0 0,0 1,-1-1,1 1,0 0,0 0,0 0,0 0,-1 1,1-1,-1 1,1 0,-1 0,0 1,0-1,0 1,0-1,0 1,0 0,-1 0,1 0,-1 0,0 1,0-1,0 1,0 2,1 2,0 0,-1 0,0 1,0-1,-1 1,0-1,-1 1,0 0,0-1,-1 1,0-1,0 1,-1-1,0 1,-1-1,0 0,0 0,-1 0,1 0,-2-1,1 0,-1 0,0 0,-1 0,0-1,0 1,0-2,-1 1,0-1,0 0,0 0,0-1,-1 0,0 0,0-1,0 0,0 0,0-1,-1 0,1 0,-1-1,1 0,-1-1,-2 0,-50-16,59 16,1 0,0-1,0 0,0 1,0-1,0 0,0 1,0-1,0 0,1 0,-1 0,0 0,0 0,1 0,-1 0,0 0,1 0,-1 0,1 0,0 0,-1 0,1 0,0-1,0 1,-1 0,1 0,0 0,0-1,0 1,0 0,1 0,-1 0,0-1,0 1,1 0,-1 0,1 0,-1 0,1 0,0 0,-1 0,1 0,0 0,-1 0,1 0,0 0,0 0,0 0,13-11</inkml:trace>
  <inkml:trace contextRef="#ctx0" brushRef="#br0" timeOffset="216.39">434 460,'0'-49,"-2"24,2 0,1-1,1 1,1 0,2-3,-5 27,0 0,0 0,0 0,1 0,-1 0,0 0,0 0,1 0,-1 0,1 0,-1 0,1 0,-1 0,1 0,-1 1,1-1,0 0,0 0,-1 0,1 1,0-1,0 1,0-1,0 0,0 1,-1 0,1-1,0 1,0 0,0-1,1 1,-1 0,0 0,0 0,0 0,32 22,-15 2,-1 1,-2 0,0 1,-2 1,0 0,-2 1,-1 0,-2 0,0 1,2 24,-4-12,-2 0,-2 0,-1 0,-3 0,-1-1,-1 1,-3 0,-1-1,-2 0,-2-1,-2 0,-1-1,-2-1,-1 0,-2-2,-2 0,-5 5,-77 95,0-19</inkml:trace>
  <inkml:trace contextRef="#ctx0" brushRef="#br0" timeOffset="1679.61">2320 594,'1'-12,"0"-1,0 1,-2-1,0 1,0-1,-1 1,0-1,-1 1,-1 0,0 0,0 1,-1-1,-1 1,0 0,0 0,-1 1,-3-4,3 8,1-1,-1 1,-1 0,1 1,-1 0,1 0,-2 0,1 1,0 1,-1-1,1 1,-1 1,0-1,0 2,0-1,-1 1,1 1,0-1,0 2,0-1,0 1,-1 0,1 1,0 0,1 1,-1 0,0 0,1 1,0 0,0 0,-6 5,2 0,1 1,0 0,1 1,0 0,0 1,2 0,-1 0,2 1,-1 0,2 0,0 1,0 0,2 0,-1 0,2 1,0-1,0 1,2 0,-1 13,2-17,0 1,0-1,1 0,0 0,1 0,0 0,1 0,1 0,-1 0,1-1,1 0,0 1,1-2,0 1,0-1,1 0,0 0,0-1,1 0,1 0,-1-1,1 0,0 0,1-1,-1 0,5 1,17 3,0-1,0-2,1 0,-1-3,2 0,-1-3,0 0,0-2,0-1,0-2,0-1,10-4,-19 6,1-2,-1 0,0-2,0 0,-1-2,0 0,0-2,-1 0,0-1,12-11,-21 13,-3 29,-6-12,1-1,-1 0,1 0,0-1,0 1,1-1,0 0,-1 0,2 0,-1 0,1-1,-1 0,1 0,0-1,1 0,-1 0,1 0,-1-1,1 0,0 0,-1-1,1 1,0-1,0-1,0 0,0 0,0 0,0-1,0 0,0 0,0 0,0-1,2-1,-7 2,1 0,0 1,-1-1,1 0,-1-1,0 1,1 0,-1-1,0 1,0-1,0 0,0 0,0 1,0-1,0-1,-1 1,1 0,-1 0,1-1,-1 1,0 0,0-1,0 1,0-1,-1 0,1 1,-1-1,1 0,-1 1,0-1,0 0,0 1,-1-1,1 0,0 1,-1-1,0 0,0 1,0-1,0 1,0-1,0 1,0 0,-1-1,1 1,-1 0,0 0,0 0,-1-1,-5-3,1 1,-1 0,-1 1,1-1,-1 2,1-1,-1 1,0 0,0 1,-1 0,1 1,0 0,-1 0,1 1,0 0,-1 1,1 0,0 0,-1 1,1 0,0 1,0 0,0 0,1 1,-1 0,1 0,0 2,5-5,1 0,0 0,0 0,0 1,0-1,0 1,1-1,-1 1,0 0,1 0,-1 0,1 0,0 0,-1 0,1 0,0 0,0 0,1 1,-1-1,0 0,1 1,-1-1,1 0,0 1,0-1,0 1,0-1,0 1,0-1,1 0,-1 1,1-1,0 0,0 1,0-1,0 0,0 0,3 3,1 0,0 0,0-1,1 0,-1 0,1-1,0 1,0-1,0-1,0 1,1-1,4 1,42 13</inkml:trace>
  <inkml:trace contextRef="#ctx0" brushRef="#br0" timeOffset="2264.103">3509 754,'-15'-8,"-1"2,0 0,0 1,-1 0,1 1,-1 1,0 1,0 0,0 1,0 1,-6 1,17 0,0-1,0 1,0 0,-1 1,2 0,-1 0,0 0,0 0,1 1,-1 0,1 0,0 1,0 0,0-1,0 2,1-1,-1 0,1 1,0 0,1 0,-1 0,1 0,0 1,0-1,1 1,-1 0,1 0,1 0,-1 0,1 0,0 0,0 0,1 0,0 6,1-9,-1 0,1 0,0 0,1 0,-1 0,0 0,1 0,0 0,0-1,0 1,0 0,0-1,0 0,0 0,1 1,-1-1,1-1,0 1,0 0,-1-1,1 1,0-1,0 0,0 0,1 0,-1 0,0-1,0 1,3-1,0 1,1-1,-1 0,1 0,0-1,-1 0,1 0,-1-1,1 1,-1-1,0-1,0 1,0-1,0 0,1-1,2-3,-1 0,0 0,0-1,-1 0,0 0,0-1,-1 1,0-2,-1 1,0-1,0 1,-1-1,0 0,-1-1,0 1,-1-1,1-3,3-27,-2-2,-1 1,-3-33,0 58,-7-184,-5 183,-3 41,2 14,3 2,1-1,2 2,1-1,3 0,1 1,2 10,-2-22,3 0,0-1,1 1,2 0,1-1,1 1,-4-21,0-1,0 1,0-1,1 1,0-1,0 0,0 0,1 0,0-1,0 1,0-1,1 0,0 0,0-1,0 1,1-1,-1 0,1 0,0-1,0 0,0 0,0 0,1-1,-1 0,1 0,6 0,-3-1,0-1,1-1,-1 0,0 0,0-1,0 0,-1-1,1 0,0-1,-1 0,0 0,0-1,0 0,-1 0,0-1,0-1,0 1,0-1,-1 0,0-1,-1 0,0 0,0 0,-1-1,0 1,0-2,-1 1,0 0,-1-1,0 1,0-1,-1 0,0 0,-1 0,0 0,-1-6,-6 92,6-72,-1 1,1 0,0-1,1 1,-1 0,1-1,0 1,0-1,0 1,0-1,1 0,0 1,0-1,0 0,1 0,-1 0,1 0,0-1,0 1,0-1,0 0,1 1,-1-2,1 1,0 0,0-1,0 1,3 0,14 3</inkml:trace>
  <inkml:trace contextRef="#ctx0" brushRef="#br0" timeOffset="2430.66">3790 393</inkml:trace>
  <inkml:trace contextRef="#ctx0" brushRef="#br0" timeOffset="2780.887">4057 554,'3'-2,"38"-13,-2-3,-1 0,0-3,-1-1,-1-2,-2-1,0-2,4-7,-30 25,1 0,-2 0,1-1,-1 0,-1-1,0 1,0-1,-1-1,0 1,-1-1,-1 0,0 0,0 0,-1 0,-1 0,0 0,0-1,-1 1,-1 0,0-1,-1 1,0 0,-2-2,3 10,0 0,-1 0,0 0,0 0,0 0,0 0,-1 1,1-1,-1 1,0-1,0 1,-1 0,1 0,0 1,-1-1,0 1,1-1,-1 1,0 1,0-1,0 0,-1 1,1 0,0 0,0 0,-1 0,1 1,-1 0,1 0,0 0,-1 0,1 1,0-1,-1 1,1 0,0 1,0-1,-1 1,-2 2,0 1,0 1,0-1,0 1,1 0,0 0,1 1,-1 0,1 0,0 0,1 0,0 1,0 0,1 0,-2 4,-31 132,28-46,4 1,4 1,5-1,4-1,5 0,18 67,10 93,-38-227,4 13,-2 0,-2 1,-2-1,-2 0,-2 1,-6 36,-10-31,-1-16</inkml:trace>
  <inkml:trace contextRef="#ctx0" brushRef="#br0" timeOffset="3096.702">4138 1022,'8'-12,"0"1,1 0,0 1,1 0,0 1,0 0,1 0,0 1,1 1,0 0,0 0,1 1,10-3,12-8,-1 2,2 1,0 3,0 0,1 2,0 2,1 2,7 0,-43 5,0 0,0 0,0 0,1 0,-1 0,0 0,0 0,0 1,0-1,0 1,0 0,0 0,0-1,0 1,0 0,0 1,0-1,-1 0,1 0,0 1,-1-1,1 1,-1 0,1-1,-1 1,0 0,0 0,0 0,0 0,0 0,0 0,-1 0,1 0,0 0,-1 0,0 0,1 2,1 7,-1-2,0 0,0 0,1 1,1-1,-1 0,1-1,1 1,0 0,0-1,1 0,-1 0,2 0,-1-1,1 0,1 0,-1 0,1-1,1 1,7 1</inkml:trace>
  <inkml:trace contextRef="#ctx0" brushRef="#br0" timeOffset="3348.99">4673 500,'2'18,"12"13,20 4,4-5</inkml:trace>
  <inkml:trace contextRef="#ctx0" brushRef="#br0" timeOffset="4249.89">5421 768,'-17'-6,"0"-1,-1 0,0 1,0 1,0 1,-1 0,0 2,0 0,0 1,0 1,1 1,-4 0,18 0,0 0,0 0,0 0,0 1,0-1,1 1,-1 0,1 0,-1 0,1 1,0-1,0 1,0 0,0-1,0 1,0 1,1-1,0 0,-1 1,1-1,1 1,-1-1,0 1,1 0,0 0,0 0,0 0,0 0,1 0,-1 0,1 0,0 0,1 0,-1 0,0 0,1 0,0 0,0 0,0 0,1 0,1 3,1-2,1 1,0-1,0 0,0 0,1-1,-1 0,1 0,0 0,1 0,-1-1,0 0,1-1,0 1,0-1,-1 0,5 0,118 10,-48-17,0-3,0-3,-1-4,0-4,42-17,-74 22,-1-3,0-2,35-19,-82 38,5-3,0 1,0-1,0 0,0 0,0 0,-1-1,0 0,0 0,0 0,0 0,-1 0,1-2,-3 5,-1 0,0 1,0-1,0 0,0 0,0 0,0 0,0 0,0 0,0 0,0 0,0 0,-1 1,1-1,0 0,-1 0,1 0,-1 0,1 1,-1-1,1 0,-1 0,1 1,-1-1,0 0,1 1,-1-1,0 1,0-1,1 1,-1-1,0 1,0 0,0-1,0 1,1 0,-1 0,0-1,0 1,0 0,0 0,0 0,0 0,-17-3,0 1,1 1,-1 1,0 0,0 1,0 1,0 0,1 2,0 0,-1 1,1 1,1 0,-7 4,14-7,1 1,0-1,0 2,0-1,0 1,1 0,0 0,0 1,0 0,1 1,0-1,-5 7,11-10,-1-1,1 1,-1 0,1-1,0 1,0 0,0 0,0-1,1 1,-1 0,1-1,0 1,0 0,-1-1,2 1,-1-1,0 1,0-1,1 0,-1 0,1 1,0-1,0 0,0 0,0-1,0 1,0 0,0-1,1 1,-1-1,0 0,1 1,-1-1,1 0,0-1,-1 1,1 0,0-1,-1 0,1 1,0-1,0 0,1-1,13 5,1-1,0-1,0-1,0-1,0 0,0-2,0 0,0 0,0-2,-1 0,0-1,0-1,0-1,0 0,-1-1,1-2,-10 6,0 0,0-1,-1 0,0-1,0 1,0-1,-1 0,0-1,4-6,-2 75,-5-56,1-1,0 0,0 0,1 0,-1-1,1 1,0-1,0 0,0 0,1 0,0-1,0 1,0-1,0 0,0-1,0 1,1-1,-1 0,1 0,-1-1,1 0,0 0,0 0,0 0,-1-1,1 0,0-1,0 1,0-1,0 0,-1 0,1-1,0 0,-1 0,0 0,1-1,-1 1,0-1,0-1,0 1,-1-1,1 1,-1-1,0-1,0 1,0 0,1-4,1-6,-1 0,-1-1,-1 0,0 0,0 0,-2 0,0 0,0-1,-2 1,0 0,-1-2,1-55,1 71,-1 0,1 0,0 0,0 0,0 0,0 0,1-1,-1 1,0 0,0 0,1 0,-1 0,0 0,1 0,-1 0,1 0,-1 0,1 1,0-1,-1 0,1 0,0 0,0 1,0-1,-1 0,1 1,0-1,0 1,0-1,0 1,0-1,0 1,0-1,0 1,0 0,0 0,0 0,0 0,1 0,-1 0,0 0,0 0,0 0,0 0,0 0,0 0,0 1,0-1,0 1,0-1,1 1,29 9,0 1,-1 1,0 2,0 1,0 3,-23-15,0 1,0 0,-1 0,1 0,-1 1,0 0,0 0,-1 0,0 1,0 0,0 0,0 0,-1 0,0 1,-1 0,1 0,-1 0,-1 0,2 4,0 18,-5-25,1 0,0 0,0 0,1 0,-1 0,1 1,0-2,0 1,0 0,1 0,-1 0,1 0,0-1,0 1,0-1,0 1,1-1,0 0,-1 0,1 0,0 0,0-1,1 1,-1-1,0 0,1 0,3 2,8-1,0 0,0-1,0 0,0-1,0-1,0 0,0-1,1-1,-1 0,-1-1,1-1,0 0,-1-1,0-1,0 0,8-5,-16 8,0 0,0-1,0 0,-1 0,1-1,-1 0,0 0,0 0,-1 0,1-1,-1 1,0-1,-1 0,0 0,0-1,0 1,0-1,-1 0,0 1,-1-1,0 0,0 0,0 0,-1 0,1 0,-2 0,1 0,-1 0,0 0,-1 0,0 0,0-2,1 7,-1-1,1 1,0 0,-1 0,1-1,-1 1,1 0,-1 0,0 1,0-1,0 0,0 0,-1 1,1 0,0-1,0 1,-1 0,1 0,-1 0,1 0,-1 1,1-1,-1 1,0-1,1 1,-1 0,0 0,1 0,-1 0,0 1,1-1,-1 1,1 0,-1-1,1 1,-1 0,1 0,-1 1,1-1,0 0,0 1,0 0,0-1,0 1,0 0,0 0,0 0,1 0,-2 2,1 2,0 0,0 0,0 0,1 0,0 0,0 0,0 0,1 0,0 0,0 0,1 0,0 0,0 0,0 0,1 0,-1 0,2-1,-1 1,0 0,1-1,0 0,1 1,-1-1,1-1,0 1,0 0,0-1,1 0,-1 0,1 0,0-1,0 0,1 0,-1 0,0 0,1-1,0 0,0 0,31 12,1-1,0-3,0-1,1-1,0-3,0-1,7-1,75 5</inkml:trace>
  <inkml:trace contextRef="#ctx0" brushRef="#br0" timeOffset="20834.065">1144 1998,'-8'-1,"0"0,0 1,-1 0,1 0,0 1,0 0,0 0,0 1,0 0,1 1,-1-1,0 1,1 1,0 0,0 0,0 0,0 1,1 0,0 0,0 0,0 1,0 0,1 0,0 1,1 0,-1-1,1 1,1 1,-4 6,3-5,-1 0,2 0,-1 0,1 1,1-1,0 1,0-1,1 1,0 0,0 0,1 0,1-1,0 1,0 0,1 0,0-1,0 1,1-1,1 0,-1 0,2 0,2 5,6 1,1-2,1 0,0-1,0 0,1-1,1-1,0 0,0-1,1-1,0-1,1 0,93 47,-110-53,0 0,0-1,0 1,0 0,0 0,0 0,-1 0,1 1,0-1,-1 0,1 1,-1-1,1 1,-1-1,0 1,1 0,-1 0,0-1,0 1,0 0,-1 0,1 0,0 0,-1 0,1 0,-1 0,0 0,0 0,0 1,0-1,0 0,0 0,0 0,-1 0,1 0,-1 0,1 0,-1 0,0 0,0 0,0 0,0 0,0-1,0 1,-2 1,-8 6,-1 0,-1-1,0 0,0-1,0-1,-1 0,0 0,0-2,0 0,0 0,-1-2,0 1,-6-1,18-2,1 1,-1 0,0-1,0 1,0-1,1 0,-1 0,0 0,0 0,0 0,1-1,-1 1,0-1,0 0,1 0,-1 0,1 0,-1 0,1-1,-1 1,1-1,0 1,-1-1,1 0,0 0,0 0,0 0,1-1,-1 1,1 0,-1-1,0-1,2-4,0 0,1 1,0-1,0 1,1-1,0 1,0 0,1 0,0 0,0 0,1 0,0 1,0-1,0 1,1 0,3-3,-2 1,114-148,-67 91,-3-1,19-37,-56 81,-1-1,-1-1,0 1,-2-2,-1 0,-1 0,-1 0,-2-1,3-25,-8 34,-2 55,6 47,5-2,3 1,13 43,-12-67,55 256,-53-284,-10-33</inkml:trace>
  <inkml:trace contextRef="#ctx0" brushRef="#br0" timeOffset="21306.803">1303 2224,'-105'11,"90"1,36-3,14-6,0-2,0-1,-1-1,1-3,16-3,-3 1,17-2,2-1,-1 3,62 3,-124 3,1-1,-1 1,0 0,1 0,-1 1,1-1,-1 1,0 0,1 0,-1 1,0-1,0 1,0 0,0 0,0 1,0-1,-1 1,1-1,-1 1,0 0,1 0,-1 1,-1-1,1 1,0-1,-1 1,0 0,0 0,0 0,0 0,-1 0,0 1,1 0,-1 14,0 1,-1-1,0 0,-2 0,0 1,-2 0,1-7,0 0,1 0,1 0,0 1,1-1,1 0,0 1,0-1,1 0,1 0,0 0,1 0,4 8,-7-18,0 0,0 0,1 0,-1-1,1 1,-1 0,1-1,0 1,0-1,1 0,-1 1,0-1,1 0,-1 0,1-1,-1 1,1 0,0-1,0 0,0 0,0 0,0 0,0 0,0 0,0-1,0 1,0-1,1 0,-1 0,0 0,0-1,0 1,0-1,0 1,0-1,0 0,0 0,3-2,1-5,0 0,-1-1,0 0,-1 0,0 0,0-1,-1 1,0-1,0 0,-1-1,-1 1,0 0,0-1,-1 1,0-1,-1 0,-1-7,2 12,-1-1,0 1,0-1,-1 1,0 0,0 0,0-1,-1 1,0 0,0 0,0 0,-1 0,0 1,0-1,0 1,-1 0,0 0,0 0,0 0,-1 1,0-1,0 1,0 0,0 1,0-1,-1 1,1 0,-1 0,0 1,0 0,0 0,0 0,0 1,-1 0,1 0,-3 0,3 2,0 0,0 0,0 1,0 0,0 0,1 0,-1 0,1 1,-1 0,1 0,0 1,0-1,1 1,-1 0,1 1,0-1,0 1,0-1,0 1,1 0,0 1,-1 1,-2 5,0 0,1 0,1 1,0-1,1 1,0 0,0 0,2 1,-1 9,3 25</inkml:trace>
  <inkml:trace contextRef="#ctx0" brushRef="#br0" timeOffset="24554.118">3042 2144,'11'0,"11"0,8 0,6 0,6 0,5 0,2 0,-2 0,-4 0,-4 3,-9-1</inkml:trace>
  <inkml:trace contextRef="#ctx0" brushRef="#br0" timeOffset="24796.472">3028 2305,'16'2,"17"1,13 0,16-3,13-1,11-3,8-3,-13-1</inkml:trace>
  <inkml:trace contextRef="#ctx0" brushRef="#br0" timeOffset="25279.008">4632 2278,'13'-314,"-17"251,-6 72,-5 136,13-107,-4 46,3 0,6 36,-3-109,1 0,0-1,1 1,0-1,1 1,0-1,0 0,1 0,5 8,-1-6</inkml:trace>
  <inkml:trace contextRef="#ctx0" brushRef="#br0" timeOffset="25954.386">5301 2051,'-8'3,"0"1,0 0,1 0,0 0,-1 1,1 0,1 0,-1 1,1 0,0 0,0 0,1 1,0 0,0 0,0 0,1 1,0-1,1 1,0 0,0 0,0 1,1-1,0 0,1 1,0-1,0 1,1-1,0 1,1 0,0-1,0 1,1-1,0 1,0-1,1 0,0 0,2 3,2-1,1 0,0-1,1 0,0 0,0-1,1 0,0-1,1 0,-1-1,1 0,1-1,-1 0,1 0,-1-2,1 1,1-1,-1-1,0 0,0-1,1 0,-1-1,1 0,-1-1,-6 0,0 1,0-1,-1 0,1 0,0 0,-1-1,1 0,-1 0,0-1,1 1,-1-1,0 0,-1-1,1 1,0-1,-1 0,0 0,0 0,0 0,-1-1,1 0,-1 0,0 0,0 0,-1 0,0 0,0-1,0 1,0-1,-1 0,0-1,2-10,0 1,-2-1,0 0,-1-1,-1 1,0 0,-1 1,-1-1,-1 0,0 1,-2-1,1 1,-2 1,-1-3,4 12,0 1,0-1,0 1,-1-1,0 1,0 0,0 1,-1 0,1-1,-1 2,0-1,0 1,-1 0,1 0,-1 0,1 1,-1 0,0 1,0-1,0 1,0 1,0-1,0 1,0 0,0 1,0 0,0 0,1 0,-1 1,0 0,0 0,1 1,0 0,-3 1,-2 1,0 1,1 1,-1-1,1 2,1-1,-1 2,1-1,1 1,-1 0,2 1,-1 0,0 2,5-8,0 1,1-1,-1 1,1-1,0 1,1 0,-1-1,1 1,0 0,0 0,0 0,1 0,0 0,0 0,0 0,0 1,1-1,0-1,0 1,0 0,1 0,0 0,0 0,0-1,0 1,1-1,-1 0,1 0,0 0,4 4,32 24,5-5</inkml:trace>
  <inkml:trace contextRef="#ctx0" brushRef="#br0" timeOffset="26513.774">6010 2091,'-6'-1,"1"1,0-1,-1 1,1 1,0-1,-1 1,1 0,0 0,0 0,0 1,0 0,0 0,0 0,0 0,1 1,-1 0,1 0,0 0,0 1,0-1,0 1,0 0,1 0,0 0,0 1,-2 2,0 2,0 0,0 0,1 1,0 0,1-1,0 1,1 0,0 0,0 1,1-1,0 0,1 0,1 7,-1-12,1 0,0 1,1-1,-1 0,1 0,0 0,0 0,1-1,0 1,-1 0,1-1,1 0,-1 0,1 0,0 0,-1 0,2-1,-1 1,0-1,1 0,-1-1,1 1,0-1,0 0,0 0,0 0,1-1,9 4,1-2,0 0,0 0,0-2,0 0,0-1,0 0,10-3,-17 3,0-1,1 0,-1 0,0-1,0 0,0 0,-1-1,1-1,-1 1,1-2,-1 1,0-1,-1 0,1 0,-1-1,0 0,0-1,-1 1,0-1,0 0,-1-1,0 1,0-1,0 0,-1-1,-1 1,1-1,-1 1,-1-1,0 0,0 0,0 0,-1-4,-2 4,0 0,-1 0,0 0,-1 0,0 1,0-1,-1 1,0 0,0 0,-1 0,0 1,0-1,-1 1,0 0,0 1,-1-1,0 1,0 1,0-1,-1 1,0 1,0-1,0 1,0 1,-1-1,1 1,-6 0,3-1,1 1,-1 1,0 0,0 1,0 0,0 0,0 1,0 1,0-1,0 2,0 0,1 0,-1 1,1 0,-1 1,1 0,0 1,0 0,1 0,-1 1,1 1,-6 4,11-7,0 0,0 0,0 0,1 0,0 1,-1-1,1 1,1 0,-1 0,1 0,0 0,0 0,0 0,1 1,0-1,0 0,0 1,1-1,-1 1,2 0,-1-1,0 1,1-1,0 0,0 1,1-1,-1 0,1 1,3 4,24 22,6-5</inkml:trace>
  <inkml:trace contextRef="#ctx0" brushRef="#br0" timeOffset="26994.796">6745 2078,'-3'0,"0"0,-1 1,1 0,0 0,-1 0,1 0,0 1,0-1,0 1,0-1,1 1,-1 0,0 0,1 1,-1-1,1 0,0 1,0 0,0-1,0 1,0 0,0 0,1 0,0 0,-1 0,1 0,0 1,0-1,1 0,-1 0,1 3,-2 1,0 0,0 1,1-1,0 0,1 1,-1-1,2 1,-1 0,1-1,0 0,0 1,1-1,0 0,0 1,1-1,0 0,0-1,1 1,0-1,0 1,0-1,1 0,0-1,0 1,0-1,1 0,0 0,0-1,1 1,6 3,1-1,-1-1,1 0,0-1,1-1,-1 0,1-1,0 0,-1-2,1 1,0-2,0 0,0-1,0 0,0-1,7-2,-12 2,0-1,-1 0,1 0,-1 0,0-2,0 1,0-1,0 0,-1-1,0 0,0 0,-1 0,1-1,-1-1,-1 1,0-1,0 0,0 0,-1-1,0 0,-1 0,0 0,0 0,2-10,-4 13,0-1,-1 1,0-1,0 0,0 0,-1 1,0-1,0 0,-1 0,0 0,0 1,0-1,-1 1,0-1,-1 1,1-1,-1 1,0 0,-1 0,1 1,-1-1,0 1,-1 0,1 0,-1 0,0 0,0 1,-1 0,1 0,-1 0,0 1,-2-1,-6-1,-1 2,0 0,0 0,0 1,0 1,-1 1,1 0,0 1,0 0,0 2,0-1,0 2,0 0,1 1,-1 0,1 1,1 1,-1 0,1 1,0 0,1 1,0 1,0 0,1 0,1 1,-1 1,2-1,-6 10,-11 26,10-4</inkml:trace>
  <inkml:trace contextRef="#ctx0" brushRef="#br0" timeOffset="30532.082">7587 2078,'-86'-7,"83"7,1 0,-1 0,0 1,1-1,-1 1,0 0,1 0,-1 0,1 0,-1 0,1 0,0 1,-1-1,1 1,0 0,0-1,0 1,0 0,0 0,1 0,-1 1,0-1,1 0,0 1,0-1,-1 0,1 1,1 0,-2 2,1 0,1 1,-1-1,1 1,0-1,1 1,-1-1,1 1,0-1,0 1,1-1,0 0,0 0,0 1,0-1,1-1,0 1,0 0,0-1,1 1,-1-1,1 0,0 0,0-1,0 1,1-1,0 0,0 1,8 4,-1-1,1-1,0 0,1 0,-1-1,1-1,0 0,0-1,1-1,-1 0,-5 0,0-1,0 0,0 0,0-1,0 0,0-1,0 0,0 0,0-1,-1 0,1-1,0 0,-1 0,0-1,0 0,0 0,0-1,-1 0,1 0,-1-1,0 1,-1-2,0 1,0-1,0 0,-1 0,0-1,4-7,-6 8,-1 0,0 0,0-1,0 1,-1 0,0-1,-1 1,0 0,0-1,0 1,-1-1,0 1,-1 0,1-1,-1 1,-1 0,1 0,-1 0,-1 1,1-1,-1 1,0 0,0 0,-1 0,0 0,0 1,0 0,-1 0,0 0,0 0,-1 0,-2-2,1 1,0-1,-1 1,-1 1,1 0,0 0,-1 1,0 0,0 0,-1 1,1 1,0 0,-1 0,0 1,1 0,-1 1,0 0,1 1,-1 0,0 1,1 0,0 0,-1 1,1 1,0 0,0 0,1 1,-9 5,8-1,0 1,1 1,0-1,0 2,1-1,1 1,0 0,0 1,1-1,1 1,0 1,1-1,-1 7,-11 45</inkml:trace>
  <inkml:trace contextRef="#ctx0" brushRef="#br0" timeOffset="77312.256">4512 1944,'-22'14,"-188"128,372-248,-21 11,-121 84,-20 11,0 0,0 0,-1 1,1-1,0 0,0 0,0 0,-1 0,1 0,0 1,0-1,0 0,-1 0,1 0,0 1,0-1,0 0,0 0,0 1,0-1,0 0,0 0,-1 0,1 1,0-1,0 0,0 0,0 1,0-1,0 0,0 1,0-1,1 0,-1 0,0 0,0 1,0-1,0 0,0 0,0 1,0-1,0 0,1 0,-1 0,0 1,0-1,0 0,1 0,-1 0,0 0,0 1,0-1,1 0,-1 0,0 0,0 0,1 0,-1 0,0 0,0 0,1 0,-1 0,0 0,0 0,1 0,-1 0,-29 50,23-40</inkml:trace>
  <inkml:trace contextRef="#ctx0" brushRef="#br0" timeOffset="77965.134">4526 2505,'20'7,"-1"-2,1 0,0-1,1-1,18 1,-55-5,0 1,1 0,-1 1,0 1,1 1,-1 0,-10 4,26-7,-1 1,1-1,0 1,-1-1,1 1,0-1,0 0,-1 1,1-1,0 1,0-1,0 1,0-1,0 1,0-1,0 1,0-1,0 1,0-1,0 1,0-1,0 1,0-1,0 1,0-1,1 1,-1-1,0 1,0-1,0 1,1-1,-1 0,0 1,1-1,-1 0,0 1,1-1,-1 0,1 1,-1-1,0 0,1 1,-1-1,1 0,-1 0,1 0,-1 0,1 1,-1-1,1 0,-1 0,1 0,-1 0,1 0,-1 0,1 0,-1 0,1 0,-1-1,1 1,-1 0,1 0,-1 0,1 0,-1-1,0 1,1 0,89 1,-62-3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8:51.9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3,'34'-2,"310"33,138-13,-285-13,2364 111,-794 13,-1198-101,-481-20,-87-8,0 0,0 1,0-1,-1 0,1 1,0-1,0 1,-1-1,1 1,0-1,-1 1,1-1,-1 1,1 0,-1-1,1 1,-1 0,1-1,-1 1,1 0,-1 0,0 0,0-1,1 1,-1 0,0 0,0 0,0 0,0-1,0 1,0 0,0 0,0 0,0 0,0-1,-1 1,1 0,0 0,0 0,-1-1,1 1,-1 0,1 0,-1-1,1 1,-1 0,1-1,-1 1,1-1,-1 1,0 0,1-1,-1 1,0-1,0 0,1 1,-1-1,0 0,0 1,-11 7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21.1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 1,'-2'2,"1"5,4 7,3 9,0 8,0 5,-1-3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21.3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0,'3'14,"4"4,7-1,7-3,4-6,-1-5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21.5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1,'16'2,"16"1,17 0,16 0,15-1,12-1,-9-1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19.4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425 156,'0'-1,"0"-1,0 1,0 0,-1 0,1 0,0 0,-1 0,1 0,-1 0,1 0,-1 0,1 0,-1 0,0 1,1-1,-1 0,0 0,0 0,1 1,-1-1,0 1,0-1,0 0,0 1,0-1,0 1,0 0,0-1,0 1,0 0,0 0,0 0,0-1,-1 1,1 0,0 0,0 1,0-1,0 0,0 0,0 0,0 1,0-1,0 1,0-1,0 1,0-1,0 1,0-1,0 1,1 0,-1-1,0 1,0 0,1 0,-1 0,0 0,1 0,-1 0,1 0,-1 0,1 0,-1 0,1 0,0 0,0 0,-1 0,1 0,0 1,-9 28,0 0,2 0,2 1,1 0,-1 19,3-26,-6 58,3 1,4-1,4 1,3 0,-5-72,0 0,1-1,0 1,0-1,2 0,-1 0,1 0,0 0,1 0,1 0,-5-9,0 1,0 0,1 0,-1-1,1 1,-1-1,1 1,-1-1,1 0,0 0,0 1,-1-1,1 0,0-1,0 1,0 0,0 0,0-1,0 1,1-1,-1 0,0 0,0 0,0 0,0 0,0 0,0 0,0-1,1 1,-1-1,0 1,0-1,0 0,-1 0,1 0,0 0,0 0,0 0,0-2,59-65,-43 35,-2-1,-1-1,-2 0,-1-1,-2 0,-2-1,-1 0,-2 0,-1-1,-2 0,-2 1,-1-1,-5-28,4 44,-1 0,0 0,-2 1,-1-1,0 1,-1 0,-2 1,0 0,-1 0,-1 1,-1 0,0 1,-3-2,13 18,1 0,-1 0,0 0,0 0,0 0,0 0,0 1,0-1,0 1,-1-1,1 1,-1 0,1 0,-1 0,1 0,-1 0,1 1,-1-1,0 1,0-1,1 1,-1 0,0 0,1 1,-1-1,0 0,1 1,-1 0,0-1,1 1,-1 0,1 0,-1 1,1-1,0 0,0 1,-1 0,1-1,0 1,0 0,0 0,-1 2,-3 6,0 1,0 0,1 0,1 1,-1-1,2 1,0 0,0 0,0 11,-2 6,2-1,1 1,1 0,1 0,2 0,1 0,1 0,1-1,2 1,1-1,1-1,6 14,23 34</inkml:trace>
  <inkml:trace contextRef="#ctx0" brushRef="#br0" timeOffset="465.754">825 115,'-10'-25,"2"42,11 348,-11-60,9-273,-1-32,0-1,1 1,-1 0,0 0,0-1,0 1,0 0,1-1,-1 1,0 0,0 0,1 0,-1-1,0 1,0 0,1 0,-1 0,0-1,0 1,1 0,-1 0,0 0,1 0,-1 0,0 0,1 0,-1 0,0 0,1 0,-1 0,0 0,1 0,-1 0,0 0,1 0,-1 0,0 0,0 1,1-1,-1 0,0 0,1 0,-1 0,0 1,0-1,1 0,-1 0,0 0,0 1,0-1,1 0,-1 1,0-1,0 0,0 0,0 1,0-1,1-1,25-36,-20 26,0 0,1 1,0 0,1 1,0 0,0 0,1 0,0 1,1 0,-1 1,1 0,1 1,-1 0,1 0,10-3,-17 8,-1 1,1-1,0 1,-1 0,1 0,-1 0,1 0,0 1,-1-1,1 1,-1 0,1 0,-1 0,1 1,-1-1,0 1,0 0,0 0,0 0,0 0,0 0,0 1,-1-1,1 1,-1 0,0 0,1 0,-1 0,-1 0,2 3,2 2,-1 1,-1-1,0 1,0 0,0 0,-1 0,-1 1,0-1,0 0,0 1,-2 5,1-8,-1 1,-1-1,1 0,-1 1,-1-1,1 0,-1 0,0-1,-1 1,1-1,-1 1,-1-1,1 0,-1-1,0 1,0-1,-1 0,0 0,1-1,-2 1,1-1,0-1,-1 1,-3 0,-5 3,-2-1,1-1,-1 0,0-1,0-1,0-1,0 0,0-2,0 1,-1-2,-3-2,20 2,1 1,0 0,-1 0,1-1,0 1,0 0,-1 0,1-1,0 1,0 0,0-1,0 1,-1-1,1 1,0 0,0-1,0 1,0 0,0-1,0 1,0-1,0 1,0 0,0-1,0 1,0 0,0-1,0 1,1-1,-1 1,0 0,0-1,0 1,1 0,-1-1,0 1,0 0,0 0,1-1,-1 1,0 0,1 0,-1-1,0 1,1 0,-1 0,0 0,1-1,-1 1,0 0,1 0,-1 0,0 0,1 0,-1 0,1 0,-1 0,0 0,1 0,-1 0,1 0,-1 0,20-10</inkml:trace>
  <inkml:trace contextRef="#ctx0" brushRef="#br0" timeOffset="847.319">1467 516,'-3'-2,"-1"1,1-1,0 0,-1 1,1 0,-1 0,0 0,1 0,-1 1,0-1,0 1,1 0,-1 0,0 0,0 0,1 1,-1 0,0 0,1 0,-1 0,0 0,1 1,0-1,-1 1,-2 2,-71 64,68-60,1 1,1 1,-1-1,2 1,-1 0,2 1,-1-1,1 1,1 0,0 1,1-1,-3 11,6-20,0 0,1 0,-1 0,0 0,1 0,-1 0,1-1,-1 1,1 0,0 0,0 0,0-1,0 1,0 0,0-1,1 1,-1-1,0 0,1 1,-1-1,1 0,0 0,-1 0,1 0,0 0,-1 0,1 0,0 0,0-1,0 1,64 10,-59-10,74 3,-55-4,0 1,0 1,0 2,0 0,0 2,-1 1,1 1,-22-7,-1 0,1 0,-1 1,0 0,1-1,-1 1,0 0,0 1,0-1,-1 1,1-1,0 1,-1 0,0 0,1 0,-1 0,0 0,-1 0,1 1,-1-1,1 1,-1-1,0 1,0-1,-1 1,1 0,-1 0,1-1,-1 1,0 0,-1-1,1 1,-1 0,0-1,0 1,0 0,0-1,0 1,-2 1,-7 13,-1-1,-2 0,1-1,-2 0,0-1,-1-1,0 0,-1-1,-1-1,0 0,-1-1,-5 2,-14 6,-1-2,-1-1,0-2,-2-2,1-2,-1-1,0-2,-1-2,0-2,-33-1,7-2</inkml:trace>
  <inkml:trace contextRef="#ctx0" brushRef="#br0" timeOffset="1119.166">63 1345,'-63'24,"64"-24,-1 0,1 0,-1 0,1 0,-1 0,0 0,1 0,-1 0,1 0,-1 0,1 0,-1 0,1 0,-1 1,1-1,-1 0,0 0,1 1,-1-1,1 0,-1 0,0 1,1-1,-1 0,0 1,0-1,1 1,-1-1,0 0,0 1,1-1,-1 1,0-1,0 1,0-1,0 1,0-1,0 1,0-1,0 0,0 1,0-1,0 1,0-1,0 1,0-1,0 1,0-1,0 1,-1-1,1 0,0 1,0-1,0 1,-1-1,1 0,0 1,-1-1,1 0,0 1,-1-1,1 0,-1 1,1-1,0 0,-1 0,1 1,-1-1,1 0,-1 0,118 13,339-32,-221 5,-34 8,-1 9,53 13,19 8,-204-20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43:46.12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1068,'104'-214,"-103"212,0 1,0 0,0-1,0 1,1 0,-1 0,0 0,0 0,1 0,-1 0,1 0,-1 0,1 1,-1-1,1 0,0 1,-1 0,1-1,0 1,-1 0,1 0,0 0,-1 0,1 0,0 0,-1 0,1 0,0 1,-1-1,1 1,-1-1,1 1,0 0,-1 0,0-1,1 1,-1 0,1 0,-1 0,0 1,0-1,1 1,47 59,-46-56,59 105,-61-109,-1 1,0-1,1 1,-1-1,0 1,0-1,0 1,0-1,0 0,0 1,0-1,-1 1,1-1,0 1,-1-1,1 0,-1 1,1-1,-1 0,0 1,0-1,0 0,0 0,0 0,0 0,0 0,0 0,0 0,0 0,0 0,0 0,-1-1,1 1,0 0,-1-1,1 1,-1-1,1 0,0 1,-1-1,1 0,-1 0,1 0,-1 0,-2 1,0-1,1 0,-1 0,0 0,1 0,-1-1,1 0,-1 1,1-1,-1-1,1 1,-1 0,1-1,0 1,0-1,0 0,-3-2,6 2,-1 1,1 0,0 0,0-1,0 1,0 0,0 0,0-1,0 1,0 0,1 0,-1 0,0-1,1 1,-1 0,1 0,-1 0,1 0,-1 0,1-1,0 1,0 1,-1-1,1 0,0 0,0 0,0 0,0 0,0 1,0-1,0 1,1-1,-1 1,0-1,0 1,0-1,0 1,1 0,-1 0,0 0,0-1,1 1,-1 0,0 1,0-1,1 0,0 0,57-12,-35 9,0-2,0-1,-1 0,0-2,0-1,20-11,-40 19,0-1,0 1,0-1,-1 0,1 0,-1 0,1 0,-1 0,0 0,0-1,0 1,0-1,0 0,0 1,-1-1,1 0,-1 0,0 0,0 0,0 0,0 0,-1 0,1-1,-1 1,0 0,1 0,-2 0,1-1,0 1,-1 0,1 0,-1 0,0 0,0-1,0 1,0 1,-1-1,1 0,-1 0,0 0,0 1,0-1,0 1,0 0,-1-1,1 1,0 0,-1 0,0 1,0-1,2 1,-1 0,0 0,0 0,1 0,-1 0,0 1,0-1,0 1,0-1,0 1,1 0,-1 0,0 0,0 0,0 0,0 0,0 0,0 1,0-1,0 1,0-1,1 1,-1 0,0 0,0 0,1 0,-1 0,1 0,-1 0,1 1,-1-1,1 0,0 1,-2 1,1 1,-1 0,1 1,-1 0,1-1,0 1,1 0,-1 0,1 0,0 0,1 0,-1 1,1 3,0 0,0 0,1 0,0 0,1 0,-1 0,2-1,-1 1,1-1,1 1,-1-1,2 0,-1 0,1-1,0 0,0 1,1-2,0 1,0-1,1 1,0-2,0 1,0-1,1 0,-1-1,1 1,0-2,1 1,-1-1,1 0,-1-1,1 0,0 0,0-1,0 0,0-1,0 0,1 0,19-8</inkml:trace>
  <inkml:trace contextRef="#ctx0" brushRef="#br0" timeOffset="1">779 741,'-4'8,"0"0,0 1,1 0,0 0,0 0,1 0,1 0,-1 0,1 1,1-1,0 0,0 1,1-1,0 0,0 1,1-1,1 0,-1 0,2 0,-1-1,1 1,0-1,1 0,0 0,0 0,1 0,0-1,0 0,0 0,3 1,-7-7,0 1,0 0,0-1,0 1,0-1,0 0,0 0,1 0,-1 0,0 0,1 0,-1 0,1-1,-1 1,1-1,-1 0,1 0,-1 0,1 0,-1 0,1-1,-1 1,1-1,-1 1,0-1,1 0,-1 0,0 0,0 0,1 0,-1-1,0 1,0-1,0 1,0-1,-1 0,1 0,0 1,-1-1,1-1,-1 1,0 0,5-7,-1 0,0-1,0 1,-1-1,0 0,-1 0,0 0,-1-1,0 1,0-1,-1 1,-1-1,0 0,0 0,0 22,1 0,0 0,0 0,1 0,1 0,0-1,0 1,1-1,3 7,-6-15,0 1,1 0,-1-1,1 1,0 0,-1-1,1 0,0 0,1 1,-1-1,0 0,0-1,1 1,-1 0,1-1,0 1,-1-1,1 0,0 0,0 0,0 0,0 0,0-1,0 0,0 1,0-1,0 0,0 0,0-1,0 1,0 0,0-1,0 0,-1 0,1 0,0 0,0 0,-1-1,1 1,0-1,-1 1,2-2,3-5,1-1,-1 0,0 0,-1-1,0 0,0 0,-1 0,-1-1,3-8,9-18,-6 23,-4 21,-3 28,-3-32,-1 4,1 0,0 0,0 0,1 1,-1-1,2 0,-1 0,1 0,0 0,1-1,-1 1,1 0,1-1,-1 0,1 0,0 0,0 0,1-1,0 1,0-1,3 2,11 3</inkml:trace>
  <inkml:trace contextRef="#ctx0" brushRef="#br0" timeOffset="2">1380 768,'17'36,"74"172,-90-205,1 1,0 0,0-1,0 1,1-1,-1 0,1 0,0 0,0 0,0 0,0-1,0 0,1 1,-1-1,1 0,0 0,-1-1,1 1,0-1,0 0,0 0,0 0,0-1,0 1,0-1,0 0,0 0,0 0,0-1,0 1,0-1,0 0,0 0,0 0,0-1,-1 0,1 1,0-1,-1 0,1-1,0 0,5-8,0-1,-1 1,-1-2,0 1,0-1,-1 1,-1-2,0 1,-1-1,-1 1,0-1,-1 0,0 0,0-14,-3 50,0 0,2 0,1 0,1-1,5 22,-6-36,0 1,1-1,0 0,0 0,0-1,1 1,0-1,0 1,1-1,-1 0,1-1,1 1,-1-1,1 0,0 0,0-1,0 0,1 0,1 0,-4-2,0 0,1-1,-1 0,0 0,1 0,-1 0,1-1,-1 1,0-1,1-1,-1 1,1 0,-1-1,1 0,-1 0,0 0,0-1,0 0,1 1,-2-1,1-1,0 1,0-1,-1 1,1-1,-1 0,0 0,0 0,0-1,0 1,0-1,-1 0,0 1,0-1,0 0,0 0,1-4,9-24,-1 0,-1-1,-2-1,3-29,-10 60,1 85,-3-74,6 60,-5-66,0 1,1-1,-1 0,1 0,0 0,0 0,-1 0,2 0,-1 0,0 0,0 0,0 0,1 0,-1-1,1 1,0-1,-1 1,1-1,0 1,0-1,0 0,0 0,0 0,0 0,0 0,0-1,1 1,11 0</inkml:trace>
  <inkml:trace contextRef="#ctx0" brushRef="#br0" timeOffset="3">2036 399,'-17'-5,"-7"-1,-2 1,4 5,5 5,10 6,16 6,15 5,4-1</inkml:trace>
  <inkml:trace contextRef="#ctx0" brushRef="#br0" timeOffset="4">2241 508,'3'0,"44"-5,0-2,-1-2,-1-2,26-10,-60 17,0 0,-1-1,1 0,-1 0,0-1,0-1,-1 0,0 0,0 0,-1-1,0-1,0 1,-1-1,0-1,-1 1,1-1,-2 0,0-1,0 1,-1-1,1-2,-4 12,0-1,0 0,0 0,0 1,-1-1,1 0,0 0,-1 0,0 0,1 0,-1 0,0 0,0 0,0 0,0 0,0 1,0-1,-1 0,1 0,-1 0,1 0,-1 0,0 0,1 0,-1 1,0-1,0 0,-1 1,1-1,0 1,0-1,-1 1,1 0,-1-1,1 1,-1 0,0 0,1 0,-1 0,-1 0,-5 2,1 1,-1 0,0 1,1 0,0 0,0 0,0 1,0 0,0 0,1 1,0 0,0 0,0 0,0 1,1 0,0 0,0 0,1 1,-1 1,-15 21,2 1,2 1,0 0,2 1,1 1,2 0,1 0,2 1,1 0,-1 23,-3 62,5 1,7 50,-1-161,0 12,3 11,-3 0,0 0,-2 0,-1 0,-2 0,-1-1,-1 1,-2-1,-10 24,-31 4,26-46</inkml:trace>
  <inkml:trace contextRef="#ctx0" brushRef="#br0" timeOffset="5">2254 890,'163'-11,"104"8,-216 3,-43 0,-6 0,0-1,0 1,0 0,0 0,0 0,-1 0,1 0,0 0,0 0,0 0,0 1,-1-1,1 1,0-1,0 1,-1 0,1 0,0 0,-1 0,1 0,-1 0,1 0,-1 0,0 1,1-1,-1 0,0 1,0-1,1 2,5 46,-8-45,1 1,0-1,0 1,0-1,1 0,-1 1,1-1,0 0,1 1,-1-1,1 0,-1 0,1 0,0 0,1 0,-1-1,1 1,-1-1,1 1,0-1,1 0,-1 0,2 1,6 0</inkml:trace>
  <inkml:trace contextRef="#ctx0" brushRef="#br0" timeOffset="6">2882 535,'-12'3,"-1"2,9 6,9 3,4-1</inkml:trace>
  <inkml:trace contextRef="#ctx0" brushRef="#br0" timeOffset="7">3306 795,'-6'-3,"-1"-1,0 1,0 1,-1-1,1 1,0 0,-1 1,1 0,-1 0,1 1,-1-1,0 2,1-1,-1 1,1 0,-1 1,1 0,0 0,-1 0,1 1,0 0,1 1,-1-1,0 1,1 0,0 1,0 0,0 0,1 0,0 1,0-1,-3 5,7-7,0-1,-1 1,1 0,0 0,0 0,1 0,-1 0,1 0,-1 0,1 0,0 0,0 0,1 0,-1 0,0 1,1-1,0 0,0 0,0-1,0 1,0 0,0 0,1 0,0-1,-1 1,1-1,0 1,0-1,0 0,1 0,-1 0,0 0,1 0,-1 0,1-1,0 1,0-1,-1 0,2 1,21 8,1-1,1-1,-1-1,1-1,0-2,1 0,-1-2,10-1,116 2,-89-6</inkml:trace>
  <inkml:trace contextRef="#ctx0" brushRef="#br0" timeOffset="8">3838 850,'-13'-7,"-1"1,0 1,0 0,0 1,-1 0,1 1,-1 1,0 0,0 1,9 1,0 0,-1 0,1 0,0 1,0 0,0 1,0-1,0 1,0 0,0 1,1-1,-1 1,1 0,0 0,-1 1,2 0,-1 0,0 0,1 0,0 1,0 0,-3 3,6-6,-1 1,1-1,0 1,0-1,0 1,0-1,0 1,0 0,1-1,-1 1,1 0,0 0,0-1,0 1,0 0,1 0,-1-1,1 1,-1 0,1-1,0 1,0 0,0-1,0 1,1-1,-1 0,1 1,-1-1,1 0,0 0,0 0,0 0,0 0,0-1,0 1,1 0,-1-1,0 0,1 0,0 1,-1-1,1-1,-1 1,2 0,6 3,0-1,0 0,0-1,0 0,1-1,-1 0,0 0,1-1,-1-1,1 1,-1-2,0 1,9-4,-13 4,-1-1,0 0,1 0,-1 0,0-1,-1 0,1 0,0 0,-1 0,0-1,1 0,-1 0,-1 0,1 0,-1 0,1-1,-1 0,-1 1,1-1,-1 0,0 0,0-1,0 1,0 0,-1-1,0 0,-1 11,1 0,0 0,1-1,-1 1,1-1,0 1,0-1,0 0,0 1,1-1,0 0,-1-1,2 1,-1 0,0-1,1 0,-1 0,1 0,0 0,0 0,0-1,1 0,-1 0,1 0,-1 0,1-1,-1 0,1 0,0 0,-1 0,1-1,0 1,0-1,0-1,0 1,3-1,1-1,-1-1,-1 0,1 0,0 0,-1-1,0 0,1 0,-2-1,1 0,0 0,-1 0,0-1,-1 0,1-1,-1 1,0-1,0 0,-1 0,1-3,10-20,-2 0,-1-1,-1 0,0-9,-10 36,62-224,6-82,-53 192,-20 83,4 35,0-1,-1 1,1-1,0 1,0-1,0 1,-1-1,1 1,0-1,-1 1,1-1,0 1,-1-1,1 1,-1 0,1-1,-1 1,1 0,-1-1,1 1,-1 0,1 0,-1 0,1-1,-1 1,1 0,-1 0,1 0,-1 0,1 0,-1 0,0 0,1 0,-1 0,1 0,-1 0,1 0,-1 1,1-1,-1 0,1 0,-1 1,1-1,-1 0,1 0,-1 1,1-1,-1 1,1-1,0 0,-1 1,1-1,0 1,-1-1,1 1,-8 8,1 0,-1 1,2 0,0 0,0 1,1-1,0 1,0 0,2 1,-3 9,-5 17,2 1,2 0,2 0,1 1,2-1,1 1,3 0,5 37,9 20,4-1,3-1,7 4,-24-79,-5-12,1-1,0 0,1 1,-1-1,1 0,1 0,-1 0,1-1,1 1,-1-1,1 1,-1-6,-1-1,0 1,1-1,-1 1,1-1,-1 0,0 0,1-1,-1 1,1-1,-1 1,0-1,1 0,-1 0,0-1,0 1,0-1,0 1,0-1,0 0,-1 0,1-1,0 1,-1 0,2-3,13-9,-1-2,0 0,-1-1,-1 0,-1-1,0-1,6-13,-16 23,-11 20,4-4,1 0,-1 0,1 1,0 0,1 0,0 0,0 0,0 0,1 0,1 0,-1 0,1 1,1-1,-1 0,1 0,1 0,1 3,-2-8,1 0,0 0,0 0,1 0,-1-1,1 1,-1-1,1 0,0 0,0 0,0 0,0 0,0-1,0 1,0-1,1 0,-1 0,0 0,1 0,0 0,21 3</inkml:trace>
  <inkml:trace contextRef="#ctx0" brushRef="#br0" timeOffset="9">4726 713,'-7'-7,"-5"-5,-2-2,1 1</inkml:trace>
  <inkml:trace contextRef="#ctx0" brushRef="#br0" timeOffset="10">4207 290,'26'-5,"22"-1,19 0,12 4,7 2,-2 3,-9 1,-16 0</inkml:trace>
  <inkml:trace contextRef="#ctx0" brushRef="#br0" timeOffset="11">4753 754,'3'13,"-1"1,1-1,1 0,0-1,1 1,1-1,3 7,-7-15,0 0,0-1,1 1,-1-1,1 0,-1 0,1 1,0-2,0 1,1 0,-1-1,0 1,1-1,0 0,-1 0,1-1,0 1,0-1,0 0,0 0,0 0,0 0,0-1,1 1,-1-1,1 0,3-3,0 0,0-1,-1 0,1 0,-1 0,1-1,-2 0,1-1,0 1,-1-1,0-1,-1 1,1-1,-1 0,0 0,-1 0,0-1,2-4,87-181,-84 170</inkml:trace>
  <inkml:trace contextRef="#ctx0" brushRef="#br0" timeOffset="12">5054 822,'17'-4,"145"-48,-154 49,-1-1,1 0,-1-1,0 1,0-1,-1 0,1-1,-1 0,0 0,-1 0,0-1,0 0,0 0,-1 0,0 0,0-1,0 1,0-6,-3 11,-1 0,1-1,-1 1,1-1,-1 1,0-1,0 1,0 0,-1-1,1 1,0-1,-1 1,0 0,1-1,-1 1,0 0,0 0,0 0,-1 0,1-1,0 2,-1-1,0 0,1 0,-1 0,0 1,0-1,0 1,0-1,0 1,0 0,0 0,0 0,0 0,-1 0,1 0,0 1,-1-1,1 1,-1 0,1 0,0-1,-1 1,1 1,-1-1,-2 0,0 0,0 0,0 1,0 0,0 0,0 0,1 0,-1 1,0 0,1 0,-1 0,1 1,0-1,0 1,0 0,0 0,0 0,0 1,1 0,0-1,0 1,0 0,0 1,0-1,1 0,0 1,0-1,0 1,0 3,-1 0,0 0,1 0,0 0,1 0,0 0,0 0,1 0,0 1,0-1,1 0,0 0,0 0,1 0,0 0,1 0,0 0,0-1,1 1,6 6,2-2,0 1,1-2,0 0,0 0,1-1,1-1,0 0,0-1,0-1,1 0,0-1,1-1,-1 0,1-1,15 1,26 6</inkml:trace>
  <inkml:trace contextRef="#ctx0" brushRef="#br0" timeOffset="13">4548 535,'5'-9,"3"-3,1-2,-3 3,-6 12,-4 11,-5 14,-2 12,0 6,2 4,1 0,1-9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33.2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13 228,'0'23,"-2"23,-1 25,0 20,1 17,0 14,1 6,3 2,1-3,-1-10,3-15,0-21,-1-24</inkml:trace>
  <inkml:trace contextRef="#ctx0" brushRef="#br0" timeOffset="230.38">53 816,'-1'-95,"-1"20,4 0,7-48,-9 120,0 0,0-1,0 1,1-1,-1 1,1 0,0-1,0 1,0 0,0 0,0 0,1 0,-1 0,1 0,0 0,0 0,0 0,1 1,-1-1,0 1,1 0,0 0,-1 0,1 0,0 0,0 0,0 1,0-1,0 1,1 0,-1 0,0 0,4 0,-1 0,0 1,1 0,-1 0,0 0,1 0,-1 1,0 0,1 1,-1 0,0 0,0 0,-1 0,1 1,0 0,-1 0,1 1,-1-1,0 1,0 0,-1 1,1-1,-1 1,0 0,0 0,0 0,-1 0,0 1,0-1,1 5,-5-3,-1 0,-1 0,1 0,-1-1,0 1,-1-1,1 0,-1 1,-1-2,1 1,-1 0,0-1,0 0,0 0,-1-1,0 1,0-1,0-1,0 1,-1-1,-2 1,-72 40,49-29</inkml:trace>
  <inkml:trace contextRef="#ctx0" brushRef="#br0" timeOffset="913.949">468 643,'30'-187,"-24"132,13-170,-18 233,1-1,0 0,1 0,0 0,0 0,0 0,1-1,0 0,0 1,1-1,0-1,0 1,0-1,0 0,1 0,0 0,0-1,1 0,-1 0,1 0,0-1,-1 0,1-1,1 1,0-1,166 54,-170-54,0 0,0 1,-1-1,1 1,-1 0,1 0,-1 0,0 1,0-1,-1 1,1 0,-1 0,1-1,-1 2,-1-1,1 0,0 0,-1 0,0 1,0-1,0 1,-1-1,0 1,1-1,-1 1,-1-1,1 1,-1-1,0 1,0-1,-1 4,0-2,1 0,1 0,-1 0,1-1,0 1,0 0,0 0,1 0,0 0,0-1,1 1,0 0,0-1,0 1,0-1,1 0,0 0,0 0,2 2,5 0,0-1,0 0,1-1,-1 0,1-1,0 0,1 0,-1-2,1 1,-1-1,1-1,0 0,0-1,-1 0,1-1,0 0,10-3,-8 3,-1-2,0 0,0 0,0-1,-1-1,1 0,-1-1,0 0,-1-1,1 0,1-2,-8 5,-5 3,0 1,1-1,-1 1,0-1,0 0,1 1,-1-1,0 1,1-1,-1 1,1 0,-1-1,1 1,-1-1,1 1,-1 0,1-1,-1 1,1 0,-1-1,1 1,-1 0,1 0,0 0,-1 0,1 0,-1-1,1 1,0 0,-1 0,1 0,0 1,-1-1,1 0,-1 0,1 0,-1 0,1 1,0-1,-1 0,1 0,-1 1,1-1,-1 0,1 1,-1-1,1 1,-1-1,0 1,1-1,-1 0,1 1,-1 0,0-1,0 1,1-1,-1 1,0-1,0 1,0 0,1-1,-1 1,0 0,2 2,0 1,0-1,0 0,1 0,0 0,-1 0,1 0,0 0,0-1,1 1,-1-1,0 0,1 0,0 0,-1 0,1-1,0 0,0 0,0 0,0 0,0 0,0-1,0 1,0-1,0 0,0-1,0 1,0-1,0 1,0-1,0-1,-1 1,1 0,0-1,0 0,-1 0,1 0,-1 0,0 0,0-1,0 0,0 1,0-1,0 0,-1 0,1-1,-1 1,2-3,-2 0,0 1,-1-1,1 1,-1-1,0 0,0 0,-1 1,0-1,0 0,0 0,-1 0,0 1,0-1,0 0,-1 1,1-1,-2 1,1 0,0-1,-1 1,0 0,0 1,-1-1,1 0,-1 1,0 0,0 0,-1 0,1 0,-1 1,1 0,-1-1,0 2,-1-1,1 1,0 0,-1 0,1 0,-1 1,0-1,1 2,-1-1,-4 0,6 2,0 0,1 0,-1 0,0 0,1 1,-1 0,1-1,-1 1,1 1,0-1,0 0,0 1,0-1,0 1,1 0,-1 0,1 0,0 0,0 1,0-1,0 1,0-1,1 1,0-1,-1 1,1 0,1 0,-1 0,1-1,-1 1,1 0,0 0,0 0,1 0,-1 0,1-1,0 1,0 0,0 0,0-1,1 1,0-1,-1 1,1-1,1 1,-1-1,0 0,1 0,-1 0,2 0,29 24,2-5</inkml:trace>
  <inkml:trace contextRef="#ctx0" brushRef="#br0" timeOffset="1363.995">1777 428,'-18'114,"5"0,5 1,6 94,2-164,9 237,-7-266,0-21,-1-25,-11-452,10 469,2-82,4 0,6-19,-11 110,-2 3,1-1,0 0,-1 0,1 0,0 0,1 0,-1 0,0 1,0-1,1 0,-1 0,1 0,0 0,-1 1,1-1,0 0,0 1,0-1,0 1,0-1,1 1,-1-1,0 1,1 0,-1 0,1-1,-1 1,1 0,-1 0,1 1,0-1,0 0,-1 0,1 1,0-1,0 1,0 0,0-1,1 1,8 6,-1-1,0 2,0-1,0 2,-1-1,0 1,0 0,-1 1,0 0,4 6,-2-4,-3-3,0 0,0 0,-1 0,0 1,-1 0,0 0,0 0,2 8,-6-15,-1-1,1 1,-1-1,0 1,0-1,0 1,0-1,0 1,0 0,0-1,0 1,0-1,-1 1,1-1,-1 1,1-1,-1 0,0 1,1-1,-1 1,0-1,0 0,0 0,0 0,0 1,0-1,0 0,-1 0,1 0,0-1,0 1,-1 0,1 0,-1-1,1 1,-1-1,1 1,-1-1,-61 10,61-10,-29 1</inkml:trace>
  <inkml:trace contextRef="#ctx0" brushRef="#br0" timeOffset="1960.775">2085 763,'14'-35,"-1"-1,-2 0,-1-1,-2 0,3-32,-7 45,4-18,-2 0,-2-1,-1-40,-11 45,8 37,0 0,0 1,0-1,0 1,0-1,-1 1,1-1,0 0,0 1,-1-1,1 1,0-1,0 1,-1-1,1 1,-1-1,1 1,0-1,-1 1,1 0,-1-1,1 1,-1 0,1-1,-1 1,1 0,-1 0,1-1,-1 1,0 0,1 0,-1 0,1 0,-1 0,0 0,1 0,-1 0,1 0,-1 0,0 0,1 0,-1 0,1 0,-1 1,1-1,-1 0,0 0,1 1,-1-1,1 0,-1 1,1-1,0 1,-1-1,1 0,-1 1,-1 2,1 0,-1 0,1 0,-1 1,1-1,0 0,0 1,0-1,1 1,-1-1,1 1,0-1,0 1,0-1,1 1,-1-1,1 1,-1-1,1 0,0 1,1-1,-1 0,1 0,-1 1,1-1,0 0,0-1,0 1,0 0,1-1,-1 1,1-1,0 1,1 0,12 6,0 0,1-1,0 0,0-2,1 0,0-1,0-1,0 0,0-2,0 0,1-1,-1 0,7-2,-15 1,-8 0,0-1,0 1,1 0,-1-1,0 1,1 1,-1-1,0 0,1 0,-1 1,0-1,0 1,1 0,-1 0,0 0,0 0,0 0,0 0,0 0,0 1,0-1,-1 1,1-1,0 1,-1 0,1 0,-1 0,0 0,0 0,0 0,0 0,0 0,0 0,0 0,0 1,0 56,-2-53,0 0,0 0,1-1,0 1,0 0,0 0,1-1,0 1,0 0,1-1,-1 1,1-1,0 1,1-1,-1 0,1 0,0 0,0 0,1 0,-1-1,1 0,0 1,4-1,0 0,1 0,-1-1,0-1,1 1,0-1,-1 0,1-1,0 0,0-1,0 0,0 0,0-1,0 0,-1 0,1-1,0 0,-1-1,1 0,-1 0,0-1,0 0,0 0,-1-1,1 0,-1 0,0-1,-1 0,1 0,-1-1,1-2,2-1,-1-1,0-1,-1 1,0-1,0-1,-2 1,0-1,0 0,-1 0,0-2,-7 28,-2 2,1 1,1 0,0 0,1 0,1 0,0 0,1 1,1-1,1 0,0 0,4 15,19-2,-14-24</inkml:trace>
  <inkml:trace contextRef="#ctx0" brushRef="#br0" timeOffset="2210.131">2767 1,'-5'13,"8"12,13 9,12 2,13 2,11 0,-4-8</inkml:trace>
  <inkml:trace contextRef="#ctx0" brushRef="#br0" timeOffset="2443.767">3168 402,'-5'53,"3"31,3-81,0 0,0-1,0 1,0-1,0 1,1-1,-1 1,1-1,-1 0,1 0,0 1,0-1,0-1,0 1,0 0,1 0,-1-1,0 1,1-1,-1 0,1 0,0 0,-1 0,1 0,0-1,0 1,-1-1,1 0,0 1,1-1,1 0,1 0,0-1,0 1,-1-1,1 0,0-1,-1 1,1-1,-1 0,1 0,-1-1,0 0,0 0,2-1,0-5,1 1,-1-1,0-1,-1 1,0-1,0 0,-1 0,-1-1,0 0,0 1,-1-1,0-1,-1 1,0 0,-1-1,0 1,-1-1,-1-3,-1-13,2 27,0 1,0 0,0-1,0 1,0 0,0-1,1 1,-1 0,0-1,0 1,-1 0,1-1,0 1,0 0,0-1,0 1,0 0,0-1,0 1,0 0,-1 0,1-1,0 1,0 0,0-1,-1 1,1 0,0 0,0 0,-1-1,1 1,0 0,-1 0,1 0,0 0,0-1,-1 1,1 0,0 0,-1 0,1 0,0 0,-1 0,1 0,0 0,-1 0,1 0,0 0,-1 0,1 0,0 0,-1 0,1 0,0 1,-1-1,1 0,0 0,-1 0,1 0,0 1,0-1,-1 0,1 0,0 1,0-1,-1 0,1 0,0 1,0-1,-4 8,0-1,0 1,1 0,0 0,0 1,1-1,0 0,1 1,0 0,0-1,1 1,0-1,0 1,1 0,1 6,2-3,0-1,0 1,1-1,0 0,1 0,0-1,1 0,0 0,1 0,0-1,0 0,1-1,0 0,1 0,-1-1,1 0,1-1,-1 0,8 3,45 22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30.5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29 416,'-10'55,"2"0,2 0,2 1,4-1,1 1,3 0,2-1,12 42,3 65,-14-87,-7-85,1-1,1 0,0 1,1 0,0-1,0 1,1 0,0 1,1-1,0 1,0 0,1 0,1 0,-1 1,4-3,-6 6,0 0,0 0,0 1,1 0,-1 0,1 0,0 0,0 1,0 0,1 0,-1 0,1 1,0-1,0 1,0 1,0-1,0 1,0 0,0 1,0-1,0 1,0 0,0 1,1 0,-1 0,0 0,0 0,0 1,-1 0,4 1,-1 3,1-1,-1 1,0 1,-1-1,1 1,-1 1,0-1,-1 1,0 1,-1-1,1 1,-1 0,-1 0,0 0,0 1,-1-1,0 1,-1 0,2 9,-4-14,-1 0,0 0,1 0,-2 0,1 0,0-1,-1 1,0 0,0-1,-1 0,1 1,-1-1,0 0,0 0,0 0,0-1,-1 1,0-1,1 0,-1 0,0 0,-1-1,1 1,0-1,-1 0,0 0,1 0,-1-1,0 0,0 0,1 0,-1 0,0-1,0 0,0 0,0 0,0 0,0-1,0 0,0 0,1 0,-1-1,0 0,-3-1,6 1,0 1,-1 0,1-1,0 1,0-1,1 1,-1-1,0 0,0 0,1 0,-1 0,1 0,0 0,0-1,0 1,0 0,0-1,0 1,0 0,1-1,-1 1,1-1,0 1,0-1,0 0,0 1,0-1,0 1,1-1,-1 1,1 0,0-1,0 1,0-1,2-5,0 1,0-1,1 1,1 0,-1 0,1 0,0 0,0 1,7-5,2-1,1 0,0 1,1 1,1 1,-1 0,1 1,1 1,-1 1,1 0,1 1,-1 1,0 1,3 0,-18 3,1-1,-1 0,0 1,1-1,-1 1,1 0,-1 0,0 1,1-1,-1 1,1-1,-1 1,0 0,0 1,1-1,-1 0,0 1,0 0,0-1,-1 1,1 0,0 1,-1-1,1 0,-1 1,0 0,0-1,0 1,0 0,1 3,10 87,-14-84,1 1,0-1,1 0,0 0,1 0,0 1,0-1,0-1,1 1,1 0,0-1,0 1,-2-7,-1 0,1 0,-1 0,1 0,0 0,0 0,0-1,0 1,0-1,0 1,0-1,0 0,1 0,-1 0,0 0,1 0,-1 0,1-1,-1 1,1-1,-1 0,1 0,0 0,-1 0,1 0,-1 0,1-1,-1 1,1-1,-1 0,1 1,-1-1,0 0,1-1,0 0,17-11</inkml:trace>
  <inkml:trace contextRef="#ctx0" brushRef="#br0" timeOffset="253.323">551 697,'7'16,"15"10,17 2,0-3</inkml:trace>
  <inkml:trace contextRef="#ctx0" brushRef="#br0" timeOffset="750.621">1019 857,'-7'-3,"1"1,-1 0,1 0,-1 1,0-1,1 2,-1-1,0 1,0 0,0 0,1 1,-1 0,0 0,0 0,1 1,-1 0,1 1,0-1,0 1,-1 0,2 1,-1-1,0 1,0 1,2-1,0 0,0 1,0-1,1 1,0-1,0 1,0 0,0 1,1-1,0 0,0 1,0-1,1 1,0-1,0 1,0 0,1-1,0 1,0 0,0 0,1-1,0 1,0 0,0-1,0 1,1-1,0 1,1-1,-1 0,1 0,0 0,0 0,0-1,1 1,3 3,8 4,0 0,0-1,1 0,0-1,1-1,14 5,53 32,-83-45,1-1,-1 0,0 1,0-1,0 1,0-1,0 1,0-1,0 1,0 0,0 0,0-1,0 1,-1 0,1 0,0 0,0 0,-1 0,1 0,-1 0,1 0,-1 0,1 0,-1 0,0 0,1 1,-1-1,0 0,0 0,0 0,0 0,0 1,0-1,0 0,0 0,-1 0,1 1,0-1,-1 0,1 0,-1 0,1 0,-1 0,1 0,-1 0,0 0,0 0,1 0,-1 0,0-1,0 1,0 0,0 0,0-1,0 1,0-1,0 1,-1 0,-10 4,0-1,-1 0,1 0,-1-2,0 1,0-1,0-1,0-1,-5 0,16 1,0-1,0 0,0 0,0 0,0 0,0 0,0 0,0 0,0-1,0 1,0-1,1 1,-1-1,0 0,0 0,0 0,1 0,-1 0,1 0,-1 0,1-1,-1 1,1 0,-1-1,1 1,0-1,0 0,0 1,0-1,0 0,0 1,1-1,-1 0,0 0,1 0,0 0,1-8,0 0,1 0,1 0,0 0,0 0,1 1,0-1,0 1,1 0,0 1,1-1,1-1,5-8,22-39,57-94,58-135,-126 234,-2-1,-2-1,-3 0,-2-1,-3-1,-2 0,1-45,-17 2,7 98,0 0,0 1,0-1,0 0,0 1,0-1,0 0,0 1,0-1,0 0,0 1,-1-1,1 0,0 1,-1-1,1 0,0 1,-1-1,1 1,0-1,-1 1,1-1,-1 1,1-1,-1 1,0-1,1 1,-1 0,1-1,-1 1,0 0,1-1,-1 1,0 0,1 0,-1 0,0 0,1 0,-1 0,0-1,0 2,-13 26,5 19,2 0,3 0,1 1,3-1,2 15,9 75,5-1,28 99,-1-2,-30-179,-6-44</inkml:trace>
  <inkml:trace contextRef="#ctx0" brushRef="#br0" timeOffset="999.123">1019 550,'-21'-5,"-13"-1,4 0,20 2,28 3,34 4,32 4,30 3,21 5,9 3,-1 4,-25-1</inkml:trace>
  <inkml:trace contextRef="#ctx0" brushRef="#br0" timeOffset="1908.329">1915 844,'-21'0,"9"-2,-1 2,1-1,-1 2,1 0,-1 0,1 1,0 1,-1 0,1 1,1 0,-1 1,1 0,-1 1,6 0,1 0,0 0,0 1,1 0,0 0,0 0,1 0,-1 1,2-1,-1 1,1 0,0 0,1 0,0 0,0 0,1 0,0 0,0 0,1 0,0 0,0 0,1 0,0 0,0 0,1-1,0 1,3 3,-4-6,0 0,1-1,0 1,0-1,0 0,0 1,1-1,0-1,0 1,0-1,0 1,0-1,1 0,-1-1,1 1,0-1,0 0,0 0,0-1,0 1,0-1,0 0,1 0,-1-1,0 0,1 0,-1 0,0 0,1-1,-1 0,0 0,0 0,0-1,0 0,0 0,0 0,0 0,-1-1,1 0,2-2,8-7,-1 0,-1 0,0-1,-1-1,0 0,-1-1,-1 0,0-1,-1 0,-1 0,0-1,-1-1,2 2,-6 48,-4-17,0 102,1-113,1 1,-1-1,1 0,0 0,1 0,-1 0,1 0,0 0,0 0,0 0,1 0,-1-1,1 1,0-1,-1 0,2 0,-1 0,0 0,1-1,-1 1,1-1,0 0,0 0,3 2,-2-3,0 0,1 0,-1 0,0-1,0 0,1 0,-1 0,0-1,0 1,0-1,0-1,1 1,-1-1,-1 1,1-1,0-1,0 1,-1-1,1 0,3-3,3-2,1-2,-1 0,-1 0,1-1,-2 0,8-12,13-29,-1-2,-4-1,-2-1,-2-1,-2-1,-1-13,-11 48,35-124,-6-3,-5-5,-28 117,-3 39,0-1,0 0,-1 1,1-1,0 0,0 1,-1-1,1 0,0 1,-1-1,1 0,0 0,-1 0,1 1,-1-1,1 0,0 0,-1 0,1 0,-1 0,1 1,0-1,-1 0,1 0,-1 0,1 0,0 0,-1 0,1 0,-1-1,1 1,-1 0,1 0,0 0,-1 0,1 0,0-1,-1 1,1 0,0 0,-1-1,1 1,0 0,-1-1,1 1,0 0,0-1,-1 1,1 0,0-1,0 1,0 0,-1-1,-14 29,0 1,2 1,1 0,2 0,1 1,1 0,0 7,-2 5,2-1,1 2,3-1,1 1,2-1,2 1,2-1,2 1,2-1,1 0,3-1,1 0,8 14,-19-55,-1 0,0 0,0 0,0 0,0 0,0 0,0 0,0 0,1-1,-1 1,0 0,1 0,-1 0,1-1,-1 1,1 0,-1 0,1-1,-1 1,1 0,0-1,0 1,-1-1,1 1,0-1,0 1,-1-1,1 1,0-1,0 0,0 0,0 1,-1-1,1 0,0 0,0 0,0 0,0 0,0 0,0 0,0 0,0 0,-1 0,1-1,0 1,0 0,0-1,6-4,0 0,0 0,0 1,1 0,-1 0,1 0,0 1,1 1,-1-1,0 1,1 1,-1-1,1 1,2 1,2 1,0 0,-1 1,1 1,-1 0,0 1,0 0,0 1,0 0,-1 1,0 0,0 1,-1 0,0 1,0 0,0 1,-1 0,-1 0,1 1,-1 0,-1 0,0 1,-1 0,2 4,-6-13,-1 1,1-1,-1 1,0-1,1 1,-1-1,0 1,-1 0,1-1,-1 1,1 0,-1 0,0-1,0 1,0 0,0 0,0 0,-1-1,1 1,-1 0,0 0,1-1,-1 1,-1-1,1 1,0-1,-1 1,1-1,-1 0,0 1,0-1,1 0,-2 0,1 0,0-1,0 1,0 0,-2 0,-5 1,1-1,0 1,-1-1,1-1,-1 0,1 0,-1-1,0 0,1 0,-1-1,0 0,1-1,-1 1,1-2,0 1,0-1,0-1,0 1,0-1,-5-4,11 7,0 0,0 0,0-1,1 1,-1-1,0 1,0-1,1 1,-1-1,1 0,0 0,-1 0,1 0,0 0,0 0,0 0,1 0,-1 0,0 0,1-1,-1 1,1 0,0 0,0-1,0 1,0 0,0-1,0 1,1 0,-1 0,1 0,-1-1,1 1,0 0,0 0,1-1,5-7,1 1,1 1,-1-1,1 1,1 1,-1 0,1 0,1 1,-1 0,1 1,7-3,-17 7,28-13,0 2,1 0,1 2,-1 1,29-4,-57 13,0-1,0 0,0 1,-1-1,1 1,0-1,0 1,0 0,0 0,0 0,0 0,0 0,0 0,0 0,0 1,0-1,0 1,0-1,0 1,0 0,-1 0,1 0,0 0,-1 0,1 0,0 0,-1 1,1-1,-1 1,0-1,0 1,1-1,-1 8,0 0,-1-1,0 1,0 0,-1 0,0-1,0 1,-1-1,0 1,-1 1,-3 18,0 67,6-92,1-1,-1 1,1-1,-1 1,1-1,0 1,0-1,0 0,0 1,1-1,-1 0,0 0,1 0,0 0,-1 0,1 0,0 0,0 0,0-1,0 1,0-1,1 1,-1-1,0 0,1 0,-1 0,1 0,-1-1,1 1,-1-1,1 1,-1-1,1 0,1 0,58-22,-35 2</inkml:trace>
  <inkml:trace contextRef="#ctx0" brushRef="#br0" timeOffset="2150.689">3024 509,'-4'16,"7"14,12 10,13 3,2-4</inkml:trace>
  <inkml:trace contextRef="#ctx0" brushRef="#br0" timeOffset="2381.172">3385 910,'105'-233,"-86"189,-1 0,-2-1,-3-1,-1 0,-2-1,-2 0,-3 0,0-18,-23-24,17 86,0 1,-1-1,1 1,0-1,-1 1,0 0,1-1,-1 1,0 0,0 0,0 0,0 1,-1-1,1 0,0 1,-1-1,1 1,-1 0,0 0,1 0,-1 0,0 1,1-1,-1 1,0-1,0 1,0 0,0 0,-2 0,-1 2,1-1,0 1,-1 0,1 0,0 0,0 1,0 0,0 0,0 0,1 0,0 1,-1 0,1 0,1 0,-1 0,0 1,1 0,0-1,0 2,-44 103,39-75,2 0,2 0,1 1,1-1,2 1,1 0,2-1,2 1,1-1,1 0,2-1,2 0,0 0,3-1,8 15,-11-27,0 0,1-1,2 0,0-1,0 0,2-2,0 1,1-2,1 0,0-1,1-1,0-1,1-1,1 0,-1-1,2-2,-1 0,1-1,0-1,69 7,-8-10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36.77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84,'19'7,"18"2,23-5,23-7,20-9,18-6,13-2,4-1,-3 4,-24 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45.6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62 167,'-1'3,"-1"1,1 0,0 0,0 1,0-1,1 0,-1 0,1 0,0 0,0 1,1-1,-1 0,1 0,0 0,0 0,0 0,1 0,-1 0,1 0,0 0,0-1,0 1,1-1,-1 1,1-1,0 0,0 0,0 0,0-1,1 1,2 1,3-1,1-1,-1-1,0 0,1 0,-1-1,1 0,-1-1,0 0,1 0,-1-1,0 0,0-1,0 0,0 0,0-1,-1 0,1 0,-1-1,-1 0,1-1,0 0,-1 0,-1 0,1-1,-1 0,0-1,0 1,-1-1,2-3,-4 7,0-1,-1 1,1 0,-1-1,0 1,0-1,0 0,-1 0,0 0,0 0,0 0,-1 0,1 0,-1 0,0 0,-1 0,1 0,-1 0,0 0,0 0,-1 0,1 0,-1 1,0-1,0 0,-1 1,0 0,1-1,-1 1,-1 0,1 1,0-1,-1 0,0 1,0 0,0 0,0 0,0 1,-1-1,1 1,-1 0,-5-2,2 3,-1 0,1 0,-1 1,1 0,-1 1,1 0,-1 0,1 1,-1 0,1 0,0 1,0 0,0 0,1 1,-1 0,1 0,-1 1,-5 5,1-1,1 1,0 0,1 0,0 1,1 0,0 1,1 0,0 1,0-1,-3 10,-3 26,8-7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44.6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226 614,'-3'-1,"-114"-3,112 5,1 0,-1 0,0 0,0 1,1-1,-1 1,0 0,1 0,0 1,0-1,-1 1,2 0,-1 0,0 1,1-1,-1 1,1-1,0 1,0 0,0 0,1 1,-1-1,1 1,0-1,0 1,0 0,0 0,1-1,-1 1,1 0,1 0,-1 0,1 0,0 0,0 0,0 0,0 1,1-1,0-1,0 1,1 0,-1 0,1 0,0-1,0 1,1-1,-1 1,1-1,0 0,0 0,1 0,-1 0,1-1,0 0,0 1,0-1,0-1,0 1,1 0,-1-1,1 0,-1 0,1-1,0 1,0-1,2 0,-1 0,0-1,0 0,1 0,-1-1,0 0,0 0,0 0,0-1,0 0,0 0,0 0,-1-1,1 0,-1 0,0-1,1 1,-2-1,1 0,0 0,-1-1,2-2,4-4,-1-1,0 1,-1-2,-1 0,0 0,-1 0,0 0,3-11,4-34,-1 0,-4-1,-2 0,-2 0,-3-1,-3 0,2 31,1-5,-11-127,10 160,0 0,0 0,0 0,0-1,0 1,0 0,0 0,0 0,0-1,-1 1,1 0,-1 0,1 0,-1 0,1 0,-1 0,1 0,-1 0,0 0,0 0,1 0,-1 0,0 0,0 1,0-1,0 0,0 0,0 1,0-1,0 1,0-1,0 1,-1 0,1-1,0 1,0 0,0 0,0 0,-1-1,1 2,0-1,0 0,0 0,-1 0,1 0,0 1,0-1,0 0,0 1,0-1,-1 1,1 0,0-1,0 1,0 0,1-1,-1 1,0 0,0 0,0 0,1 0,-1 0,0 0,1 0,-1 0,0 1,-11 17,1 0,0 1,2 0,0 1,1 0,1 0,1 1,1-1,1 1,1 1,1 2,-2 0,2 1,1 0,1-1,1 1,1 0,1-1,5 15,-6-28,2-1,0 1,0-1,1 0,0 0,1 0,0-1,1 0,0 0,0-1,1 0,1 0,-1-1,1 0,1 0,-1-1,3 1,1-1,0 0,1-1,0 0,0-1,0-1,1 0,0-1,0-1,0 0,0-1,0 0,0-2,0 1,0-2,0 0,-1-1,8-2,50-37,-72 42,1 0,-1 0,1 0,-1 0,1 0,-1 0,1 0,-1 0,1 0,-1 0,0 0,1 0,-1 1,1-1,-1 0,1 0,-1 0,0 1,1-1,-1 0,0 0,1 1,-1-1,0 0,1 1,-1-1,0 0,0 1,1-1,-1 1,0-1,0 0,0 1,1-1,-1 1,0-1,0 1,0-1,0 1,0-1,0 1,0-1,0 0,0 1,0-1,0 1,0-1,-1 1,1-1,2 7,2 1,1-1,1 0,0 0,0 0,0 0,1-1,0 0,0-1,0 1,1-1,0-1,0 1,0-1,0-1,1 0,-1 0,1 0,0-1,0-1,0 1,0-1,0-1,0 0,0 0,0-1,6-1,-10 3,0-1,0 0,0-1,0 1,0-1,0 0,0 0,0 0,0-1,-1 0,1 0,0 0,-1 0,0-1,1 1,-1-1,0 0,0-1,-1 1,1-1,-1 1,0-1,0 0,0 0,0-1,-1 1,1-1,-1 1,0-1,-1 0,1 1,-1-1,0 0,0 0,-1 0,1 0,-1 0,0 0,0 0,-1 0,0-2,-1 1,0 0,-1 0,0 0,0 1,0-1,-1 1,1-1,-1 1,-1 0,1 1,-1-1,0 1,0 0,0 0,0 0,-1 1,0 0,1 0,-1 0,0 1,0-1,-1 2,1-1,0 1,-1 0,1 0,-1 1,1-1,-1 1,1 1,-1 0,1-1,0 2,-1-1,1 1,0 0,0 0,0 1,0 0,0 0,1 0,-1 1,1 0,-2 2,4-3,0 0,1 0,0 0,-1 0,1 1,1 0,-1-1,0 1,1 0,0-1,0 1,0 0,0 0,1 0,-1 0,1 0,0 0,0 0,0 0,1 0,0 0,0 0,0 0,0 0,0 0,1-1,-1 1,1 0,0-1,0 1,1-1,-1 0,1 0,2 3,31 21,5-5</inkml:trace>
  <inkml:trace contextRef="#ctx0" brushRef="#br0" timeOffset="630.435">1403 721,'2'-4,"0"1,0-1,0 0,0 1,-1-1,1 0,-1 0,0 0,0 0,-1 0,1 0,-1-1,0 1,0 0,0 0,-1 0,1 0,-1 0,0-1,0 1,0 1,-1-1,1 0,-1 0,0 0,0 1,-1-1,1 1,-1 0,1 0,-1-1,0 2,0-1,-1 0,1 1,0-1,-2 1,-4-2,-1 0,1 1,-1 0,0 1,0 0,1 1,-1 0,0 0,0 1,0 1,0 0,0 0,0 0,0 1,0 1,1 0,-1 0,1 1,0 0,0 1,0 0,1 0,-7 6,12-10,1 1,-1 0,1 0,0 0,-1 0,1 0,0 0,1 1,-1-1,0 1,1-1,-1 1,1 0,0-1,-1 1,2 0,-1 0,0 0,0 0,1 0,0 0,0 0,-1 0,2 0,-1 0,0 0,1 0,-1 0,1 0,0 0,0 0,0 0,0-1,1 1,-1 0,2 1,5 2,0 0,0-1,1 0,0-1,0 1,0-2,0 1,1-1,-1-1,1 0,0 0,0-1,-1 0,1-1,0 0,0 0,0-1,0-1,7-1,-8 1,0 0,0-1,0 0,0-1,-1 0,1 0,-1-1,0 0,0-1,-1 1,0-1,0-1,0 1,-1-1,0-1,0 1,-1-1,1 0,0-4,-2 70,-4-56,0 1,1-1,-1 1,1-1,-1 1,1-1,0 1,0-1,0 0,0 1,1-1,-1 0,0 0,1 0,0 0,-1 0,1 0,0-1,0 1,0 0,0-1,0 0,0 1,1-1,-1 0,0 0,1 0,-1 0,1-1,-1 1,1-1,-1 1,1-1,-1 0,1 0,-1 0,1 0,-1-1,1 1,-1-1,1 1,-1-1,1 0,-1 0,0 0,1 0,-1-1,1 0,7-6,-1-1,0-1,0 1,-1-2,0 1,0-1,-1 0,-1-1,0 1,-1-1,0-1,-1 1,0 0,-1-1,0 0,-1 0,0-1,2-8,-4 15,1 1,0-1,1 1,0 0,0 0,0-1,0 1,1 1,0-1,4-5,-4 9,-1 1,1 0,0 0,0 0,0 0,0 0,0 1,0-1,0 1,0 0,0 0,0 0,0 0,0 1,0-1,0 1,0-1,0 1,0 0,0 0,0 1,-1-1,2 1,5 1,39 12,-22-8,0 1,0 1,0 1,-1 2,-1 0,0 2,0 1,-20-12,0 0,-1 0,1 0,-1 1,0-1,0 1,0 0,0 0,-1 0,1 0,-1 1,0-1,-1 1,1-1,-1 1,0 0,0-1,0 1,0 0,-1 0,0 0,0-1,0 1,-1 0,0 0,0 0,0-1,0 1,-1-1,1 1,-3 3,-3 8,5-14,1 1,-1-1,0 1,1-1,0 1,0 0,0 0,0-1,0 1,0 0,1 0,-1 0,1 0,0 0,0 0,0 0,0 0,1 0,-1 0,1 0,-1 0,1 0,0 0,1-1,-1 1,0 0,1-1,0 2,4 0,0 0,1-1,-1 0,1 0,-1 0,1-1,0 0,0-1,0 1,0-1,6 0,164 7,-79-10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46.90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7 883,'-7'-14,"9"-8,1-1,1 1,0 1,2-1,1 1,0-1,-4 11,-1 1,1-1,1 0,0 1,0 0,1 0,0 0,1 1,0 0,1 0,-1 0,2 1,-1 0,1 0,1 1,-1 0,1 0,0 1,3-1,-9 6,1 1,0-1,-1 1,1 0,0 0,-1 0,1 0,0 1,-1-1,1 1,0 0,-1 0,1 0,-1 1,0-1,1 1,-1 0,0 0,0 0,0 0,0 0,-1 1,1-1,1 3,50 73,-45-63,-1 1,0 0,-1 1,-1-1,-1 1,-1 0,0 1,-1-1,-1 1,0 12,-2-27,0-1,0 0,-1 0,1 0,-1 1,1-1,-1 0,0 0,0 0,0 0,0 0,0 0,-1 0,1-1,-1 1,1 0,-1-1,1 1,-1-1,-1 1,2-1,0-1,1 0,-2 1,1-1,0 0,0 0,0 0,0 1,0-1,0 0,0 0,0 0,0-1,0 1,0 0,0 0,0-1,0 1,0 0,0-1,0 1,0-1,0 1,0-1,0 0,1 1,-1-1,0 0,0 0,1 1,-1-1,0 0,1 0,-1 0,1 0,-1 0,1 0,0 0,-1 0,1 0,0 0,-1 0,-1-6,0 0,0 0,0 0,1-1,0 1,1 0,-1 0,1-1,1 1,-1 0,1 0,1-1,-1 1,1 0,0 0,1 1,0-1,0 0,0 1,1 0,0-1,0 1,0 1,1-1,0 1,0 0,1 0,-1 0,1 1,0-1,0 2,0-1,1 0,3 0,0-1,0 1,1 0,-1 1,1 0,-1 1,1 0,0 1,0 0,0 1,0 0,0 1,-1 0,1 0,0 1,0 1,-1 0,6 2,-11-1,0 0,0 0,-1 0,1 1,-1 0,0 0,-1 0,1 0,-1 0,0 1,0-1,-1 1,1 0,-1 0,0 0,-1 0,0 0,0 2,31 69,-23-68</inkml:trace>
  <inkml:trace contextRef="#ctx0" brushRef="#br0" timeOffset="1878.101">329 267,'56'0,"1"1,0 3,-1 3,0 2,-1 2,0 3,0 2,12 8,-57-21,0 1,-1 0,1 1,-1 0,0 1,-1-1,1 2,-1-1,-1 1,1 0,-1 1,0 0,-1 0,0 0,0 1,0 0,-2 0,1 1,-1-1,0 1,-1 0,0 0,-1 0,1 1,-13 134,10-143,-1 0,1 0,0 0,0 0,1 0,-1 0,0-1,1 1,-1 0,1 0,-1 0,1 0,0-1,0 1,0 0,0-1,0 1,0-1,0 1,0-1,1 1,-1-1,1 0,-1 0,1 1,-1-1,1 0,0-1,-1 1,1 0,0 0,0-1,0 1,0-1,-1 0,1 1,0-1,0 0,0 0,0 0,0 0,0 0,0-1,0 1,0-1,0 1,11-4,0-1,-1 0,1 0,-1-1,0-1,0 0,-1-1,0 0,0 0,-1-1,0-1,-1 0,0 0,0-1,-1 0,-1 0,0-1,3-6,-5 9,-1 1,0-1,0-1,-1 1,0 0,-1-1,0 1,0-1,-1 0,0-6,-12 36,10-15,0 0,1 1,0-1,0 1,0-1,0 0,1 1,0-1,0 0,1 1,-1-1,1 0,0 0,0 0,1 0,0-1,-1 1,2-1,-1 1,0-1,1 0,0 0,0-1,0 1,0-1,1 0,1 1,7 4,0-1,0 0,1-1,0-1,1 0,-1-1,1-1,0 0,7 0,9 1,0-2,1-1,-1-1,1-2,-1-2,0 0,0-2,0-2,-1 0,0-2,9-5,-29 10,0 0,0-1,-1 0,0-1,0 0,-1 0,1-1,5-7,-11 12,-1 0,0 1,0-1,0 0,0 0,0 0,-1-1,1 1,-1 0,0-1,0 1,0 0,-1-1,1 1,-1-1,0 0,0 1,0-1,0 1,0-1,-1 1,0-1,0 1,0 0,0-1,0 1,-1 0,1-1,-2 0,-3-2,0 0,-1 0,0 1,0-1,0 2,0-1,-1 1,0 0,0 1,0 0,0 0,-1 1,1 0,-1 0,1 1,-1 0,0 0,1 1,-1 0,0 1,1 0,-1 0,-4 2,5-1,0-1,1 1,-1 0,1 1,0-1,0 2,0-1,0 1,0 0,1 0,0 1,-1-1,2 2,-1-1,1 1,0-1,0 1,0 1,1-1,0 1,0 0,1-1,-1 2,2-1,-1 0,1 1,0-1,1 1,-1-1,1 5,2-9,-1 0,1 0,-1 0,1 0,0 0,0 0,0 0,1 0,-1 0,1-1,0 1,-1 0,1-1,0 0,1 1,-1-1,0 0,1 0,-1 0,1 0,-1-1,1 1,0-1,0 1,0-1,0 0,1 0,86 11,66-31,-153 19,0 1,0 0,0 0,0 0,0 1,0-1,0 1,-1-1,1 1,0 0,-1 0,0 0,1 0,-1 1,0-1,0 1,0-1,-1 1,1 0,-1 0,1-1,-1 1,0 0,0 0,0 0,0 1,-1-1,1 0,-1 0,0 0,0 1,4 9,126 471,-88-262,-41-217,-1 0,1 0,-1 0,0 1,0-1,-1 0,0 0,0 0,0 0,0 0,-1 0,0 0,0 1,1-5,-1-1,1 1,0 0,-1-1,1 1,-1 0,1-1,0 0,-1 1,1-1,-1 0,1 0,-1 0,1 0,-1 0,0 0,1 0,-1-1,1 1,0 0,-1-1,1 1,-1-1,1 0,0 1,-1-1,1 0,0 0,0 0,-1 0,1 0,0 0,0 0,0 0,0 0,1-1,-1 1,0 0,0-1,1 1,-1 0,1-1,-1 1,1-1,0 1,-1-1,1 1,-9-22,0-1,1 0,2 0,0 0,2-1,1 1,0-1,2 0,1 0,1 0,1 0,2 0,1-7,16-49,3 0,4 2,3 0,4 3,3 0,18-22,-53 92,12-23,51-72,-66 101,0 0,0 0,-1 1,1-1,0 0,0 1,0-1,0 0,0 1,0-1,0 0,0 0,0 1,0-1,0 0,0 1,0-1,0 0,0 1,1-1,-1 0,0 1,0-1,0 0,0 0,0 1,1-1,-1 0,0 0,0 0,1 1,-1-1,0 0,0 0,1 0,-1 1,0-1,0 0,1 0,-1 0,0 0,1 0,-1 0,0 0,1 0,-1 0,0 0,0 0,1 0,-1 0,0 0,1 0,-1 0,0 0,1 0,-1 0,0 0,0 0,1-1,-1 1,0 0,1 0,-1 0,0 0,0-1,0 1,1 0,-1 0,0-1,-2 29,2-27,-2 12,-1 7,0 1,1 0,2 0,0 0,2 16,-1-31,0-1,0 0,0 1,1-1,0 0,0 0,0 0,1-1,-1 1,1 0,0-1,1 0,-1 0,1 0,0 0,0 0,0-1,0 1,1-1,-1 0,1-1,0 1,-1-1,1 0,1 0,0 0,0 0,0-1,0 1,0-1,0-1,0 1,0-1,1-1,-1 1,0-1,0 0,0 0,0 0,0-1,0 0,-1 0,1-1,0 0,-1 1,0-2,0 1,0-1,0 0,0 0,-1 0,0 0,0-1,1-1,6-7,-1-1,-1-1,0 0,-1 0,0 0,-1-1,-1 0,0-1,1-9,3-14,2 67,-8-5,1-1,0 0,2 0,0-1,2 0,0 0,1-1,6 9,-14-25,1 0,0 0,0 0,0 0,0 0,0-1,1 1,-1-1,1 0,-1 0,1 0,0 0,0-1,0 0,0 1,0-1,0-1,0 1,0-1,0 1,1-1,-1 0,0-1,0 1,0-1,0 0,0 0,0 0,0 0,0-1,0 0,0 1,-1-1,1-1,-1 1,1-1,7-5,-1-1,1-1,-2 0,1-1,-2 1,1-2,-1 1,-1-1,0 0,-1-1,0 0,-1 0,0 0,-1 0,-1-1,0 0,-1 0,0 1,-1-1,-1 0,0 0,-1 0,-1-4,-16-36,17 53,0-1,1 1,-1 0,0 0,0 0,0 0,0 0,0 0,0 0,0 0,0 0,0 0,0 1,-1-1,1 0,0 1,-1-1,1 1,0-1,-1 1,1 0,0 0,-1-1,1 1,-1 0,1 0,0 0,-1 1,1-1,-1 0,1 0,0 1,-1-1,1 1,0-1,-1 1,1 0,-1 0,1 0,-1-1,0 1,1 0,-1 0,1 1,0-1,-1 0,1 0,0 1,0-1,0 0,0 1,0-1,0 1,0 0,0-1,1 1,-1 0,0-1,1 1,0 0,-1 0,1 0,0-1,0 1,0 0,0 0,0 0,1-1,-1 1,0 0,1 0,-1-1,1 1,0 0,-1-1,1 1,0-1,0 1,0-1,0 1,1-1,-1 1,0-1,1 0,0 1,11 3,-1-1,1 0,-1-1,1 0,0-1,0-1,0 0,1-1,12-1,-4 2,163 1,-183-2,1 0,-1 1,0-1,1 1,-1-1,0 1,0 0,1 0,-1 0,0 1,0-1,0 0,0 1,0-1,-1 1,1 0,0-1,-1 1,1 0,-1 0,0 0,0 0,1 0,-1 1,0-1,-1 0,1 0,0 1,-1-1,1 1,-4 75,1-64,0-7,0 1,1-1,0 1,0 0,1 0,0-1,0 1,1 0,0 0,0-1,1 1,0 0,0-1,0 0,1 1,1-1,-1 0,1-1,0 1,1-1,-1 0,1 0,2 2,2-1,0-2,0 1,1-1,0 0,0-1,0 0,0 0,0-1,1-1,-1 0,1 0,0-1,0 0,-1-1,1 0,0-1,0 0,-1-1,6-1,-9 1,0 1,0-1,0 0,0-1,-1 1,1-1,-1-1,0 1,0-1,0 0,0 0,-1-1,1 0,-1 0,-1 0,1 0,-1-1,0 0,0 0,0 0,-1 0,0-1,0 1,-1-1,1 0,-1 1,-1-1,0 0,1-5,-3 21,0-7,0 1,1 0,-1 0,1 0,0 0,-1 0,1-1,1 1,-1 0,0 0,1 0,-1 0,1 0,0-1,0 1,0 0,0-1,1 1,-1 0,1-1,-1 0,1 1,0-1,0 0,0 0,0 0,1 0,-1 0,0-1,1 1,0 0,0-1,0 0,1 0,0 0,-1-1,1 1,-1-1,1 1,0-1,-1 0,1-1,-1 1,1-1,0 1,-1-1,1 0,-1-1,0 1,1 0,-1-1,0 0,0 0,0 0,0 0,0 0,0-1,-1 1,1-1,-1 0,1 1,-1-1,1-3,2-2,0 0,-1 0,0 0,-1-1,0 1,0-1,-1 0,0 0,0 0,-1 0,0 0,-1-3,0 7,0 0,0 0,0 0,-1 1,0-1,0 0,0 0,-1 1,0-1,1 1,-2-1,1 1,0 0,-1 0,0 0,0 0,0 0,0 1,-1-1,1 1,-1 0,0 0,0 0,0 1,0-1,-1 1,1 0,-1 0,1 1,-1-1,0 1,1 0,-1 0,0 1,0-1,0 1,0 0,1 0,-1 1,-1 0,-4 2,1 0,1 0,-1 1,0 1,1 0,0 0,0 0,0 1,1 0,0 1,0-1,1 1,-1 1,2-1,-1 1,1 0,0 0,0 1,1-1,1 1,-1 0,1 0,1 1,0-1,0 0,1 2,0-7,1 0,0 1,0-1,0 0,0 0,1 0,0 0,0 0,0 0,0 0,1 0,-1 0,1-1,0 1,0-1,0 1,1-1,-1 0,1 1,0-1,0-1,0 1,0 0,0-1,1 1,-1-1,1 0,0 0,-1-1,1 1,0-1,0 0,0 0,2 1,35 3,-2-4</inkml:trace>
  <inkml:trace contextRef="#ctx0" brushRef="#br0" timeOffset="2128.423">3951 1,'-11'18,"-4"15,1 13,2-1</inkml:trace>
  <inkml:trace contextRef="#ctx0" brushRef="#br0" timeOffset="2295.06">3991 589,'9'13,"10"12,11 8,9 3,10-2,9-5,10-7,8-7,3-7,-6-9,-14-4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9:21.9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254 701,'4'5,"0"0,0 0,1 0,-1-1,1 0,0 0,0 0,1 0,-1-1,1 0,-1 0,1-1,0 1,0-1,0-1,1 1,-1-1,0 0,1 0,-1-1,0 0,1 0,2-1,9 0,0-2,0 0,0-1,-1-1,1 0,-1-2,11-5,-5 1,-1 0,0-1,-1-1,-1-1,0-1,-1-1,0-1,-2 0,0-1,-1-1,0-1,-2 0,0-1,-2 0,0-1,0-3,-11 22,1 0,-1-1,0 1,0-1,0 1,-1-1,1 0,-1 1,0-1,0 0,0 1,0-1,-1 0,0 1,0-4,0 7,1-1,-1 0,1 1,-1-1,1 0,-1 1,1-1,-1 1,0-1,0 1,1-1,-1 1,0-1,0 1,1 0,-1 0,0-1,0 1,0 0,0 0,1 0,-1 0,0 0,0 0,0 0,0 0,1 0,-1 0,0 0,0 1,0-1,0 0,1 0,-1 1,0-1,0 1,1-1,-1 1,0-1,1 1,-1-1,1 1,-1 0,0-1,0 2,-7 8,0 0,1 1,0 0,1 0,0 1,1 0,0 0,1 0,0 1,1-1,0 1,1 0,0 4,-13 87,4 0,5 1,4 0,6 0,7 38,24 124,-17-145,-4 1,-4 80,-13-136</inkml:trace>
  <inkml:trace contextRef="#ctx0" brushRef="#br0" timeOffset="348.603">548 1357,'117'-60,"-3"-5,28-26,-15 4,-125 87,1 0,-1 0,0 0,0 0,0 1,0-1,0 1,0-1,0 1,0 0,0 0,0 0,0 0,0 0,0 0,0 0,-1 1,1-1,-1 1,1-1,-1 1,1 0,-1-1,0 1,0 0,0 0,0 0,0 0,0 0,-1 0,1 0,-1 0,1 0,-1 0,0 1,0-1,0 0,0 0,0 0,0 1,2 4,9 41,-10-36,2 1,0 0,0-1,1 0,0 0,1 0,1-1,0 1,0-1,3 2,3-3,-1-5</inkml:trace>
  <inkml:trace contextRef="#ctx0" brushRef="#br0" timeOffset="619.424">1110 729,'-2'13,"5"12,13 8,2-1</inkml:trace>
  <inkml:trace contextRef="#ctx0" brushRef="#br0" timeOffset="869.484">1497 1237,'11'-2,"1"-1,-1 1,-1-2,1 0,0 0,-1-1,0 0,0-1,0 0,-1-1,0 0,0 0,-1-1,0 0,0 0,-1-1,0 0,0 0,-1-1,0 0,-1 0,0 0,-4 7,0 0,0 0,0 1,0-1,-1 0,1 0,-1 0,1 0,-1 0,0 1,0-1,-1 0,1 0,-1 0,1 0,-1 0,0 0,0 1,0-1,0 0,0 1,-1-1,0 1,1-1,-1 1,0 0,0 0,0 0,0 0,0 0,-1 0,1 0,0 1,-1-1,0 1,1 0,-1 0,0 0,1 0,-1 0,0 0,0 1,-2-1,-5 1,1 0,0 1,0 0,-1 0,1 1,0 0,0 1,0-1,1 2,-1-1,1 2,-1-1,1 1,1 0,-1 0,1 1,0 0,0 1,1-1,-1 1,1 1,1-1,0 1,0 0,0 0,1 0,0 1,-2 7,5-11,0 0,0-1,0 1,1 0,0 0,0 0,0 0,1-1,-1 1,1 0,0 0,1-1,-1 1,1 0,0-1,0 0,0 1,1-1,-1 0,1 0,0 0,0-1,0 1,1-1,0 1,-1-1,1 0,0-1,0 1,0-1,1 1,-1-1,1-1,-1 1,2 0,26 7,1-1,0-1,0-2,1-1,-1-2,1-1,-1-2,1-1,6-3,56-3</inkml:trace>
  <inkml:trace contextRef="#ctx0" brushRef="#br0" timeOffset="1802.37">2688 1049,'-13'-7,"0"2,0-1,-1 1,1 1,-1 1,0 0,0 0,0 1,0 1,-1 1,1 0,0 0,0 2,0 0,0 0,0 1,0 1,0 1,1 0,0 0,0 1,-6 5,11-6,1 0,0 1,0 0,0 1,1-1,0 1,0 0,1 1,0-1,-3 6,7-10,0-1,-1 1,1 0,0 0,0 0,1 0,-1 0,0 1,1-1,0 0,0 0,0 0,0 0,1 0,-1 1,1-1,-1 0,1 0,0 0,0 0,1 0,-1-1,1 1,-1 0,1-1,0 1,0-1,0 1,0-1,0 0,1 0,-1 0,9 5,0 0,1-1,-1-1,1 0,0-1,1 0,-1-1,1 0,-1-1,1 0,0-1,0-1,8 0,41-1,-1-2,1-2,-2-4,1-2,-1-3,-1-2,0-3,37-18,-77 30,-1-1,0 0,0-2,-1 0,0-1,-1 0,0-1,12-13,-26 24,0-1,-1 1,1 0,-1-1,1 1,-1-1,0 1,1-1,-1 1,0-1,0 0,0 0,0 0,0 0,-1 1,1-1,-1 0,1 0,-1 0,0 0,1 0,-1-1,0 1,0 0,-1 0,1 0,0 0,-1 0,1 0,-1 0,0 0,1 1,-1-1,0 0,0 0,0 0,0 1,-2-2,-3 0,0 1,-1 0,1 0,-1 1,1-1,-1 2,1-1,-1 1,0 0,1 0,-1 1,0 0,1 0,-1 0,1 1,0 0,-1 0,1 1,0 0,0 0,-1 1,-4 1,0 1,1 0,0 0,0 1,0 1,1-1,0 2,1-1,-1 1,2 0,-1 1,2 0,-1 0,1 1,1-1,-1 1,-1 8,6-17,0 0,0 1,1-1,-1 0,1 1,-1-1,1 1,0-1,0 1,0-1,0 0,0 1,1-1,-1 1,1-1,-1 0,1 1,0-1,0 0,0 1,0-1,0 0,1 0,-1 0,1 0,-1 0,1-1,0 1,0 0,-1-1,1 1,0-1,0 0,1 0,-1 1,0-1,0-1,1 1,-1 0,0 0,1-1,-1 0,2 1,9 0,0-1,0-1,0 0,0-1,-1 0,1 0,-1-2,1 1,-1-2,0 0,0 0,-1-1,0 0,0-1,0-1,-1 1,7-8,39-52,-56 67,0 1,0-1,0 0,0 0,0 0,0 1,0-1,-1 0,1 0,0 1,0-1,0 0,0 0,0 1,0-1,0 0,0 0,0 1,0-1,1 0,-1 0,0 1,0-1,0 0,0 0,0 1,0-1,0 0,1 0,-1 0,0 1,0-1,0 0,0 0,1 0,-1 0,0 1,0-1,0 0,1 0,-1 0,0 0,0 0,1 0,-1 0,0 0,0 0,1 0,-1 0,0 0,0 0,1 0,-1 0,0 0,0 0,1 0,-1 0,0 0,0 0,1 0,-1 0,0 0,0-1,1 1,-1 0,0 0,0 0,0 0,1 28,-1-23,0 3,1-1,-1 0,2 0,-1 0,1 0,0 0,1 0,0 0,0 0,0-1,4 5,-6-8,0-1,1 0,-1 0,1 0,0 0,0-1,-1 1,1 0,0-1,0 1,1-1,-1 1,0-1,0 0,1 0,-1 0,0-1,1 1,-1 0,1-1,-1 1,1-1,-1 0,1 0,-1 0,1 0,0-1,-1 1,0-1,1 1,-1-1,1 0,-1 0,0 0,2-1,4-4,0-1,0 0,-1-1,0 1,0-2,0 1,-2-1,1 1,-1-2,0 1,-1 0,0-1,1-3,3-4,-1 1,4-9,1 1,1 0,1 1,15-20,-25 38,1-1,0 1,0 0,0 0,1 1,-1-1,1 1,0 1,1-1,-1 1,0 0,1 0,0 1,-1 0,1 0,0 0,0 1,0 0,1 0,-1 1,1 0,2 1,-1 0,1 1,0 0,0 1,-1 0,1 0,-1 1,0 0,0 1,-1 0,1 0,-1 1,0 0,-1 1,1-1,-1 1,0 1,1 2,3 4,0 1,-1 1,-1-1,0 2,-1-1,-1 1,-1 0,0 1,1 10,-1-5,-6-18,0 1,0-1,1 0,0 0,0 0,0 1,1-1,0 0,0-1,0 1,0 0,1-1,0 1,0-1,0 0,1 0,-1 0,1 0,0-1,0 1,0-1,0 0,1 0,-1-1,1 1,0-1,0 0,12 1,-1-1,0-1,1 0,-1-2,1 0,-1 0,0-2,0 0,0-1,0 0,0-1,-1-1,0-1,0 0,-1-1,0 0,5-5,-12 8,1-1,-2 1,1-1,-1-1,0 1,0-1,-1 0,1-1,-2 1,1-1,-1 0,0 0,-1-1,0 1,0 0,-1-1,0 0,-1 0,1 0,-2 0,1 1,-1-1,-1 0,0 0,0 0,0 0,-3-7,3 14,1 0,-1 0,1-1,-1 1,0 0,0 0,0 0,0 0,-1 0,1 0,-1 0,1 0,-1 1,1-1,-1 0,0 1,0-1,0 1,0 0,0 0,0 0,0 0,0 0,0 0,-1 0,1 1,0-1,0 1,-1 0,1-1,0 1,-1 0,1 0,0 1,-1-1,1 0,0 1,-1 0,1-1,0 1,-2 1,-1 4,0 0,0 1,0 0,1 0,0 0,0 0,1 1,0-1,0 1,1 0,0 0,0 0,1 0,0 0,0 0,1 1,0-1,0 0,1 0,0 0,1 0,0 2,0-3,1 0,-1 0,1-1,1 0,-1 1,1-1,0 0,0-1,1 1,-1-1,1 0,1 0,-1 0,1-1,-1 0,1 0,1 0,-1-1,0 0,1 0,0-1,-1 1,1-1,0-1,0 0,3 1,20 2,0-1,0-2,0 0,1-2,13-3,48-6</inkml:trace>
  <inkml:trace contextRef="#ctx0" brushRef="#br0" timeOffset="5530.85">11230 889,'-7'-3,"1"1,-1-1,0 1,0 0,0 0,0 1,0 0,0 1,0-1,0 1,0 1,0-1,0 1,0 0,0 1,0 0,0 0,0 0,1 1,-1 0,1 0,0 1,0-1,0 2,0-1,1 0,0 1,-3 3,2-1,1 0,0 0,1 0,0 1,0 0,0-1,1 2,0-1,1 0,0 0,0 1,1-1,0 1,0 0,1-1,0 1,1-1,0 1,2 8,-1-15,0 1,0 0,0 0,1-1,-1 1,1-1,0 0,0 1,0-1,0-1,0 1,0 0,0-1,1 0,-1 1,0-1,1-1,-1 1,1 0,-1-1,1 0,0 0,-1 0,1 0,-1 0,1-1,-1 0,1 1,-1-1,1-1,-1 1,0 0,0-1,1 0,-1 1,0-1,-1-1,1 1,0 0,-1-1,1 1,-1-1,3-2,3-5,0 0,0-1,-1 0,0 0,-1 0,-1-1,1 0,-2 0,0 0,0-1,-1 1,-1-1,0 0,0-2,-4 29,1 1,0-1,1 1,1-1,0 1,1-1,0 1,2-1,-1 0,2 0,0-1,0 1,1-1,1 0,0-1,2 2,-6-11,0-1,0 1,1-1,-1 0,1 0,-1 0,1 0,0-1,-1 1,1-1,0 0,0 0,0-1,0 1,0-1,0 1,0-1,0-1,0 1,0-1,0 1,0-1,0 0,0 0,0-1,-1 1,1-1,0 0,-1 0,1 0,-1 0,0-1,0 1,0-1,0 0,0 0,-1 0,1 0,-1-1,0 1,0-1,0 1,0-1,11-23,-1 0,-1-1,-2 0,0 0,-2-1,-1 0,-2-1,-1 1,0-18,-2 38,-1 8,0 0,0 0,0 1,0-1,0 0,0 1,1-1,-1 0,0 1,1-1,-1 0,0 1,1-1,-1 1,1-1,-1 1,1-1,-1 0,1 1,-1 0,1-1,-1 1,1-1,0 1,-1 0,1-1,0 1,-1 0,1 0,0 0,-1-1,1 1,0 0,-1 0,1 0,0 0,0 0,-1 0,1 0,0 1,-1-1,1 0,0 0,-1 0,1 1,0-1,-1 0,1 1,0-1,-1 1,1-1,-1 1,1-1,-1 1,1-1,-1 1,1-1,-1 1,0-1,1 1,-1 0,0-1,1 1,-1 0,0 0,9 5,27 14,1-1,1-2,0-2,33 9,-21-8,-42-13,63 29,-69-31,1 1,-1-1,0 1,1 0,-1-1,0 1,0 0,-1 1,1-1,0 0,-1 1,1-1,-1 0,0 1,0 0,0-1,0 1,0 0,0-1,-1 1,1 0,-1 0,0-1,0 1,0 2,-12 42,9-44,2 0,-1 0,0 0,1 0,-1 1,1-1,0 0,0 1,0-1,1 0,-1 1,1-1,0 1,0-1,0 1,0-1,0 1,1-1,0 1,0-1,0 1,0-1,0 0,1 0,-1 0,1 0,0 0,0 0,0 0,0 0,0-1,1 1,-1-1,1 1,0-1,0 0,0 0,1 0,12 2,0 0,1-2,-1 1,1-2,0-1,-1 0,1 0,0-2,-1 0,1-1,-1-1,0-1,0 0,0-1,9-4,-11 4,0 1,0-2,-1 0,0 0,0-2,-1 1,0-1,0-1,-1 0,0-1,-1 0,-1-1,1 0,-2 0,0-1,0 0,-1-1,-1 1,0-1,-1-1,3-11,-7 24,0-1,0 1,-1-1,1 1,0-1,-1 1,0-1,0 1,0-1,0 1,0-1,0 0,0 1,-1-1,0 1,1-1,-1 1,0 0,0-1,0 1,0 0,-1 0,1-1,-1 1,1 0,-1 0,0 1,0-1,1 0,-1 0,0 1,-1 0,1-1,0 1,0 0,-1 0,1 0,0 0,-1 0,1 1,-1-1,1 1,-2-1,-2 4,-1 0,1 0,0 1,0 0,0 0,0 0,1 1,0 0,-1 0,2 0,-1 0,1 1,0 0,0 0,0 0,1 0,0 1,0-1,1 1,0 0,0 0,-1 5,1-5,0 1,0 0,0 0,1 0,0 0,1 0,0 0,0 0,1 0,-1 0,2 0,-1 0,1 0,1 0,-1 0,1-1,1 0,-1 1,1-1,0 0,1-1,0 1,0-1,0 0,1 0,0-1,0 1,0-1,1-1,0 1,0-1,4 2,43 14,-3-8</inkml:trace>
  <inkml:trace contextRef="#ctx0" brushRef="#br0" timeOffset="2881.998">6163 1343,'94'-318,"-88"300,40-87,-45 103,-1 1,1 0,0-1,0 1,0 0,1 0,-1-1,0 1,0 0,0 0,1 1,-1-1,1 0,-1 0,1 1,-1-1,1 0,-1 1,1 0,-1-1,1 1,0 0,-1 0,1 0,-1 0,1 0,0 0,-1 0,1 1,-1-1,1 1,0-1,-1 1,1-1,-1 1,0 0,1 0,-1 0,0 0,1 0,-1 0,0 0,0 0,0 0,46 60,-34-39,-2 1,0 0,-1 0,-1 1,-2 0,0 1,-2 0,0 0,0 23,-11-9,5-39,0 0,0 0,0-1,1 1,-1 0,0-1,0 1,0-1,0 1,1-1,-1 1,0-1,0 0,1 1,-1-1,1 0,-1 1,0-1,1 0,-1 0,1 0,0 1,-1-1,1 0,0 0,-1 0,1 0,0 0,0 0,0 0,0 0,0 0,0 1,0-1,0 0,0 0,0 0,1 0,-1-1,1-25,0 0,2-1,1 1,1 1,1-1,1 1,2 0,7-16,-3 5,31-89,-5-3,-6 0,-6-2,-5-2,-3-34,-23 65,4 101,0 1,1-1,-1 1,0-1,0 1,0-1,0 1,0-1,0 1,0-1,0 0,0 1,0-1,0 1,0-1,0 1,-1-1,1 1,0-1,0 1,0-1,-1 1,1-1,0 1,-1-1,1 1,0 0,-1-1,1 1,-1 0,1-1,-1 1,1 0,0-1,-1 1,1 0,-1 0,1 0,-1-1,1 1,-1 0,0 0,1 0,-1 0,1 0,-1 0,1 0,-1 0,1 0,-1 0,1 0,-1 1,1-1,-1 0,1 0,-1 0,1 1,-1-1,1 0,-1 1,1-1,-19 32,6 17,2 0,2 0,3 1,1 0,3 24,1-51,-6 109,7 1,5-1,6 0,13 46,-22-169,2 14,0 0,2-1,0 1,2-1,0 0,4 5,4-4,-3-11</inkml:trace>
  <inkml:trace contextRef="#ctx0" brushRef="#br0" timeOffset="3131.554">6244 528,'-23'-3,"-12"0,-2 0,12 1,25 1,35 0,39 0,43 1,36 0,30 0,-17 0</inkml:trace>
  <inkml:trace contextRef="#ctx0" brushRef="#br0" timeOffset="3999.642">7446 1089,'-222'-78,"219"77,1 0,-1 0,0-1,1 2,-1-1,0 0,0 0,0 1,0 0,0-1,0 1,1 0,-1 1,0-1,0 0,0 1,0 0,0-1,0 1,1 0,-1 1,0-1,1 0,-1 1,1 0,0-1,-1 1,1 0,0 0,0 0,-2 2,1 3,-1-1,1 1,0-1,1 1,0 0,0 0,0 0,1 0,0 0,0 1,1-1,0 0,0 0,1 1,0-1,1 6,-1-8,0-1,0 0,0 0,1-1,-1 1,1 0,0 0,0-1,1 1,-1-1,0 0,1 1,0-1,0 0,0-1,0 1,0-1,1 1,-1-1,1 0,0 0,-1 0,1-1,0 1,0-1,0 0,0 0,0 0,4-1,4-1,0-1,1 0,-1-1,0 0,-1-1,1-1,-1 0,1 0,-2-1,1 0,-1-1,0 0,0-1,0 0,-1-1,-1 0,0 0,0-1,0 1,-1-2,-1 1,0-1,4-9,10-32,-17 140,-2-76,0 1,1-1,0 1,1-1,1 0,0 0,4 9,-6-17,-1-1,1 1,0-1,0 1,1-1,-1 0,1 0,0 0,-1 0,1-1,0 1,1-1,-1 0,0 0,1 0,-1 0,1 0,0-1,-1 1,1-1,0 0,0 0,0-1,0 1,0-1,3 0,0-2,0 0,0 0,0 0,-1-1,1-1,-1 1,1-1,-1 0,0 0,0-1,-1 1,1-1,-1-1,0 1,-1-1,1 0,-1 0,0 0,-1 0,0-1,0 0,0 0,1-4,4-15,-2 0,-1-1,-1 0,-1 0,-1 0,-1 0,-3-23,2 9,0 41,1-1,0 1,0 0,0-1,0 1,0 0,0 0,0-1,0 1,0 0,0 0,0 0,0 0,0 0,0 1,0-1,0 0,0 0,0 1,0-1,0 0,0 1,0-1,0 1,0-1,-1 1,1-1,0 1,0 0,-1 0,1-1,0 1,-1 0,1 0,-1 0,1 0,-1-1,1 2,10 6,19 6,1 0,0-2,0-2,14 3,100 38,-141-49,-1-1,1 1,-1 0,1 0,-1 0,0 1,0-1,0 1,0-1,0 1,-1 0,1 0,-1 0,0 1,0-1,0 1,0-1,0 1,-1-1,0 1,0 0,0 0,0 0,0-1,-1 1,0 0,0 1,-5 44,3-45,0 1,1 0,-1 0,1 0,0 0,1 0,-1 0,1 0,0 0,0 0,1 0,-1 0,1 0,0 0,0-1,1 1,0 0,0 0,0-1,0 1,0-1,1 0,0 0,0 0,0 0,1 0,-1 0,1-1,0 0,1 1,10 0,0 0,1-1,0-1,0-1,0 0,0-1,0-1,0 0,0-1,-1-1,1 0,-1-1,1-1,13-6,-12 5,-1-1,0-1,0 0,0-1,-1-1,-1 0,1-1,-1-1,-8 7,0-1,0 1,-1-2,0 1,0 0,0-1,-1 0,0 0,0 0,-1-1,0 1,0-1,-1 0,0 0,0 0,-1 0,0 0,0-4,0 9,-1 0,0 0,0 0,0 0,0 1,-1-1,1 0,-1 0,0 0,1 1,-1-1,-1 0,1 1,0-1,0 1,-1-1,0 1,1 0,-1 0,0-1,0 1,0 1,0-1,-1 0,1 0,0 1,-1-1,1 1,-1 0,0 0,1 0,-1 0,0 0,0 0,1 1,-1 0,0-1,0 1,0 0,0 0,1 1,-1-1,0 0,0 1,0 0,1 0,-1 0,0 0,1 0,-1 0,1 1,-4 2,1 1,0 0,0 0,0 0,0 0,1 1,0 0,1 0,-1 0,1 0,0 1,0-1,1 1,0 0,0 0,1 0,0 0,0 0,1 0,-1 0,1 0,1 0,0 0,0 0,0 0,1 0,0 0,0-1,3 6,0-4,0 1,1-2,0 1,1-1,0 0,0 0,0-1,1 1,0-2,0 1,1-1,0-1,-1 1,1-2,2 1,149 37,-39-26,-4-6</inkml:trace>
  <inkml:trace contextRef="#ctx0" brushRef="#br0" timeOffset="6632.32">9987 1289,'13'19,"5"19,-5 23,-14 25,-23 25,-25 20,-5-11</inkml:trace>
  <inkml:trace contextRef="#ctx0" brushRef="#br0" timeOffset="7817.112">14224 862,'-8'27,"3"211,5-236,-1 4,0 1,1-1,0 0,0 1,1-1,-1 0,1 1,1-1,-1 0,1 0,0 0,1 0,-1 0,1 0,0-1,1 1,-1-1,1 0,0 0,1 0,-1-1,1-3,0-1,-1 0,1 0,0 0,0-1,-1 1,1-1,0 0,-1-1,1 1,-1-1,0 0,1 0,-1 0,0-1,0 1,0-1,-1 0,1 0,-1 0,1-1,-1 1,0-1,0 0,-1 0,2-2,14-18,-2-1,0 0,-2-1,-1-1,0 0,-3-1,0 0,1-10,-5 17,5 58,-8-11,-3-9,2 0,0 0,0-1,2 1,0-1,1 1,1-1,0-1,1 1,1-1,3 5,-9-17,1-1,-1 1,0-1,0 0,1 0,-1 0,1 0,0 0,0-1,-1 1,1-1,0 1,0-1,0 0,0-1,1 1,-1 0,0-1,0 0,0 1,1-1,-1-1,0 1,0 0,0-1,1 1,-1-1,0 0,0 0,0-1,0 1,0 0,-1-1,2 0,6-5,0 1,-1-1,0-1,0 0,0 0,-1 0,-1-1,7-10,-4 5,-1-2,-1 1,0-1,-1-1,-1 1,-1-1,0 0,-1 0,0-1,-1-7,-2 7,-12 48,10-23,0 0,0 0,1 0,0 1,0-1,1 0,0 0,0 0,1 0,-1 0,1 0,1 0,0 0,0-1,0 1,1-1,-1 0,1 0,1 0,-1 0,1-1,0 0,1 0,-1 0,1-1,0 0,0 0,0 0,4 1,-3-2,0 1,1-1,-1-1,1 0,-1 0,1 0,0-1,0 0,-1 0,1-1,0 0,0-1,0 1,0-1,-1-1,1 0,-1 0,1 0,-1-1,1 0,-1-1,0 1,-1-1,1-1,-1 1,0-1,0 0,0-1,0 1,-1-1,0 0,-1 0,1-1,-1 0,0 1,2-6,-3 2,0 0,0 1,-1-1,0 0,-1-1,0 1,0 0,-1 0,-1 0,0-5,1 15,0 1,-1-1,1 0,0 0,0 1,-1-1,1 0,0 0,0 0,-1 1,1-1,0 0,-1 0,1 0,0 0,-1 0,1 0,0 0,-1 0,1 0,0 0,-1 0,1 0,0 0,-1 0,1 0,-1 0,1 0,0 0,-1 0,1 0,0-1,0 1,0 7,0-1,1 1,0 0,0-1,1 0,-1 1,2-1,-1 0,1 0,0 0,0 0,0 0,1-1,0 0,0 0,0 0,1 0,-1 0,6 3,1 1,1-1,0 1,1-2,-1 0,2 0,-1-1,1-1,7 2,144 21,-83-21</inkml:trace>
  <inkml:trace contextRef="#ctx0" brushRef="#br0" timeOffset="15380.324">295 2841,'0'22,"0"15,0 10,0 4,2-2,3-8,1-10</inkml:trace>
  <inkml:trace contextRef="#ctx0" brushRef="#br0" timeOffset="15817.691">1 2641,'78'-8,"1"4,0 3,0 4,3 4,-56-4,0 0,0 2,0 2,-1 0,22 10,-37-13,0 0,0 1,-1 1,0 0,0 0,-1 0,1 1,-1 1,-1-1,1 1,-2 1,1-1,-1 1,0 0,3 8,-2 2,-1 1,-1-1,0 1,-2 1,0-1,-1 1,-2-1,0 1,-2 18,1-14,0-23,1 0,-1 0,1 0,-1 0,1 0,0 0,0 0,-1 0,1 0,1 0,-1 0,0 0,1 0,-1 0,1-1,-1 1,1 0,0 0,0 0,0 0,0-1,0 1,0 0,0-1,1 1,-1-1,0 1,1-1,-1 0,1 0,0 1,-1-1,1 0,0-1,0 1,0 0,0 0,0-1,0 1,-1-1,1 0,0 1,0-1,1 0,8-4,0-1,0 0,0-1,-1 0,1-1,-2 0,1 0,-1-1,0 0,0-1,-1 0,7-9,-5 6,-1 0,1 0,-2-1,0 0,0 0,-1-1,-1 0,-1 0,1-3,-15 54,8-29,1 1,0-1,1 0,0 1,0-1,1 0,0 0,0 0,1 0,0 0,0 0,1-1,0 0,0 1,1-1,0-1,0 1,0-1,1 0,0 0,0-1,1 1,-1-1,1-1,14 7,1-1,0-1,0-1,0-1,1-1,0-1,0-1,1 0,-1-2,24-1,58 1</inkml:trace>
  <inkml:trace contextRef="#ctx0" brushRef="#br0" timeOffset="16237.443">2447 2186,'155'558,"-142"-516,1 0,3-1,1 0,1-2,3 0,1-1,8 7,-29-42,-1 1,1-1,1 0,-1 0,0 0,1 0,-1-1,1 1,0-1,0 0,0 1,0-1,0-1,1 1,-1 0,1-1,-1 0,1 1,-1-1,1-1,0 1,-1 0,1-1,0 0,0 0,-1 0,1 0,0-1,-1 0,1 1,1-2,2-4,-1 0,0-1,0 0,-1 0,0-1,0 1,-1-1,1 0,-2 0,1-1,-1 1,-1-1,1 1,-1-1,0-7,14-69,-5 0,-2-1,-4-44,-3 77,9-350,-20 575,3-106</inkml:trace>
  <inkml:trace contextRef="#ctx0" brushRef="#br0" timeOffset="16488.848">2340 2707,'25'-2,"28"-1,31-3,28-4,25-5,18-4,11-5,-24 3</inkml:trace>
  <inkml:trace contextRef="#ctx0" brushRef="#br0" timeOffset="19860.887">4238 2693,'77'291,"-76"-290,-2 1,1-1,0 0,0 0,0 0,0 0,0 1,0-1,0 0,1 0,-1 0,0 0,0 0,1 0,-1 0,1 1,-1-1,1 0,0 0,-1-1,1 1,0 0,0 0,-1 0,1 0,0-1,0 1,0 0,0-1,0 1,0 0,0-1,0 0,0 1,0-1,1 0,-1 1,0-1,0 0,0 0,0 0,0 0,1 0,-1 0,0 0,0-1,51-89,17-75,-61 143,-2 51,-10 13,2-34,0 1,1-1,0 1,0 0,1-1,0 1,0 0,1-1,1 1,-1-1,1 1,1-1,-1 0,1 0,1 0,0 0,3 6,-4-12,0 1,0-1,0 1,0-1,0 0,0 0,0-1,1 1,-1-1,1 0,-1 1,1-1,0-1,-1 1,1-1,0 1,0-1,-1 0,1 0,0-1,0 1,-1-1,1 0,0 0,-1 0,1 0,-1-1,0 1,3-2,0 0,0-1,0 0,0 0,0 0,-1 0,0-1,0 0,0 0,-1-1,1 1,-1-1,0 0,-1 0,0 0,2-4,-1-3,-1 0,0 0,-1 0,-1-1,0 1,0 0,-2-1,-1-9,2 78,-1-47,1 0,1-1,0 1,0 0,0 0,1-1,0 1,0-1,1 1,0-1,0 0,1 0,0-1,0 1,1-1,0 1,0-2,0 1,1 0,-1-1,1 0,1 0,-1-1,1 0,3 2,5-4,1 0,-1-1,1-1,-1-1,1 0,-1 0,1-2,-1 0,0-1,0 0,0-1,-1-1,1 0,-1-1,-1-1,10-7,4 2,-21 10,-5 2,0 0,0 0,0 0,0 0,0 0,0 0,0 1,0-1,0 0,1 1,-1-1,0 1,1-1,-1 1,0-1,1 1,-1 0,0 0,1 0,-1 0,0 0,1 0,-1 0,1 0,-1 0,0 1,1-1,-1 0,0 1,0 0,1-1,-1 1,0-1,0 1,0 0,0 0,0 0,0 0,0 0,0 0,0 0,0 0,0 1,0 0,-1 1,0 1,1-1,0 0,-1 0,1 0,0 0,1 0,-1 0,0 0,1 0,0 0,-1 0,1-1,0 1,0-1,1 1,-1-1,1 0,-1 0,1 0,-1 0,1 0,0-1,0 1,0-1,2 1,1-1,0-1,0 0,-1 0,1 0,0 0,0-1,-1 0,1 0,-1-1,1 1,-1-1,1 0,-1-1,0 0,0 1,0-1,0-1,-1 1,1-1,-1 0,0 0,0 0,0-1,2-3,-3 5,-1 0,1-1,-1 1,0-1,0 0,0 0,-1 1,1-1,-1-1,0 1,0 0,0 0,-1 0,1 0,-1-1,0 1,0 0,-1 0,1 0,-1-1,0 1,0 0,0 0,-1 0,0 0,1 0,-1 1,0-1,-1 0,1 1,-1 0,1-1,-3-1,-2 0,0 0,-1 0,1 1,-1-1,0 2,0-1,-1 1,1 0,0 1,-1 0,0 1,1-1,-1 2,0-1,0 1,0 0,1 1,-1 0,0 1,1 0,-1 0,1 0,-1 1,1 1,0-1,0 2,-4 2,11-7,0 1,0-1,0 1,0-1,0 1,0-1,0 1,0-1,1 1,-1 0,0-1,0 1,1 0,-1 0,0 0,1 0,-1 0,1-1,-1 1,1 0,0 0,-1 0,1 0,0 0,0 0,0 0,0 0,0 0,0 0,0 1,0-1,0 0,0 0,0 0,1 0,-1 0,0 0,1 0,-1-1,1 1,-1 0,1 0,-1 0,1 0,0 0,-1-1,1 1,0 0,0-1,-1 1,1 0,0-1,1 1,10 3,1-1,0 0,-1-1,1 0,1-1,-1 0,0-2,0 1,0-1,0-1,0 0,10-4,-19 5,70-13,116-13,-183 26,-1 1,1 0,-1 0,0 0,1 1,-1 0,1 0,-1 0,0 1,0 0,0 0,0 1,0-1,0 1,-1 1,1-1,-1 1,0 0,0 0,0 0,-1 1,1 0,-1 0,0 0,1 3,52 144,-57-151,1 1,0-1,0 1,0-1,0 0,0 1,1-1,-1 0,0 0,0 0,1 0,-1 0,1 0,-1 0,1 0,-1-1,1 1,0 0,-1-1,1 0,0 1,-1-1,1 0,0 0,-1 0,1 0,0 0,0 0,-1 0,1-1,0 1,-1-1,1 1,0-1,-1 0,1 1,-1-1,1 0,-1 0,0 0,1 0,-1 0,0 0,0-1,1 1,-1 0,0-1,0 1,-1-1,1 1,0-1,0 1,0-2,5-11,1 0,-2-1,0 1,0-1,-2-1,0 1,0-1,7-33,-7 38,0 1,0-1,1 1,1 0,0 0,0 1,1-1,1-1,-5 9,0-1,-1 1,1 0,0 0,0 0,0 0,0 1,1-1,-1 1,0-1,1 1,-1 0,1 0,-1 0,1 0,-1 0,1 0,0 1,0-1,-1 1,1 0,0 0,0 0,-1 0,1 1,0-1,-1 1,1-1,0 1,-1 0,1 0,-1 0,1 0,-1 1,1-1,6 6,0 0,0 0,-1 1,0 0,0 1,-1 0,0 0,-1 0,0 1,0 0,-1 0,1 5,49 71,-51-83,-1-1,1 0,0-1,0 1,0-1,0 1,0-1,0 0,0-1,1 1,-1-1,0 0,0 0,1 0,-1-1,0 1,0-1,0 0,0 0,0 0,0-1,0 1,0-1,0 0,-1 0,1-1,-1 1,1-1,1-1,3-1,275-161,-281 165,-1 0,0-1,1 1,-1 0,0-1,1 1,-1 0,1 0,0 0,-1 0,1 1,0-1,-1 0,1 1,0-1,0 1,0-1,0 1,-1 0,1 0,0 0,0 0,0 0,0 0,0 0,-1 1,1-1,0 1,0-1,-1 1,1 0,0 0,-1 0,1 0,0 0,-1 0,0 0,1 0,-1 1,0-1,1 0,-1 1,0-1,1 2,2 44,-4-43,-1 0,1 0,0 0,0 0,1 0,-1 0,1 0,0 0,0 0,0 0,0 0,1 0,0-1,-1 1,1-1,1 1,-1-1,0 0,1 1,0-1,-1-1,1 1,1 0,-1-1,3 3,5-2,0 1,1-1,-1-1,1 0,-1-1,1 0,-1 0,1-2,0 1,-1-1,1-1,-1 0,1-1,-1 0,0-1,0 0,0 0,5-4,-4 3,0 0,0-1,0 0,-1-1,1 0,-2 0,1-2,-1 1,0-1,-1 0,0-1,-1 0,0-1,0 0,-1 0,-1-1,1 0,-6 9,-1 0,1-1,-1 1,0 0,0 0,0-1,-1 1,1 0,-1 0,1 0,-1-1,0 1,0 0,0 0,-1 0,1 1,-1-1,0 0,0 0,0 1,0-1,0 1,0 0,0-1,-1 1,0 0,1 1,-1-1,0 0,0 1,0-1,0 1,0 0,0 0,0 0,0 1,0-1,0 1,-1-1,1 1,0 0,0 0,-1 1,1-1,0 1,0-1,0 1,0 0,0 0,0 0,0 1,0-1,0 1,0 0,1 0,-1 0,1 0,-2 1,-1 2,1-1,0 1,0 0,1 0,-1 0,1 1,0-1,1 1,-1 0,1-1,0 1,1 0,-1 0,1 0,1 1,-1-1,1 0,0 0,0 0,0 0,1 1,0-1,1 0,-1 0,1 0,0-1,1 1,-1 0,1-1,0 1,0-1,1 0,0 0,0 0,0-1,0 1,1-1,0 0,0-1,0 1,0-1,3 2,6 3,0-1,1-1,0 0,0-1,1-1,-1 0,1-1,0-1,0 0,0-1,0-1,0 0,0-1,0-1,-1 0,1-2,0 1,-1-2,0 0,0-1,10-5,-19 7,1 0,-1 0,0 0,0-1,-1 1,1-2,-1 1,0 0,-1-1,1 0,-1 0,0 0,-1-1,1 1,-1-1,0 0,-1 0,0 0,0 0,0-1,-2 4,6-18,-3 30,-3 26,7 58,-6-89,0 0,0 0,1 1,-1-1,0 0,1 0,0 0,0-1,0 1,0 0,0-1,1 1,-1-1,1 0,-1 0,1 0,0 0,0 0,0 0,0-1,0 0,0 1,0-1,1 0,0 0,13 0,0-1,0-1,-1 0,1-1,0 0,0-2,-1 0,0-1,0 0,0-1,0-1,8-6,152-75,-175 87,0 0,0 0,0 0,0 0,0 0,0 0,0 0,1 0,-1 0,0 1,0-1,1 0,-1 1,0-1,1 1,-1-1,1 1,-1 0,0 0,1-1,-1 1,1 0,-1 0,1 0,-1 1,1-1,-1 0,1 0,-1 1,0-1,1 1,-1-1,0 1,1 0,-1 0,0-1,0 1,0 0,1 0,-1 0,0 0,0 0,-1 1,1-1,0 0,0 0,0 1,-1-1,1 1,4 29,-5-24,1 0,0 0,0 0,0 0,1 0,0 0,0-1,1 1,0-1,0 1,1-1,0 0,0 0,0-1,4 5,-2-5,0 0,0-1,1 1,-1-1,1-1,0 1,0-1,1 0,-1-1,0 0,1 0,-1-1,1 1,0-2,0 1,-1-1,1 0,0-1,0 0,-1 0,4-1,2-1,1-1,-1 0,0-1,0 0,0-1,-1-1,1 0,-2-1,1 0,-1 0,5-6,-4 1,1-1,-2 0,0-1,-1 0,0 0,-1-1,-1-1,-1 1,0-1,-1 0,-1-1,0-3,5-29,-2 0,-2-1,-1-38,-1-52,-11-93,-6 151,4 86,-11 92,9-15,3 0,4 0,4 1,3-1,6 29,-6-88,0 1,1-1,2 0,0-1,1 1,1-1,0-1,2 1,1-1,0-1,1 0,1-1,0 0,2-1,0 0,13 10,-25-23,0-1,0 1,0-1,0 0,1 0,-1 0,1 0,-1 0,1-1,0 0,-1 0,1 0,0 0,0 0,0-1,0 0,-1 0,1 0,0 0,0 0,0-1,0 0,3-1,8-9</inkml:trace>
  <inkml:trace contextRef="#ctx0" brushRef="#br0" timeOffset="20142.136">8195 2467,'-16'-5,"-7"-1,2 0,12 4,18 4,26 4,33 1,33-1,30 2,22 0,-15 0</inkml:trace>
  <inkml:trace contextRef="#ctx0" brushRef="#br0" timeOffset="20143.136">10094 2747,'-14'1,"1"1,0 0,0 1,0 1,0 0,1 1,-1 0,1 1,0 0,1 1,-1 0,1 1,1 0,0 1,0 0,0 1,1 0,1 0,0 1,-1 1,7-10,0 0,0 0,0 0,0 0,0 0,1 1,-1-1,1 1,-1-1,1 1,0-1,0 1,0 0,0-1,1 1,-1 0,1 0,-1-1,1 1,0 0,0 0,0 0,1 0,-1-1,1 1,0 0,-1 0,1-1,0 1,0-1,1 1,-1-1,1 1,-1-1,1 0,0 1,0-1,0 0,0 0,0 0,0-1,0 1,8-1,0 0,0-1,-1 0,1-1,0 0,0 0,-1-1,1 0,-1-1,0 0,1-1,-1 0,-1 0,1-1,-1 0,0 0,0-1,6-5,1-1,0-1,-2 0,1-1,-2-1,0 0,0 0,-2-1,0 0,-1-1,0 0,-2-1,0 0,0 0,-2 0,-1-1,2-8,1-22,-2 0,-3 0,-1 0,-2 0,-8-41,9 83,-2-15,-1-1,-1 0,0 1,-2 0,0 0,-5-6,11 27,0 0,0 0,0 0,0 0,0 1,-1-1,1 0,0 0,-1 1,1-1,0 0,-1 1,1-1,-1 0,1 1,-1-1,1 0,-1 1,0-1,1 1,-1-1,0 1,1-1,-1 1,0 0,0-1,1 1,-1 0,0 0,0 0,0-1,1 1,-1 0,0 0,0 0,0 0,0 0,1 0,-1 1,0-1,0 0,-20 31,5 16,3 0,2 0,1 2,3-1,2 3,3-39,-4 19,2 0,0 0,2 1,2-1,0 1,3-1,0 1,2-1,1 0,2-1,8 22,-11-43,0 0,0-1,1 1,0-1,1-1,0 1,0-1,0 0,1-1,0 0,0 0,1-1,0 0,0 0,0-1,0 0,1-1,-1 0,1 0,0-1,0 0,0-1,0 0,0-1,0 0,0 0,0-1,0-1,0 0,0 0,0 0,-1-2,1 1,-1-1,0 0,0-1,0 0,-1-1,1 1,-1-2,2-1,-5 2,0 0,1-1,-2 1,1-1,-1 0,0 0,-1 0,0 0,0-1,0 0,-1 1,0-1,-1 0,1 0,-2 0,1 0,-1 0,0 0,-1 0,0 0,0 0,-1 0,0 0,0 0,-1 1,0-1,0 1,-1 0,1 0,-2-1,4 6,0 1,1 0,-1-1,0 1,0-1,0 1,0 0,0 0,0 0,-1-1,1 1,0 0,-1 0,1 1,-1-1,1 0,0 0,-1 1,0-1,1 1,-1-1,1 1,-1 0,0 0,1-1,-1 1,0 0,1 1,-1-1,0 0,1 0,-1 1,1-1,-1 1,1-1,-1 1,1 0,-1-1,1 1,-1 0,1 0,0 0,-1 0,1 0,0 1,0-1,0 0,0 0,0 1,0-1,0 1,1-1,-1 1,0-1,1 1,-1 0,-1 3,1 0,0 0,-1 0,2 0,-1 1,1-1,-1 0,1 1,1-1,-1 0,1 0,0 1,0-1,1 0,-1 0,1 0,0 0,0 0,1-1,0 1,-1 0,2-1,-1 0,0 0,4 3,4 4,0 0,1-1,0-1,1 1,0-2,1 0,0 0,5 1,20 6,2-1,-1-2,2-2,4 0,61 8</inkml:trace>
  <inkml:trace contextRef="#ctx0" brushRef="#br0" timeOffset="20144.136">11978 2079,'-6'84,"4"0,3 0,7 39,-4-64,1-1,4 1,1-2,4 0,16 45,-29-97,1 1,-1-1,2 0,-1 1,0-1,1 0,0-1,0 1,1 0,-1-1,1 0,0 0,0 0,0 0,1 0,-1-1,1 0,0 0,0 0,0-1,0 0,0 0,1 0,4 1,6-4,0 0,-1-1,1-1,-1 0,0-1,0-1,0 0,0-1,-1-1,0 0,-1-1,1-1,8-7,-7 7,1-1,-2-1,0-1,0 0,-1 0,0-2,-1 1,-1-2,0 1,2-6,-9 5,-17 34,10-14,0 1,1-1,-1 0,1 1,0 0,0-1,1 1,0 0,0 0,0 0,1 0,0 0,0 0,0 0,1-1,0 1,0 0,0 0,1 0,0-1,0 1,0-1,1 1,0-1,0 0,0 0,1 0,-1-1,1 1,0-1,1 0,-1 0,1 0,-1 0,6 2,65 8,-38-14</inkml:trace>
  <inkml:trace contextRef="#ctx0" brushRef="#br0" timeOffset="20404.449">12540 2520,'-18'-4,"-17"-7,-13-3,-8-2,-7 0,-6-2,8 1</inkml:trace>
  <inkml:trace contextRef="#ctx0" brushRef="#br0" timeOffset="21234.918">11711 2293,'752'3,"-716"-3,1 1,0 2,-1 1,0 2,0 1,0 2,-1 2,0 1,30 16,-56-23,-1 1,1 0,-1 1,0 0,-1 0,0 1,0 0,0 0,-1 0,-1 1,1 0,-1 0,-1 1,0-1,0 1,-1 0,0 0,0 0,-1 1,-1-1,1 5,2 58,-5-60,0 1,1 0,1-1,0 1,0-1,1 1,1-1,1 0,0 0,0 0,1-1,1 1,0-1,0 0,2-1,-1 1,1-2,1 1,4 3,-10-12,0 1,0-1,0-1,1 1,-1 0,0-1,1 1,-1-1,1 0,-1-1,1 1,0 0,0-1,-1 0,1 0,0 0,-1 0,1-1,0 1,-1-1,1 0,-1 0,1 0,-1-1,1 1,-1-1,0 0,0 0,1 0,-2 0,1-1,0 1,0-1,-1 1,1-1,-1-1,13-17,-1-1,-1 0,-1-1,-1-1,-1 0,-1 0,-2-1,4-19,-7 31,-1 64,-4-35,1-1,1 1,1-1,0 0,1 1,0-1,4 10,-5-21,-1 0,1 0,0 0,0 0,1 0,-1 0,1-1,-1 1,1-1,0 0,1 0,-1 0,1 0,-1 0,1-1,0 1,0-1,0 0,0 0,0-1,0 1,0-1,1 0,-1 0,0 0,1-1,-1 0,5 0,-1-1,1-1,-1 0,0 0,0-1,1-1,-2 1,1-1,0 0,-1-1,0 0,0 0,0-1,-1 1,1-2,-1 1,-1-1,1 1,-1-1,-1-1,1 1,-1-1,0 0,-1 0,0 0,0 0,-1 0,0-1,0 1,0-9,9-11,-11 27,0 1,1-1,-1 1,0 0,1-1,-1 1,1 0,-1 0,1-1,-1 1,0 0,1 0,-1 0,1-1,-1 1,1 0,-1 0,1 0,-1 0,1 0,-1 0,1 0,-1 0,1 0,-1 0,1 0,-1 1,1-1,-1 0,1 0,-1 0,1 1,-1-1,1 0,-1 0,0 1,1-1,-1 0,1 1,-1-1,0 1,1-1,-1 0,0 1,0-1,1 1,-1-1,0 1,0-1,0 1,0-1,0 1,1-1,-1 1,39 73,-36-64,1 0,0 0,0 0,1-1,0 0,1 0,0 0,0 0,1-1,0 0,1-1,0 1,0-1,0-1,1 0,0 0,0-1,1 0,-1 0,1-1,6 2,-8-5,0-1,0 1,0-2,0 1,0-1,0 0,0 0,0-1,0-1,-1 1,1-1,-1 0,1-1,-1 1,0-1,-1-1,1 0,-1 0,4-3,4-5,0-1,-1 0,0-1,-1 0,-1-1,-1 0,6-11,22-78,-47 168,2 1,4-1,2 1,3 0,2 0,12 52,-2 12,1 50,-7 55,-20-123,12-109,0 0,0-1,0 1,0 0,0 0,0-1,0 1,0 0,-1 0,1-1,0 1,-1 0,1 0,0-1,-1 1,1 0,-1-1,1 1,-1-1,1 1,-1-1,1 1,-1-1,0 1,1-1,-1 1,0-1,1 0,-1 1,0-1,0 0,1 0,-1 1,0-1,0 0,1 0,-1 0,0 0,0 0,0 0,1 0,-2 0,-19-29,11-2,2 0,1-1,1 0,2 0,1 0,2-1,2-14,-2 29,5-183,8 0,16-54,-9 135,-19 118,0 0,1 0,-1 0,0 0,1 0,-1 0,1 0,0 0,-1 1,1-1,0 0,0 0,0 1,1-1,-1 0,0 1,1-1,-1 1,0 0,1-1,0 1,-1 0,1 0,0 0,0 0,-1 0,1 1,0-1,0 0,0 1,0-1,0 1,0 0,0 0,0 0,0 0,0 0,0 0,0 0,0 1,1-1,18 8,0 0,-1 1,0 1,-1 0,0 2,0 0,-2 1,9 8,-15-13,-1 0,0 1,0 0,0 1,-1 0,-1 0,0 1,0 0,5 11,-12-20,0 1,-1-1,1 1,0-1,-1 1,1-1,-1 1,0-1,0 1,0-1,0 1,0-1,-1 1,1 0,-1-1,1 0,-1 1,0-1,0 1,0-1,0 0,-1 0,1 1,-1-1,1 0,-1 0,0-1,0 1,1 0,-1-1,0 1,-1-1,1 1,0-1,0 0,-3 1,-3 2,0-1,0 0,0 0,-1 0,1-1,-1-1,1 1,-1-2,0 1,-2-1,-19-5,6-3</inkml:trace>
  <inkml:trace contextRef="#ctx0" brushRef="#br0" timeOffset="21855.394">15281 2961,'2'9,"1"14,0 15,-1 15,0 9,-3 6,-9 2,-6-1,-1-12</inkml:trace>
  <inkml:trace contextRef="#ctx0" brushRef="#br0" timeOffset="28653.674">174 4846,'12'-56,"2"0,2 1,17-37,-20 59,-4 7,3-11,2 1,1 1,2 0,1 1,9-11,-26 42,1 0,0 0,0 0,0 0,0 1,0-1,1 0,-1 1,1 0,-1 0,1 0,0 0,0 0,0 0,0 1,0-1,1 1,-1 0,0 0,0 0,1 0,-1 1,1-1,-1 1,1 0,-1 0,1 0,2 1,3 4,0 0,0 0,-1 1,0 0,0 0,-1 1,0 0,0 0,0 1,-1 0,0 0,2 5,-5-9,17 23,-1 1,-1 1,-2 1,-1 1,-1 0,-2 0,2 12,-6 6,-8-48,0 0,0 0,1 0,-1 0,0 0,0 0,-1 0,1 0,0 0,0 0,0 0,-1 0,1 0,0 0,-1 0,1 0,-1 0,1 0,-1 0,0 0,1-1,-1 1,0 0,0 0,1-1,-1 1,0 0,0-1,0 1,0-1,0 1,0-1,0 0,0 1,0-1,0 0,0 0,0 0,0 1,0-1,0 0,-1 0,-3-3,0 1,1-1,-1 0,0 0,1 0,0-1,0 1,0-1,0 0,0 0,1-1,0 1,0-1,0 0,0 0,1 1,0-2,0 1,0 0,1 0,-1-3,-3-10,1 1,0-1,2 0,0 0,1 0,0-1,2 1,0 0,1 0,1 0,1 0,0 1,2-1,0 1,0 0,2 0,0 1,1 0,9-12,25-40,-19 33,-2-1,-1-1,-1-1,-3 0,-1-2,6-23,-14 19,-1-1,-2 0,-2 0,-2-1,-4-34,1 66,0 31,-2 150,7 1,7-1,10 22,-18-169,0-1,1 0,0 0,2-1,0 1,2-1,0 0,0 0,2-1,0 0,1-1,1 0,0 0,1-1,8 7,-14-18,-1-1,0 0,1 0,0 0,-1 0,1-1,0 0,1 0,-1-1,0 0,0 0,1 0,-1-1,0 0,1 0,-1-1,0 1,1-2,-1 1,0 0,0-1,0 0,1-1,34-17</inkml:trace>
  <inkml:trace contextRef="#ctx0" brushRef="#br0" timeOffset="28849.394">321 3870,'29'0,"36"0,33-2,30-3,20-1,8 0,-23 2</inkml:trace>
  <inkml:trace contextRef="#ctx0" brushRef="#br0" timeOffset="29749.361">1538 4285,'-12'-3,"0"1,0 0,1 0,-1 2,0-1,0 2,0-1,0 2,0-1,0 2,1 0,-1 0,1 1,0 0,0 1,0 0,0 1,1 0,0 1,1 0,-1 0,1 1,1 0,-6 7,9-10,0 1,1-1,0 1,0 0,1 0,-1 1,1-1,1 1,-1-1,1 1,0 0,1 0,-1 0,2 0,-1 0,1 0,0 0,0 0,0 0,1 0,1 0,-1 0,1 0,0 0,0-1,1 1,0-1,0 0,1 1,0-1,0-1,0 1,0-1,1 1,0-1,0-1,4 4,-2-4,0 0,0-1,0 0,0 0,1 0,-1-1,1 0,-1 0,1-1,0 0,0 0,0-1,0 0,-1-1,1 0,0 0,0 0,-1-1,1 0,-1-1,1 1,-1-1,0-1,0 0,0 0,-1 0,1 0,-1-1,0 0,0-1,-1 1,0-1,0 0,0-1,-1 1,1-2,3-7,0 0,-1-1,-1 0,0 0,-2 0,0-1,0 1,-2-1,1-10,-6 47,2 1,0 0,1 0,1 0,1 0,1 0,1-1,1 1,7 18,-12-37,1 0,0 0,-1 0,1 0,0 0,0 0,1 0,-1 0,0 0,1-1,-1 1,1 0,-1-1,1 1,0-1,-1 0,1 0,0 0,0 0,0 0,0 0,0 0,0 0,1-1,-1 1,0-1,0 1,0-1,0 0,1 0,-1 0,0 0,0-1,0 1,1-1,-1 1,0-1,0 0,0 1,0-1,0 0,0 0,0-1,0 1,-1 0,1-1,0 1,-1-1,2-1,6-9,-1-1,-1 0,0-1,0 1,-1-2,-1 1,0 0,-1-1,-1 0,-1 0,0 0,0-1,14-130,-16 145,1-1,-1 0,1 1,0-1,-1 1,1-1,0 1,0-1,0 1,0-1,0 1,0 0,1 0,-1-1,0 1,1 0,-1 0,1 0,-1 0,1 1,-1-1,1 0,0 1,-1-1,1 1,0-1,-1 1,1 0,0 0,0 0,-1 0,1 0,0 0,0 0,-1 1,1-1,0 1,0 0,62 29,-52-22,0 0,-1 1,0 0,0 1,-1 0,-1 1,0 0,0 0,-1 1,0 0,-1 0,-1 1,0 0,0 0,-2 1,0-1,0 1,-1 0,1 13,2 134,-6-158,1 0,-1 1,1-1,0 0,0 0,0 0,1-1,-1 1,1 0,-1 0,1-1,0 1,0-1,0 1,0-1,0 0,1 0,-1 0,1 0,0 0,-1-1,1 1,0-1,0 1,0-1,0 0,0-1,0 1,0 0,0-1,0 1,0-1,1 0,0 0,13-1,0-1,0 0,-1-1,1-1,-1-1,0 0,0-1,0 0,-1-2,0 0,0 0,-1-1,0-1,1-2,-8 8,0-1,0-1,-1 1,1-1,-1 0,0-1,-1 0,1 0,-1 0,-1 0,1-1,-1 1,-1-1,1 0,-2-1,1 1,-1 0,0-1,0 0,-1 1,-1-1,1 0,-1 1,-1-1,0 0,0 1,0-1,-1 1,-1-1,1 1,-1 0,-3-5,-39-38,44 50,-1 0,0 0,1 0,-1 1,0-1,0 1,0-1,1 1,-1-1,0 1,0 0,0 0,0 0,1 0,-1 0,0 1,0-1,0 1,1-1,-1 1,0-1,0 1,1 0,-1 0,0 0,1 0,-1 0,1 0,0 0,-1 0,1 1,0-1,0 1,-1-1,1 2,-5 6,0 0,1 1,0-1,1 1,0 0,0 1,1-1,1 1,0-1,0 1,1 0,0 0,1-1,0 1,1 0,0 0,0 0,2-1,2 10,-2-12,0-1,1 0,0 0,0-1,0 1,1-1,0 0,0 0,1 0,-1-1,1 0,1 0,-1 0,1-1,-1 0,1 0,0-1,1 0,-1 0,2 0,17 5,0-2,1 0,0-2,0-1,1 0,57 2</inkml:trace>
  <inkml:trace contextRef="#ctx0" brushRef="#br0" timeOffset="30714.649">3583 4899,'32'-19,"0"-1,-2-2,0 0,-2-3,9-9,-25 21,0 0,-1 0,0-1,-1 0,-1-1,0 0,-1-1,0 0,-2 0,0-1,-1 1,1-7,-5 17,0 0,-1 0,0 0,0 0,0 1,-1-1,0 0,0 0,0 0,-1 1,-2-5,4 8,-1 0,0 0,1 1,-1-1,0 0,-1 1,1-1,0 1,0-1,0 1,-1 0,1-1,-1 1,1 0,-1 0,0 0,1 0,-1 0,0 0,0 1,1-1,-1 1,0-1,0 1,0 0,0-1,0 1,0 0,1 0,-1 0,0 1,0-1,0 0,0 1,0-1,0 1,0 0,-4 4,-1 0,1 0,0 0,0 1,1 0,-1 1,1-1,1 1,-1 0,1 0,0 0,1 0,0 1,0 0,1 0,0-1,0 1,0 1,1-1,1 0,-1 0,1 0,1 0,0 3,0 0,0 0,1 0,1 0,0 0,0 0,1-1,0 0,1 0,0 0,1 0,0-1,0 0,1 0,0 0,1-1,0 0,8 6,-10-9,0 0,0-1,0 1,1-2,0 1,0-1,0 0,0 0,0-1,0 0,1 0,-1-1,1 0,-1 0,1 0,-1-1,1-1,-1 1,1-1,-1 0,1-1,-1 0,0 0,1-1,-1 1,4-4,0-1,-1-1,0 0,-1 0,0-1,0-1,-1 0,0 0,-1 0,0-1,0 0,-1 0,-1 0,0-1,0 0,-2 0,2-6,-1 9,-4 5,0 1,1 0,0 0,0 0,0-1,0 1,0 0,1 0,-1 1,1-1,0 0,0 0,0 1,0-1,0 1,0 0,1-1,-1 1,1 0,0 0,-1 1,1-1,0 1,0-1,0 1,0 0,1 0,-1 0,0 1,0-1,0 1,1-1,-1 1,2 0,5 7,0-1,-1 1,0 1,0-1,-1 2,0-1,0 1,-1 0,-1 1,1-1,-1 1,-1 1,0-1,3 8,-4-9,0-1,0 1,0-1,-1 1,0 0,-1 0,0 0,-1 1,0-1,0 0,-1 1,0-1,0 0,-1 1,-1-1,0 0,0 0,0 0,-1 0,-1 1,4-8,-1-1,1 0,-1 1,1-1,-1 0,0 0,1 0,-1 0,0 0,0 0,0 0,0 0,0 0,0 0,0 0,0 0,0 0,0-1,-1 1,1-1,0 1,0-1,-1 1,1-1,0 0,-1 1,1-1,0 0,-1 0,1 0,0 0,-1 0,1 0,0-1,-1 1,1 0,0-1,-1 1,1-1,0 1,0-1,0 0,-1 1,1-1,0 0,0 0,0 0,0 0,0 0,0 0,1 0,-1 0,0 0,1 0,-1 0,0-1,0-5,1 0,-1 0,1-1,0 1,1 0,0 0,0 0,1 0,-1 0,1 0,1 0,0 1,-1-1,3-2,-1 0,52-121,-24 59,-2-1,-4-2,7-38,-24 76,-2 1,-1-1,-1 0,-3-1,-1 1,-1 0,-2-1,-2 1,-4-20,7 52,0 1,0-1,0 0,0 1,0-1,-1 1,1-1,-1 1,0 0,0-1,-1 1,1 0,0 0,-1 1,0-1,0 0,1 3,1-1,-1 1,1 0,0 0,-1 0,1 0,-1 1,1-1,0 0,-1 0,1 1,0-1,-1 1,1-1,0 1,0 0,-1-1,1 1,0 0,0 0,0 0,0 0,0 0,0 0,0 0,0 0,1 0,-1 1,0-1,1 0,-1 0,1 1,-1-1,1 1,-9 18,0 0,2 1,1 0,0 0,2 1,0 0,0 16,4-35,-8 62,2 0,4 0,2 0,4 0,-2-37,1 0,2-1,1 1,1-1,1-1,2 1,0-2,2 1,1-1,10 15,-16-30,0 1,0-2,1 1,0-1,0 0,1-1,1 1,-1-2,1 0,0 0,1 0,0-2,0 1,0-1,0-1,1 0,0-1,0 0,0 0,0-1,0-1,2 0,-8-2,0 0,0-1,0 0,0 1,-1-2,1 1,-1-1,1 0,-1 0,0 0,0-1,0 0,0 0,-1 0,0 0,0-1,0 0,0 0,-1 0,1 0,-2 0,1-1,0-1,4-8,-1-1,-1 1,-1-1,0 0,-1 0,0-1,-2 1,0-2,0 11,-1 0,1 0,-2 0,1 0,-1 0,0 0,-1 0,0 0,0 0,0 0,-3-4,5 10,0 1,0-1,0 1,0-1,-1 1,1-1,0 1,0-1,0 1,-1-1,1 1,0-1,0 1,-1-1,1 1,-1-1,1 1,0 0,-1-1,1 1,-1 0,1-1,0 1,-1 0,1 0,-1 0,1-1,-1 1,1 0,-1 0,0 0,1 0,-1 0,1 0,-1 0,1 0,-1 0,1 0,-1 0,1 0,-1 0,1 0,-1 1,1-1,-1 0,1 0,-1 1,1-1,-1 0,1 0,0 1,-1-1,1 1,-1-1,1 0,0 1,-1-1,1 1,0-1,0 1,-12 32,10-25,1 0,0 1,0-1,1 0,0 1,1-1,0 1,0-1,0 0,1 0,1 0,-1 0,1 0,1 0,0-1,0 1,0-1,0 0,1 0,1-1,-1 0,1 1,0-2,0 1,1-1,0 0,0 0,0-1,0 0,1 0,-1-1,7 3,27 2,-3-5</inkml:trace>
  <inkml:trace contextRef="#ctx0" brushRef="#br0" timeOffset="30964.534">4091 4218,'18'0,"27"2,30 1,33 2,28 1,27 0,16 3,-21-1</inkml:trace>
  <inkml:trace contextRef="#ctx0" brushRef="#br0" timeOffset="31367.658">6270 4579,'-10'-6,"1"1,-1 1,-1-1,1 2,0-1,-1 2,0-1,0 1,0 1,0 0,0 1,0 0,0 0,0 1,0 1,1 0,-1 0,0 1,1 0,-1 1,1 0,0 1,0 0,1 1,0 0,0 0,0 1,1 0,-1 0,-3 6,9-10,1 1,-1-1,1 1,0 0,0-1,0 1,0 0,0 0,1 0,0 0,0 1,0-1,0 0,1 0,0 1,0-1,0 0,0 1,1-1,-1 0,1 0,0 1,0-1,1 0,-1 0,1 0,0 0,0-1,0 1,1 0,-1-1,1 0,0 1,0-1,6 3,1-1,0 0,0 0,0-1,0-1,0 1,1-2,0 1,-1-2,1 1,0-1,0-1,0 0,0-1,0 0,0 0,-1-1,1-1,0 0,-1 0,0-1,0 0,0-1,0 0,2-2,-4 2,-1 0,0-1,-1 0,1 0,-1 0,0-1,-1 0,1 0,-1 0,2-6,-5 10,0 0,-1-1,1 1,-1-1,0 1,0-1,0 0,0 1,-1-1,1 0,-1 0,0 0,0 1,0-1,-1 0,1 0,-1 1,0-1,0 0,-1 1,1-1,-1 1,1 0,-1-1,-1-1,3 4,-1 1,1-1,0 1,0-1,0 0,0 1,-1-1,1 1,0-1,0 1,-1-1,1 0,-1 1,1 0,0-1,-1 1,1-1,-1 1,1-1,-1 1,1 0,-1-1,1 1,-1 0,0 0,1-1,-1 1,1 0,-1 0,0 0,1 0,-1 0,1 0,-1 0,0 0,1 0,-1 0,0 0,1 0,-1 0,1 0,-1 1,0-1,1 0,-1 0,1 1,-1-1,1 0,-1 1,1-1,-1 1,1-1,-1 1,1-1,0 1,-1-1,1 1,0-1,-1 1,1-1,0 1,0-1,-5 42,8-31,1-1,0 0,0 0,1 0,1 0,-1-1,1 0,1 0,0-1,0 1,1-1,0-1,0 0,1 0,-1 0,2-1,-1-1,1 1,0-2,0 1,5 0,40 18</inkml:trace>
  <inkml:trace contextRef="#ctx0" brushRef="#br0" timeOffset="32013.564">7059 4552,'-7'-1,"0"0,0 1,0 0,0 0,1 1,-1-1,0 2,0-1,0 1,1 0,-1 0,1 1,-1 0,1 0,0 1,0-1,1 1,-1 1,1-1,-1 1,2 0,-1 0,0 0,1 1,0-1,0 1,1 0,0 0,0 1,0-1,1 1,0-1,0 1,0 0,1 0,0 0,0 1,2-2,-1 0,1 0,0-1,0 1,0-1,1 1,0-1,0 1,1-1,-1 0,1 0,0 0,0 0,1-1,0 1,0-1,0 0,0 0,0 0,1 0,-1-1,1 0,0 0,0 0,1-1,-1 0,0 0,5 1,1 0,0 0,1-1,-1 0,1-1,-1 0,1-1,0-1,-1 0,1 0,-1-1,1 0,-1-1,0 0,1-2,4-2,-1-1,1 0,-1-1,0-1,-1 0,-1-2,1 1,-2-1,1-1,-2 0,0-1,0 0,-2-1,0 0,0-1,-1 1,-1-2,-1 1,1-6,8-28,-2-1,-3-1,-2 0,-2-1,-1-45,-2 55,-1-1,-3 0,-1 1,-3-1,-1 1,-2 0,-6-13,13 53,1-1,-2 1,1-1,0 1,-1 0,1 0,-1-1,0 1,0 1,0-1,-1 0,1 0,-1 1,1-1,-3-1,4 4,0 1,0-1,0 0,-1 0,1 1,0-1,0 1,0-1,0 1,0-1,0 1,1 0,-1-1,0 1,0 0,0 0,0 0,1 0,-1-1,0 1,1 0,-1 0,1 0,-1 0,1 0,0 1,-1-1,1 0,0 0,0 0,0 0,-1 0,1 0,0 0,1 1,-5 28,2 1,1-1,2 1,1-1,1 1,1-1,2 0,1 0,2-1,2 5,17 59,4 0,3-2,5-2,25 38,-59-114,1 0,0-1,1 0,0-1,1 1,0-2,1 1,0-1,0-1,1 0,10 6,-19-13,0-1,0-1,0 1,0 0,1 0,-1-1,0 1,0-1,1 0,-1 1,0-1,0 0,1-1,-1 1,0 0,0 0,1-1,-1 0,0 1,0-1,0 0,0 0,0 0,0 0,0 0,0-1,0 1,-1-1,1 1,0-1,-1 0,1 0,37-66,-35 60,58-135,-61 141,-1 1,0 0,0 0,0 0,0 1,0-1,1 0,-1 0,0 0,0 0,1 0,-1 1,0-1,1 0,-1 0,1 0,-1 1,1-1,-1 0,1 1,0-1,-1 0,1 1,0-1,-1 1,1-1,0 1,0-1,0 1,-1 0,1-1,0 1,0 0,0 0,0 0,0-1,0 1,-1 0,1 0,0 0,0 0,0 1,0-1,0 0,0 0,0 0,-1 1,1-1,0 1,21 88,-21-78,1-1,-1 1,2-1,-1 0,2 0,-1 0,1 0,1-1,-1 1,2-1,-1-1,1 1,1-1,0 0,0 0,0 0,1-1,0 0,0-1,1 0,0 0,0-1,0 0,1-1,-1 0,1 0,8 1,14-2</inkml:trace>
  <inkml:trace contextRef="#ctx0" brushRef="#br0" timeOffset="32270.882">8155 4392,'-18'0,"-16"0,-10-3,2 0</inkml:trace>
  <inkml:trace contextRef="#ctx0" brushRef="#br0" timeOffset="32520.756">7272 4124,'16'-2,"19"-1,22-2,21-3,20 0,15 2,5 2,-17 1</inkml:trace>
  <inkml:trace contextRef="#ctx0" brushRef="#br0" timeOffset="32689.918">8396 4618,'16'27,"0"0,2-1,1-2,1 0,1 0,15 11,-35-33,0-1,0 1,0-1,0 1,1-1,-1 0,0 1,0-1,1 0,-1 0,1 0,-1 0,1 0,-1-1,1 1,0 0,-1-1,1 1,0-1,0 1,-1-1,1 0,0 0,0 0,-1 0,1 0,0 0,0 0,0-1,-1 1,1-1,0 1,-1-1,1 0,0 1,-1-1,1 0,-1 0,1 0,-1 0,0 0,1-1,-1 1,0 0,0-1,0 1,1-2,67-167,-55 134,-4 4,2 0,2 0,1 1,1 1,2 1,9-13,-3 16</inkml:trace>
  <inkml:trace contextRef="#ctx0" brushRef="#br0" timeOffset="32950.009">8984 4632,'5'11,"0"0,1-1,0 0,1 0,0-1,0 0,1 0,0 0,0-1,1 0,6 3,-10-8,0 1,0-1,0 0,1 0,0-1,-1 0,1 0,0 0,0-1,0 1,0-2,0 1,1-1,-1 0,0 0,0 0,0-1,0 0,0 0,0-1,0 1,4-3,-6 2,1-1,-1 0,1-1,-1 1,0-1,-1 1,1-1,-1-1,1 1,-1 0,0-1,-1 1,1-1,-1 0,0 0,0 0,0 0,-1 0,0 0,0-1,0 1,-1 0,0 0,0-1,0 1,0 0,-1-1,0 1,0 0,-1 0,1-1,-1 1,0 1,0-1,-1 0,1 0,-1 1,0-1,-1 1,1 0,-1 0,1 0,-3-1,1 0,0 0,0 0,-1 0,1 1,-1 0,0 0,0 0,0 1,-1 0,1 0,-1 1,0 0,0 0,1 0,-1 1,-1 0,1 0,0 1,0 0,0 0,0 1,0-1,0 2,0-1,0 1,0 0,1 0,-1 1,1 0,-1 0,1 1,0-1,0 2,1-1,-1 0,1 1,0 0,0 0,0 1,0 0,1-1,0 1,1 0,-1-1,1 1,0 1,1-1,-1 0,1 1,0-1,1 1,0 0,0-1,0 1,1 0,0 0,0-1,1 1,0 0,0 0,0-1,1 1,0-1,0 1,1-1,0 0,0 0,0 0,1 0,0-1,0 1,0-1,1 0,0 0,0-1,2 3,1-3,-1 1,0-2,1 1,0-1,0 0,0-1,0 1,0-2,1 1,-1-1,1-1,-1 1,0-1,6-1,26-5</inkml:trace>
  <inkml:trace contextRef="#ctx0" brushRef="#br0" timeOffset="33208.487">9305 4111,'-16'-5,"-12"-1,-6 5,-1 7,0 9,6 12,8 7,10 8,14 5,6-5</inkml:trace>
  <inkml:trace contextRef="#ctx0" brushRef="#br0" timeOffset="33479.759">9425 4645,'9'16,"5"10,5 3,4-2,7-5,10-7,11-7,11-10,7-12,-9-3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0:37.16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658 2751,'5'0,"10"0,16 0,20 0,18 0,16-2,14-3,6-6,-15 0</inkml:trace>
  <inkml:trace contextRef="#ctx0" brushRef="#br0" timeOffset="1294.059">2276 2243,'-2'20,"-1"19,0 14,1 8,0 7,1 2,0-2,-1-5,-1-11,0-15</inkml:trace>
  <inkml:trace contextRef="#ctx0" brushRef="#br0" timeOffset="1628.809">2222 2323,'6'28,"1"0,2-1,0 0,2 0,1-1,1-1,1 0,1-1,1-1,1 0,1-1,7 5,-12-11,0 0,2-1,0 0,1-1,0-1,1-1,0 0,13 6,-28-17,0 0,-1-1,1 1,0-1,-1 0,1 1,0-1,0 0,0 0,-1 0,1 0,0 0,0 0,0-1,-1 1,1-1,0 1,-1-1,1 0,0 1,-1-1,1 0,-1 0,1 0,-1 0,1 0,-1-1,0 1,0 0,0-1,1 1,-1-1,0 1,-1-1,1 1,0-1,0 0,-1 1,1-2,16-71,-12-201,-7 112,2 162,0 0,-1 0,1 0,0 0,-1 0,1 0,0 0,-1 0,1 0,0 0,0 0,0 0,0 0,0 0,0 0,0 0,1 0,-1-1,0 1,0 0,1 0,-1 0,1 0,-1 1,1-1,-1 0,1 0,0 0,-1 0,1 0,0 1,0-1,0 0,-1 1,1-1,0 1,0-1,0 1,0-1,0 1,0-1,0 1,0 0,0 0,0-1,0 1,0 0,1 0,-1 0,0 0,0 0,0 1,19 13,2 6</inkml:trace>
  <inkml:trace contextRef="#ctx0" brushRef="#br0" timeOffset="1950.278">2838 2697,'57'68,"-56"-66,1-1,0 1,-1-1,1 0,0 0,0 0,0 0,0 0,0 0,0 0,0 0,0-1,0 1,0-1,0 0,0 0,0 0,1 0,-1 0,0 0,0 0,0-1,0 1,0-1,0 1,0-1,0 0,0 0,0 0,0 0,0 0,0 0,-1 0,1-1,0 1,-1-1,0 1,1-1,-1 0,4-6,0 1,0-1,-1-1,0 1,-1 0,0-1,0 0,-1 0,0 0,-1 0,0 0,0 0,-1 0,0 0,-1 0,0-1,0 1,-1 0,0 1,0-1,-1 0,0 1,-1-1,0 1,-2-4,4 9,0 0,0 1,0-1,-1 0,1 0,0 1,-1 0,0-1,0 1,1 0,-1 0,-1 1,1-1,0 0,0 1,0 0,-1 0,1 0,-1 0,1 1,-1-1,1 1,-1 0,1 0,-1 0,1 0,-1 1,1-1,-1 1,1 0,0 0,-1 0,1 1,0-1,0 1,0 0,0 0,0 0,0 0,0 0,-1 3,-2 0,1 2,1-1,-1 1,1-1,0 1,1 0,-1 1,1-1,1 1,-1-1,1 1,1 0,0 0,0 0,0 0,1 0,0-1,0 1,1 0,0 0,1 0,0 0,0 0,0-1,1 1,0-1,1 0,0 0,0 0,0 0,1 0,20 22</inkml:trace>
  <inkml:trace contextRef="#ctx0" brushRef="#br0" timeOffset="2431.505">3319 1896,'-1'-2,"1"1,0 1,0-1,0 0,0 1,0-1,0 0,-1 0,1 1,0-1,0 0,-1 1,1-1,0 0,-1 1,1-1,0 1,-1-1,1 0,-1 1,1-1,-1 1,0-1,1 1,-1 0,1-1,-1 1,0-1,1 1,-1 0,0 0,1-1,-1 1,0 0,0 0,1 0,-1 0,0 0,1 0,-1 0,0 0,0 0,1 0,-1 0,0 1,0-1,0 0,-11 72,7 400,5-455,0 43,2-1,3 0,3 0,8 29,-16-83,1 1,0-1,0 0,0 0,1 0,0 0,0 0,0 0,0-1,1 1,0-1,0 1,0-1,1 0,-1 0,1-1,0 1,0-1,0 1,0-1,1-1,-1 1,1-1,0 1,0-1,0-1,0 1,0-1,0 1,3-1,3-4,0 0,0-1,-1 0,1 0,-1-1,0 0,0-1,0-1,-1 1,0-1,-1-1,1 0,-1 0,-1 0,4-6,-1 4,-2 0,1-1,-1 0,-1 0,0-1,-1 0,0 0,-1-1,0 0,-1 0,0 0,-1 0,-1 0,0-1,0-9,-2 21,0 1,0-1,0 0,0 1,0-1,0 0,0 1,-1-1,1 0,-1 1,1-1,-1 1,0-1,1 1,-1-1,0 1,0-1,0 1,0 0,0-1,0 1,-1 0,1 0,0 0,-1 0,1 0,0 0,-1 0,1 1,-1-1,0 0,1 1,-1 0,1-1,-1 1,0 0,1-1,-1 1,0 0,0 0,1 1,-1-1,0 0,1 0,-1 1,1-1,-1 1,0 0,0 0,-4 3,1 0,-1 1,1 0,0 0,1 1,-1-1,1 1,0 0,1 0,-1 0,1 1,0-1,1 1,-1 0,1 0,1-1,-1 1,1 1,1-1,-1 0,1 0,0 0,1 0,0 0,0 0,0 0,1 0,0 0,0 0,1-1,2 1,1 0,0-1,0 0,0 0,1-1,0 1,0-1,0-1,1 0,0 0,-1 0,2-1,-1 0,0 0,0-1,1 0,-1-1,1 0,0 0,-1-1,1 0,-1-1,1 1,0-2,-1 1,1-1,39-6</inkml:trace>
  <inkml:trace contextRef="#ctx0" brushRef="#br0" timeOffset="2686.069">3185 2270,'30'-2,"34"-1,32 0,24 1,17 0,-15 1</inkml:trace>
  <inkml:trace contextRef="#ctx0" brushRef="#br0" timeOffset="3144.093">4094 2484,'82'-34,"-79"34,0-1,0 1,0 0,0-1,0 1,0 1,0-1,0 0,1 1,-2-1,1 1,0 0,0 0,0 0,0 0,0 1,-1-1,1 1,-1 0,1 0,-1 0,0 0,1 0,-1 0,0 0,0 1,0 0,4 12,0-1,-1 2,-1-1,0 0,-1 1,-1-1,0 1,-1 0,-1 0,0 0,-2-1,1 1,-2 1,3-16,-20 163,-3 71,22-223,1 0,0 0,1-1,0 1,1 0,0 0,1-1,0 1,1-1,0 0,0 0,2 0,-1-1,1 0,1 0,0 0,0-1,1 0,0 0,1-1,-1 0,2 0,-1-1,1 0,10 5,-17-11,0 1,0-1,0 0,1 0,-1 0,0 0,1 0,-1-1,0 1,1-1,-1 0,1 0,-1 0,0-1,1 1,-1-1,1 0,-1 0,0 0,0 0,0 0,0-1,0 1,0-1,0 0,0 0,0 0,-1 0,1-1,-1 1,0-1,0 0,0 1,0-1,0 0,0 0,-1 0,1-1,2-10,-2 1,1-1,-2 0,1 0,-2 1,0-1,-1 0,0 0,-1 0,0 1,-2-1,1 1,-2-1,1 1,-2 1,0-1,0 1,-7-9,-1-4,-1 0,-1 0,-1 2,-2 0,0 1,-1 1,-1 1,-1 0,-1 2,0 1,-1 0,-1 2,-1 1,0 1,-7-1,27 6,31 8,-17 1,304-11,-219 3</inkml:trace>
  <inkml:trace contextRef="#ctx0" brushRef="#br0" timeOffset="3780.162">5845 2524,'-8'-2,"-1"1,1 1,-1 0,1 0,-1 0,1 1,-1 1,1-1,0 1,0 1,0-1,0 1,0 1,0 0,1 0,0 0,-1 1,2 0,-1 0,1 1,-1 0,2 0,-1 0,1 1,0 0,0 0,0 0,1 0,1 1,-3 6,4-10,1-1,0 1,0-1,0 1,1-1,-1 1,1 0,0-1,0 1,0 0,1-1,-1 1,1 0,0-1,0 1,0-1,0 0,1 1,-1-1,1 0,0 0,0 0,0 0,0 0,1 0,-1 0,1-1,0 1,-1-1,1 0,0 0,0 0,1 0,-1 0,0-1,2 1,12 2,-1 0,0-1,1-1,0 0,-1-1,1-1,0-1,0-1,-1 0,1-1,-1 0,0-1,0-1,0-1,0 0,-1-2,0 1,-1-2,0 0,0 0,6-7,-10 10,-1-1,0 0,-1-1,1 0,-2 0,1-1,-1 0,0 0,-1-1,0 0,-1 0,1 0,-2-1,3-7,-18 41,8-9,0 0,1 0,0 1,1-1,1 0,0 1,1 0,-1-11,1 0,-1 0,1 0,0 0,0 0,0 0,1 0,-1 0,1 0,0-1,0 1,0-1,1 0,-1 1,1-1,0 0,0 0,0-1,0 1,0-1,1 1,-1-1,1 0,0 0,-1-1,5 2,-3-1,1-1,0 0,0 0,0 0,0-1,0 0,0 0,0-1,0 0,-1 0,1 0,0 0,0-1,-1 0,1 0,-1-1,1 0,-1 0,0 0,0 0,-1-1,1 0,-1 0,1 0,0-2,3-3,-1 0,0 0,0-1,-1 0,0 0,-1 0,0-1,-1 0,0 0,0 0,-1-1,0-3,-1-2,-2 42,1-19,0-1,1 1,-1-1,1 1,0-1,0 0,1 0,0 0,0 0,0 0,0-1,1 1,-1-1,1 0,1 0,-1 0,0-1,1 1,0-1,-1 0,6 2,7 3,1 0,-1-1,1-1,0-1,0 0,4-1,69 9,-2-7</inkml:trace>
  <inkml:trace contextRef="#ctx0" brushRef="#br0" timeOffset="4058.85">7530 2310,'13'18,"14"15,14 12,14 6,8 4,7 0,4-1,-3-3,-5-3,-9-7,-10-6,-12-10,-11-8</inkml:trace>
  <inkml:trace contextRef="#ctx0" brushRef="#br0" timeOffset="4298.616">8011 2323,'-16'16,"-14"19,-16 19,-16 19,-15 15,-14 9,-1 1,13-16</inkml:trace>
  <inkml:trace contextRef="#ctx0" brushRef="#br0" timeOffset="5160.886">8773 2778,'13'16,"10"14,3 11,-4 13,-11 14,-24 15,-30 13,-33 9,-3-14</inkml:trace>
  <inkml:trace contextRef="#ctx0" brushRef="#br0" timeOffset="6817.092">10190 2510,'-2'21,"-1"15,0 14,0 4,2-2,-1-10</inkml:trace>
  <inkml:trace contextRef="#ctx0" brushRef="#br0" timeOffset="7492.838">9989 2203,'28'-5,"-1"1,1 1,-1 2,1 0,0 2,0 1,-1 1,1 2,-1 0,0 2,-1 1,0 1,22 11,-36-14,0 0,0 1,-1 1,0 0,-1 0,0 1,0 0,-1 1,0 0,0 0,-1 1,-1 0,0 1,0 0,-1 0,-1 0,0 1,0-1,-2 1,1 0,-1 6,4 149,-7-166,0-1,0 0,0 1,0-1,0 0,0 1,0-1,0 0,0 1,1-1,-1 0,1 0,-1 1,1-1,-1 0,1 0,0 0,-1 0,1 0,0 0,0 0,0 0,0 0,0 0,0 0,0 0,0-1,0 1,0 0,0-1,1 1,-1-1,0 0,0 1,1-1,-1 0,0 1,0-1,1 0,-1 0,0 0,1 0,-1-1,0 1,1 0,-1 0,0-1,0 1,1-1,-1 1,0-1,0 1,0-1,0 0,0 0,0 1,0-1,0 0,0 0,1-1,17-14,0-1,0-1,-2 0,0-1,-2-1,0-1,-1 0,-1-1,-1 0,1-4,-12 23,15-22,-15 24,0 1,0 0,-1 0,1-1,0 1,0 0,0 0,0 0,0 0,0 0,0 0,0 1,-1-1,1 0,0 0,0 1,0-1,0 0,0 1,-1-1,1 1,0-1,0 1,-1-1,1 1,0 0,-1-1,1 1,-1 0,1-1,0 1,-1 0,0 0,1 0,-1-1,0 1,1 0,-1 0,0 0,0 0,0 0,1 0,-1 0,0-1,0 1,0 0,-1 0,1 0,0 0,0 0,0 0,-1 0,3 6,4 11,1-1,0 0,1 0,1 0,1-1,0 0,11 11,-17-22,1 0,0 0,0 0,0-1,0 0,1 0,0 0,0-1,0 1,0-1,0-1,1 1,-1-1,1-1,-1 1,1-1,0 0,0 0,-1-1,1 0,0 0,0-1,1 0,1-1,1 0,-1-1,0 0,0-1,0 1,0-2,-1 1,1-2,-1 1,0-1,-1 0,0 0,0-1,0 0,-1 0,0-1,0 0,0 0,-1 0,3-7,1-6,1-1,-2 1,-1-1,-1-1,-1 1,-1-1,0 0,-2-6,4-118,-10-76,1 105,-1 24,0 83,-1 26,-18 264,19-238,2 0,1 0,2 1,2-1,2 0,2 0,1-1,2 0,2 0,3 4,-12-37,1-1,-1 1,1-1,0 1,1-1,-1-1,1 1,0-1,1 1,-1-1,1-1,0 1,0-1,0 0,1-1,0 1,-1-1,1-1,0 1,1-1,-1 0,0-1,0 0,1 0,-1 0,1-1,4-1,28-6</inkml:trace>
  <inkml:trace contextRef="#ctx0" brushRef="#br0" timeOffset="7749.152">10925 1963,'23'6,"30"6,33 2,30 3,20 6,7 6,-21-3</inkml:trace>
  <inkml:trace contextRef="#ctx0" brushRef="#br0" timeOffset="9234.535">11781 2604,'22'-127,"8"-88,-30 214,1-6,0 1,-1-1,0 1,-1 0,1-1,-1 1,-1-1,1 1,-1 0,0 0,-1-1,5 15,5-1,1-1,-1 1,2-1,-1-1,1 1,-1-1,1-1,1 0,-1 0,1-1,-1 0,1 0,4-1,185 35,-196-37,1 1,-1 0,0 0,0 0,1 1,-1-1,0 1,0 0,0-1,-1 2,1-1,0 0,-1 0,1 1,-1-1,0 1,0 0,0 0,0 0,0 0,-1 0,1 0,-1 0,0 0,0 1,0-1,0 0,-1 1,1-1,-1 1,0-1,1 49,-3-46,1 1,1-1,-1 1,1-1,0 1,1-1,-1 1,1-1,1 1,-1-1,1 0,0 0,1 0,-1 0,1 0,0 0,1 0,-1-1,1 0,0 0,0 0,1 0,3 3,7-2,-1 0,1 0,1-2,-1 0,1 0,-1-2,1 0,0 0,0-2,0 0,-1-1,1 0,0-1,7-3,16-1,-1-1,1-2,-2-2,1-2,-2-1,0-2,23-13,17-31,-74 58,1-1,0 0,-1 0,0 0,1 0,-1-1,-1 1,1 0,0-1,-1 0,0 1,0-1,0 0,0 0,0 1,-1-1,0 0,0 0,0 0,0 0,0 1,-2-5,1 5,-1-1,0 0,0 1,0-1,-1 1,1 0,-1 0,0 0,0 0,0 0,0 1,0-1,-1 1,1 0,-1 0,1 0,-1 0,0 1,0-1,0 1,0 0,0 0,-2 0,-5-1,-1 1,1-1,0 2,0 0,-1 0,1 1,0 0,-2 2,4-1,0 0,0 1,0 1,0-1,1 2,0-1,0 1,0 0,0 1,1-1,-1 2,2-1,-1 1,1 0,0 0,0 1,1 0,0 0,0 0,1 0,0 1,1 0,-1 0,2 0,-1 0,1 0,0 6,2-12,0 1,0 0,1 0,-1 0,1-1,0 1,0 0,0-1,1 1,-1-1,1 1,-1-1,1 0,0 1,1-1,-1 0,1 0,-1-1,1 1,0 0,0-1,0 0,0 0,0 0,0 0,1 0,-1-1,1 1,-1-1,1 0,0 0,-1 0,1 0,0-1,0 0,0 0,-1 0,1 0,0 0,0-1,-1 1,4-2,8-2,0-1,-1-1,0 0,0-1,0 0,-1-1,0-1,0 0,-1-1,0 0,-1 0,0-2,-1 1,0-1,-1-1,0 0,-1 0,0-1,3-8,-4 20,-6 20,-1-14,-2 10,2 0,0 0,0 0,2 0,0 0,0 0,1-1,1 1,0-1,1 1,0-1,2 2,-6-14,-1 0,1 1,0-1,-1 0,1 0,0 0,0 0,0 0,0 0,0 0,0 0,0 0,0 0,0 0,0-1,1 1,-1 0,0-1,0 1,1-1,-1 1,0-1,1 0,-1 0,1 1,-1-1,0 0,1 0,-1 0,1-1,-1 1,0 0,1 0,-1-1,0 1,1-1,-1 1,0-1,0 0,0 1,1-1,-1 0,0 0,0 0,0 0,0 0,0 0,0 0,0-1,11-15,-1-1,-1 0,0-1,-2 0,0 0,-1-1,-1 0,-1 0,-1 0,0-1,0-18,-2 17,-2 16,1 0,-1 0,1 0,0-1,1 1,0 0,-1 1,2-1,-1 0,1 1,3-6,-3 9,0 1,-1 0,1 0,0 0,0 1,0-1,0 1,1-1,-1 1,0 0,0 0,0 0,0 1,0-1,0 1,0 0,0-1,0 1,0 1,0-1,0 0,-1 1,1-1,0 2,2-1,13 4,-1 2,0 0,0 0,-1 2,0 0,0 1,-1 0,-1 1,0 1,-1 1,0-1,-1 2,-1 0,0 0,-1 1,0 1,2 8,-4-1,-7-21,-1 1,0-1,1 0,0 1,0-1,0 0,0 0,1 0,-1 0,1 0,-1 0,1 0,0-1,0 1,0-1,1 1,-1-1,1 0,-1 0,1 0,0 0,0 0,0 0,0-1,0 0,0 1,0-1,2 0,6-2,-1-1,0 0,0 0,0-1,-1-1,1 1,-1-2,0 1,0-1,0-1,0 1,5-6,2 1,-1-1,0-1,-1 0,0 0,-1-2,0 1,-1-2,0 0,-2 0,0-1,0 0,-2-1,0 0,3-10,-10 25,0 0,0-1,0 1,0-1,-1 1,1-1,-1 1,1-1,-1 1,0-1,0 0,0 1,-1-1,1 1,0-1,-1 1,0-1,0 1,1-1,-1 1,-1 0,1-1,0 1,-1 0,1 0,-1 0,1 0,-1 0,0 0,0 1,0-1,0 0,0 1,0 0,-1-1,1 1,0 0,-1 0,1 0,-2 0,-2 1,0-1,0 1,1 1,-1-1,0 1,0 0,1 0,-1 1,1-1,-1 1,1 1,0-1,0 1,0 0,0 0,0 0,0 1,1-1,0 1,0 0,0 1,0-1,-1 3,1-3,2 0,-1-1,0 1,1 0,-1 1,1-1,0 0,1 1,-1-1,1 1,0-1,0 1,0 0,1-1,-1 1,1 0,1-1,-1 1,0 0,1 0,0-1,0 1,1-1,-1 1,1-1,0 0,0 1,0-1,1 0,8 6,1 0,1 0,-1-2,1 1,1-2,0 0,0 0,0-1,1-1,-1-1,1 0,1-1,-1 0,0-1,1-1,7 0,35 4,0-3,0-2,0-2,0-3,0-3,0-2,14-6,-58 13,0-1,0 0,-1-1,1 0,-1-1,0 0,0-1,-1-1,0 0,0 0,1-3,-12 9,1 0,0 0,0 0,-1 0,1-1,-1 1,1-1,-1 1,0-1,0 1,0-1,-1 1,1-1,-1 0,1 1,-1-1,0 0,0 0,0 1,0-1,-1 0,1 0,-1 1,1-1,-1 1,0-1,0 0,0 1,0 0,-1-1,1 1,-1 0,0-1,1 1,-1 0,0 0,0 0,0 1,0-1,-1 0,1 1,0 0,-3-2,-3-2,0 1,0 0,0 0,-1 0,0 1,0 0,0 1,0 0,0 0,0 1,0 1,-1-1,-6 2,11-1,1 0,0 1,-1 0,1 0,0 0,0 0,-1 1,1 0,0 0,1 0,-1 0,0 0,1 1,-1 0,1 0,0 0,-1 0,2 0,-1 0,0 1,1 0,-1-1,1 1,0 0,0 0,1 0,-1 0,1 1,-1 2,1-2,0 1,0 0,1 0,-1 0,1 0,1 0,-1-1,1 1,0 0,0 0,0 0,1-1,0 1,0-1,1 0,-1 1,1-1,1 0,-1 0,0-1,1 1,0-1,0 0,1 0,-1 0,1 0,-1-1,1 0,0 0,1 0,-1 0,0-1,1 0,0 0,-1-1,1 1,0-1,0 0,-1-1,1 0,0 1,0-2,0 1,0-1,0 0,-1 0,1-1,2 0,-1-1,0-1,0 1,0-1,0-1,-1 1,1-1,-1 0,0 0,-1-1,1 0,-1 0,0 0,-1-1,0 1,0-1,0 0,-1 0,1-1,-2 1,1-1,-1 1,-1-1,1 0,-1 0,0-7,-10 0,2 41,9-18,1 1,0 0,1-1,0 0,0 0,0 0,1 0,1-1,-1 0,1 0,0 0,1-1,-1 0,1 0,1-1,-1 0,1 0,0 0,0-1,0 0,3 0,33 16,1-3,1-1,0-2,1-2,34 4,34 4</inkml:trace>
  <inkml:trace contextRef="#ctx0" brushRef="#br0" timeOffset="9845.897">16607 2310,'-21'-6,"0"1,-1 1,1 1,-1 1,0 1,0 1,0 0,0 2,1 1,-1 0,-3 3,17-5,1 1,-1 0,1 1,0 0,0 0,0 1,0 0,1 0,-1 0,1 1,0 0,0 0,1 0,-1 1,1 0,0 0,1 0,0 1,0 0,0 0,1 0,0 0,0 0,1 0,0 1,0-1,0 1,1 0,0 7,3-11,-1 1,1 0,0-1,1 0,-1 1,1-1,0 0,0 0,0-1,0 1,1-1,-1 1,1-1,0 0,0-1,0 1,0-1,1 1,-1-1,1 0,-1-1,1 1,0-1,0 0,0 0,-1-1,1 1,0-1,0 0,0 0,0-1,0 0,-1 1,1-2,0 1,0 0,-1-1,1 0,1-1,9-3,-1-1,-1 0,1-1,-1 0,-1-1,0 0,0-1,-1-1,0 0,0 0,-1-1,-1 0,0-1,-1 0,0-1,-1 1,-1-1,0-1,-1 1,0-1,-1 0,-1 0,-1 0,0 0,0-1,-2-1,2-7,-1 0,-1 0,-2 0,0 0,-1 0,-2 0,0 1,-2-1,0 1,-1 1,-2 0,0 0,-7-8,16 27,0 0,0 0,-1 0,0 1,1-1,-1 0,0 1,0 0,0-1,-1 1,1 0,-1 0,1 0,-1 0,1 1,-1-1,0 1,0 0,0-1,0 1,0 0,0 1,0-1,0 1,0-1,0 1,0 0,-1 0,1 0,0 0,0 1,0 0,0-1,0 1,0 0,0 0,-4 6,0-1,1 1,0 0,0 1,1-1,-1 1,2 0,-1 1,1-1,1 1,0-1,0 1,0 0,1 1,1-1,-2 8,0 1,-1 1,2-1,1 0,0 1,1-1,1 0,1 1,0-1,1 0,1 0,1 0,1-1,0 0,1 0,1 0,1-1,0 0,1 0,1-1,0-1,1 0,0 0,1-1,1-1,0 0,1-1,7 4,-7-7,1-1,0 0,0-1,1-1,0 0,0-1,0-1,0-1,1-1,-1 0,0-1,8-1,-18 0,1 1,-1-1,1-1,-1 1,0-2,1 1,-1 0,0-1,0-1,-1 1,1-1,-1 0,0-1,0 1,0-1,0 0,-1-1,0 1,0-1,-1 0,1-1,-1 1,-1-1,1 1,-1-1,0 0,-1 0,1-1,-1 0,-1 3,1 1,-1-1,0 1,0-1,-1 0,0 1,1-1,-2 0,1 0,0 1,-1-1,0 0,0 1,0-1,-1 1,1-1,-1 1,0 0,-1 0,1 0,-1 0,1 0,-4-3,5 6,-1 0,0 1,1-1,-1 0,0 1,1-1,-1 1,0 0,0-1,1 1,-1 0,0 0,0 0,1 0,-1 1,0-1,0 0,1 1,-1-1,0 1,1-1,-1 1,0 0,1 0,-1 0,1 0,-1 0,1 0,0 0,0 0,-1 1,1-1,0 1,0-1,0 0,0 2,-29 58,29-56,1 0,0 1,0-1,0 0,0 0,1 1,0-1,0 0,0 0,1 0,-1 0,1 0,1 0,-1 0,1-1,-1 1,1-1,1 0,-1 0,1 0,-1 0,1-1,0 1,0-1,1 0,2 2,8 5,1-1,1-1,0 0,0-1,0 0,1-2,2 1,207 27,-112-25</inkml:trace>
  <inkml:trace contextRef="#ctx0" brushRef="#br0" timeOffset="11074.235">18545 2310,'-16'-4,"0"1,0 0,0 1,-1 1,1 0,-1 2,1-1,-1 2,-8 2,18-3,0 1,0 0,0 1,0-1,1 1,-1 1,1-1,0 1,0 0,0 0,0 1,1 0,0 0,0 0,0 1,1-1,-1 1,2 0,-1 0,0 1,1-1,-2 6,4-9,-1 0,1 0,0 0,0 0,0 0,0 0,1 1,-1-1,1 0,0 0,0 0,0 1,0-1,0 0,1 0,-1 1,1-1,0 0,0 0,0 0,1 0,-1 0,1 0,-1-1,1 1,0 0,0-1,0 1,1-1,-1 0,0 0,1 0,0 0,-1 0,1 0,0-1,0 1,0-1,0 0,0 0,0 0,0 0,0-1,3 1,5-2,-1 0,1-1,-1-1,0 0,0 0,0-1,0 0,-1-1,0 0,0 0,0-1,0 0,-1-1,0 1,0-2,-1 1,0-1,0 0,-1-1,4-5,3-11,0 0,-2 0,-1-1,-1 0,-1-1,-2 0,0 0,-2-1,-1 0,-1 1,-1-1,-2 0,-3-20,3 22,-1 0,-1 1,-1-1,-1 1,-2 0,-7-19,14 42,0-1,-1 1,1 0,-1 0,0-1,1 1,-1 0,0 0,0 0,0 0,-1 0,1 0,0 0,-1 0,1 1,-1-1,0 1,0-1,1 1,-1-1,0 1,0 0,0 0,0 0,0 0,-1 0,1 1,0-1,0 1,-1-1,1 1,0 0,0 0,-1 0,1 0,0 0,-1 0,1 1,0-1,0 1,-1-1,0 2,-4 5,-1 0,1 1,0 0,1 0,0 1,0 0,1 0,0 0,1 1,0 0,0 0,1 0,0 0,1 0,0 2,-4 7,1 0,1 0,1 1,1-1,0 1,2-1,0 1,1 0,1-1,1 1,0-1,2 0,0 0,1 0,1-1,1 0,0 0,1-1,1 0,1 0,1-1,0-1,0 0,3 0,6 1,1 0,1-2,1 0,0-2,0-1,1-1,0-1,1-1,0-1,1-1,-1-2,1 0,0-2,0-1,0-1,0-1,25-5,-36 3,-1 0,1-1,-1-1,1 0,-1-1,14-8,-25 12,0 0,0 0,0-1,-1 1,1-1,0 0,-1 0,0 0,0 0,0-1,0 1,0-1,-1 0,0 0,1 0,-2 0,1 0,0 0,-1-1,0 1,0-1,0 1,0 0,-1-1,1 0,-1-2,-1 3,0 0,0-1,-1 1,1 0,-1 0,0 1,0-1,0 0,0 1,0-1,-1 1,0-1,0 1,0 0,0 1,0-1,0 0,-1 1,0 0,1-1,-1 1,0 1,0-1,-6-2,-1 0,1 0,-1 1,0 1,0 0,0 0,0 1,-5 0,7 1,0 1,0 0,0 0,0 1,0 0,0 0,1 1,-1 0,1 1,-1 0,1 0,0 1,4-2,0-1,0 1,1 0,-1 0,1 0,0 1,0-1,0 1,0-1,1 1,-1 0,1 0,0 0,0 1,0-1,1 0,0 1,0-1,0 1,0-1,0 1,1-1,0 1,0 3,1-4,0-1,-1 1,2-1,-1 1,0 0,1-1,-1 0,1 1,0-1,0 0,0 0,1 0,-1 0,1-1,-1 1,1-1,0 1,0-1,0 0,0 0,1 0,-1 0,0-1,1 0,-1 1,1-1,0 0,-1-1,4 1,4 1,0 0,0-1,0-1,0 0,0 0,0-1,0-1,-1 1,9-4,-8 2,-1-1,1-1,-1 0,-1 0,1-1,-1 0,1 0,-2-1,1 0,-1-1,0 0,-1-1,0 1,0-1,2-5,0 1,-2 44,-7-24,0 1,1-1,0 0,1 0,0 0,0 0,0 0,1 0,0-1,0 1,1-1,0 0,0 0,0 0,1 0,-1-1,1 0,1 0,-1 0,1-1,0 1,0-1,0-1,1 1,-1-1,1 0,0-1,0 1,6 0,-2-1,-1-1,1-1,0 1,0-2,0 0,0 0,0-1,0 0,-1 0,1-2,-1 1,0-1,0-1,0 0,0 0,-1-1,0 0,0 0,0-1,-1-1,0 1,-1-1,0 0,0-1,0 0,-1 0,-1-1,0 1,0-1,0 0,-2 0,1-1,-1 0,14-49,-3-1,-3 0,-2-1,-3 0,-3 0,-3-11,2 4,-2 0,-9-51,9 113,-1 1,0-1,0 1,0 0,-1 0,0 0,0-1,-1 2,0-1,0 0,0 1,-3-4,5 8,0 0,0 1,0-1,-1 1,1-1,0 1,0-1,0 1,-1 0,1 0,0 0,-1-1,1 1,0 1,0-1,-1 0,1 0,0 0,0 1,-1-1,1 0,0 1,0-1,0 1,-1 0,1-1,0 1,0 0,0 0,0-1,0 1,0 0,1 0,-1 0,0 0,0 0,1 0,-1 1,1-1,-1 0,0 1,-12 21,1 0,1 1,2 1,0 0,1 0,2 1,0-1,2 1,1 1,0 11,-1 3,2 0,1 0,3 0,1 1,2-1,2-1,7 23,-9-44,1 0,0 0,2-1,0 1,1-2,1 1,1-1,0-1,1 0,1-1,0 0,1-1,1 0,0-1,1-1,10 6,-19-13,0 0,0 0,0-1,1 0,-1 0,1-1,0 0,0-1,1 1,-1-2,0 1,1-1,-1 0,1-1,-1 0,1 0,-1-1,1 0,-1 0,0-1,0 0,1-1,-1 0,-1 0,1-1,0 0,-1 0,0 0,0-1,0 0,0-1,-1 0,0 0,0 0,1-3,1-5,-2 0,0 0,0-1,-1 0,-1 0,0 0,-2-1,1 1,-2-1,0 0,-1 1,-1-1,0 0,-1 0,2 14,1 0,-1 0,0 1,0-1,0 0,-1 0,1 1,0-1,-1 0,1 1,-1-1,1 0,-1 1,0-1,0 1,0-1,0 1,0-1,0 1,0 0,0-1,0 1,-1 0,1 0,-1 0,1 0,-1 0,1 0,-1 1,1-1,-1 0,0 1,1-1,-1 1,0 0,1-1,-1 1,0 0,-3 3,-1 1,2-1,-1 1,0 0,1 0,-1 1,1-1,0 1,1 0,-1 0,1 0,0 0,0 1,1-1,0 1,-1 2,-1 0,0 0,0 0,0 1,1 0,1-1,0 1,0 0,0 0,1 0,0 1,1-1,0 0,1 0,0 0,0 0,1 0,0 0,1 0,-1 0,2-1,-1 1,1-1,1 0,-1 0,1 0,1-1,-1 0,1 0,1 0,-1-1,5 3,-4-4,1 0,0-1,1 0,-1-1,0 1,1-2,0 1,0-1,0-1,0 1,0-1,0-1,0 0,0 0,0-1,0 0,0-1,0 0,0 0,0-1,-1 0,1 0,-1-1,0 0,7-5,14-17</inkml:trace>
  <inkml:trace contextRef="#ctx0" brushRef="#br0" timeOffset="11348.043">19294 1896,'32'0,"38"0,38 0,36 0,22 0,6 0,-27 0</inkml:trace>
  <inkml:trace contextRef="#ctx0" brushRef="#br0" timeOffset="13045.361">778 3968,'-12'13,"35"-8,17-10,0-1,0-1,-1-3,13-5,20-5,255-49,-256 67,-71 2,1 1,0-1,-1 0,1 0,-1 0,1 1,0-1,-1 0,1 0,-1 1,1-1,-1 1,1-1,-1 0,1 1,-1-1,0 1,1-1,-1 1,0-1,1 1,-1-1,0 1,1 0,-1-1,0 1,0-1,0 1,0 0,1-1,-1 1,0-1,0 1,0 0,0-1,-1 1,1 0,0-1,0 1,0-1,0 1,-1 0,1-1,0 1,0-1,-1 1,1-1,-1 1,1-1,0 1,-1-1,1 1,-1-1,1 1,-1-1,1 0,-1 1,1-1,-1 0,0 0,-32 24,8-12</inkml:trace>
  <inkml:trace contextRef="#ctx0" brushRef="#br0" timeOffset="14167.264">2343 3727,'12'1,"0"0,0 1,-1 0,1 1,0 0,-1 1,1 0,-1 1,0 0,-1 1,1 0,-1 0,0 1,-1 1,0 0,0 0,-1 1,4 4,-1 0,0 1,-1-1,-1 2,-1-1,0 1,0 1,-2-1,0 1,0 0,-2 1,0-1,1 13,-3-49,1-1,1 1,1 1,1-1,8-18,-10 26,0 0,2 0,0 0,0 1,1 0,0 0,1 0,0 1,0 0,1 1,9-7,-16 15,0-1,-1 1,1 0,0 0,1 0,-1 0,0 0,0 1,0-1,0 1,1-1,-1 1,0 0,1 0,-1 0,0 0,0 0,1 1,-1-1,0 1,0-1,0 1,1 0,-1 0,0 0,0 0,0 0,0 0,-1 0,1 1,0-1,0 1,-1-1,1 1,-1 0,1 0,-1 0,0 0,0 0,0 0,0 0,0 0,0 0,-1 0,1 1,56 217,-56-218,1 1,-1 0,1-1,0 0,-1 1,1-1,1 0,-1 0,0 0,0 0,1 0,-1-1,1 1,-1-1,1 0,0 1,0-1,-1 0,1-1,0 1,0 0,0-1,0 0,0 0,0 0,0 0,0 0,0 0,0-1,-1 1,1-1,0 0,89-37,-78 29,0 1,-1-2,0 1,-1-2,0 0,0 0,-1-1,-1-1,0 0,-1 0,0 0,-1-1,-1-1,0 0,-1 1,0-2,0-6,-5 20,0-1,0 1,0-1,0 1,-1-1,1 1,-1-1,0 1,1-1,-1 0,-1 1,1-1,0 1,-1-1,1 0,-1 1,0-1,0 1,0 0,0-1,0 1,0 0,-1-1,1 1,-1 0,1 0,-1 0,0 0,0 1,0-1,0 0,0 1,0-1,-1 1,1 0,0 0,-1 0,1 0,-1 0,1 0,-1 1,1-1,-1 1,1 0,-1 0,0 0,1 0,-1 0,0 1,-3 1,0 0,1 0,-1 1,1 0,0 0,0 1,0-1,1 1,-1 0,1 1,0-1,0 1,0-1,1 1,-1 0,1 1,1-1,-1 0,1 1,0 0,0-1,0 1,1 0,0 0,0 0,0 0,1 0,0 0,0 0,1 0,0 0,0 0,0 0,0 0,1-1,0 1,0 0,1-1,0 1,0-1,0 0,0 0,1 0,1 0,9 4,1-1,-1-1,2 0,-1-1,1 0,0-2,0 0,1 0,-1-2,1 0,0-1,-1 0,1-2,0 0,8-2,144-24,-97 8</inkml:trace>
  <inkml:trace contextRef="#ctx0" brushRef="#br0" timeOffset="15015.568">3827 3753,'-13'-5,"0"1,0 0,0 0,0 1,-1 1,1 0,-1 1,0 0,1 1,-1 1,-1 0,9 0,0 0,-1 1,1-1,0 1,0 0,0 1,1-1,-1 1,0 0,1 1,0-1,0 1,0 0,0 0,1 1,-1 0,1-1,0 1,1 1,-1-1,1 0,0 1,0 0,-1 3,3-6,0 1,0-1,0 0,0 0,1 1,0-1,-1 0,1 1,0-1,0 1,1-1,-1 0,1 1,0-1,-1 0,2 0,-1 0,0 0,1 1,-1-2,1 1,0 0,0 0,0 0,0-1,0 1,1-1,-1 0,1 0,-1 0,1 0,0 0,0 0,0-1,0 1,0-1,0 0,1 0,-1 0,0-1,0 1,1-1,1 1,5 0,0-1,0 0,0 0,0-1,-1 0,1-1,0 0,0 0,-1-1,1-1,-1 1,0-1,0-1,0 0,-1 0,0-1,0 0,0 0,-1-1,1 0,-2 0,1-1,-1 0,0 0,2-5,-5 7,-3 7,0-1,0 0,1 0,-1 1,0-1,0 0,0 0,1 0,-1 1,0-1,0 0,0 0,1 0,-1 0,0 0,0 0,1 1,-1-1,0 0,1 0,-1 0,0 0,0 0,1 0,-1 0,0 0,0 0,1 0,-1 0,0 0,1 0,-1 0,0-1,0 1,1 0,6 98,5 0,7 13,12 91,-29-183,3 13,-1 1,-1-1,-2 1,-1 0,-2 0,-2-1,0 1,-6 15,9-43,0 0,0 0,-1 0,0 0,0 0,0-1,0 1,-1-1,0 1,1-1,-2 0,1 0,0 0,-1-1,0 1,0-1,0 0,0 0,0 0,-1-1,1 1,-1-1,0 0,0-1,0 1,0-1,0 0,0 0,0 0,0-1,0 1,0-1,0-1,-5 0,2-4,0-1,0 0,1 0,0-1,1 0,-1 0,1-1,1 0,-1 0,1 0,1 0,-1-1,2 0,-1 0,1 0,0 0,1-1,0 1,1-1,0 1,0-1,1 1,0-3,2-30,2 0,2 1,2 0,1 0,2 1,2 0,1 0,2 2,2 0,22-33,5-18,1 3,-4-2,23-74,-56 134,-1 0,-1-1,-1 0,-2 0,-1 0,-1 0,-1 0,-2-1,-1 1,-1 0,-4-13,6 34,-1 0,0 1,0-1,0 0,-1 0,0 1,-1 0,0 0,0 0,0 0,-1 0,0 1,0 0,-2-2,6 7,0 0,0 1,-1-1,1 0,0 1,0-1,-1 1,1-1,0 1,0-1,-1 1,1 0,-1 0,1 0,0 0,-1 0,1 0,0 0,-1 0,1 0,-1 1,1-1,0 0,0 1,-1-1,1 1,0 0,0-1,0 1,-1 0,1 0,0 0,0 0,0 0,0 0,1 0,-1 0,0 0,0 0,1 0,-1 1,0-1,-24 58,19-26,2 1,1 0,2 0,1 1,1-1,2 0,2 0,1-1,1 1,2-1,1-1,13 27,-14-34,1-1,1 0,1 0,1-1,1-1,1 0,1-1,1-1,1 0,0-1,2-2,0 1,1-2,0-1,24 13,-39-25,0 0,0 0,0 0,0-1,0 0,1 0,-1-1,1 1,-1-2,1 1,0-1,-1 1,1-2,0 1,-1-1,1 0,-1 0,1-1,-1 0,0 0,0-1,0 1,0-1,0-1,0 1,-1-1,1 0,0-1,2-6,-1-1,0 1,-1-1,-1-1,1 1,-2-1,0 0,0 0,-2 0,1 0,-2-1,1 1,-2-14,1 14,-3 28,1 1,0-1,1 0,0 1,2-1,0 0,0 0,1 0,1 0,6 13,24 9,-15-28</inkml:trace>
  <inkml:trace contextRef="#ctx0" brushRef="#br0" timeOffset="15276.359">4482 3553,'4'19,"14"9,2 1</inkml:trace>
  <inkml:trace contextRef="#ctx0" brushRef="#br0" timeOffset="15764.14">4896 3821,'12'97,"3"-1,21 64,-28-131,20 67,-4 2,-4 0,-4 2,-5-1,-2 72,-9-156,0 1,-1 0,-1-1,0 0,-1 1,0-1,-2 0,0 0,0-1,-6 9,11-22,0 0,0 0,-1 0,1 0,-1 0,1 0,-1 0,1 0,-1 0,1 0,-1 0,0-1,1 1,-1 0,0 0,0-1,0 1,0 0,1-1,-1 1,0-1,0 1,0-1,0 0,0 1,0-1,0 0,-1 0,1 0,0 0,0 0,0 0,0 0,0 0,0 0,0 0,0 0,0-1,0 1,0 0,0-1,0 1,0-1,0 1,0-1,0 0,1 1,-1-1,0 0,0 0,1 1,-1-1,0 0,1 0,-1 0,1 0,-25-60,13-79,11 66</inkml:trace>
  <inkml:trace contextRef="#ctx0" brushRef="#br0" timeOffset="16012.83">4909 3433,'3'-2,"4"1,11 6,9 6,5 8,-4 1</inkml:trace>
  <inkml:trace contextRef="#ctx0" brushRef="#br0" timeOffset="16283.166">5244 4047,'8'1,"0"-1,1-1,-1 1,0-1,0-1,0 0,0 0,0 0,0-1,-1 0,1-1,-1 0,0 0,0 0,0-1,-1 0,0-1,0 1,0-1,0 0,-1 0,0-1,0 0,-1 0,0 0,0 0,-1-1,1 1,-2-1,2-5,-2 9,-1 0,0 0,0 0,0-1,-1 1,0 0,1 0,-1 0,-1 0,1-1,-1 1,1 0,-1 0,0 0,-1 0,1 0,-1 0,0 1,0-1,0 0,0 1,0-1,-1 1,0 0,0-1,2 4,-1-1,1 0,-1 1,1-1,-1 1,1 0,-1-1,1 1,-1 0,0 0,1 0,-1 0,1 0,-1 0,1 1,-1-1,1 0,-1 1,1-1,-1 1,1 0,-1-1,1 1,0 0,-1 0,1 0,0 0,0 0,0 0,0 0,0 0,0 1,0-1,-29 48,26-41,0 0,1-1,0 2,0-1,0 0,1 1,1-1,0 1,0-1,0 1,1 0,0-1,1 1,0-1,0 1,1 0,0-1,1 0,0 0,0 0,0 0,1 0,1 0,-1-1,1 0,0 0,1 0,-1-1,1 0,1 0,-1 0,5 2,1-2,0-1,0-1,1 0,0-1,-1 0,1-1,0-1,0 0,0 0,0-2,0 1,12-3,32-7</inkml:trace>
  <inkml:trace contextRef="#ctx0" brushRef="#br0" timeOffset="16732.578">5778 3753,'14'3,"-1"-1,0 2,-1-1,1 2,-1 0,0 0,0 1,0 1,-1 0,0 0,0 1,-1 1,0-1,0 2,-1-1,0 1,1 3,4 4,-1 1,-1 1,0 0,-2 0,0 1,-1 1,-1-1,-1 2,-1-1,2 13,3 34,-2 0,-2 52,6 55,-10-155,0 0,2 0,0 0,1 0,1-1,1 0,2 4,-7-17,0 0,1 0,0 0,0-1,0 1,1-1,-1 0,1 0,0-1,1 1,-1-1,1 0,0-1,0 1,0-1,0-1,1 1,-1-1,1 0,0 0,0-1,6 1,-8-2,0 0,0 0,-1 0,1-1,0 0,0 0,-1 0,1 0,0-1,-1 0,1 0,-1 0,0 0,0-1,0 0,0 0,0 0,0 0,-1-1,0 1,0-1,0 0,0 0,0 0,-1 0,1 0,-1-2,3-4,0-1,-1-1,-1 1,0 0,0-1,-1 0,-1 1,0-1,0 0,-2-10,-3-1,0 0,-2 0,-1 1,0 0,-2 0,-1 1,0 0,-1 1,-2 0,0 1,-1 0,-1 1,0 1,-1 0,-1 1,-1 1,0 1,-1 0,-1 1,0 1,-10-4,0 3,0 0,-1 2,-1 1,0 2,-22-3,50 10,-4-1,19 2,-10 0,106-8,-1-4,101-26,-187 35,112-24,-13 1</inkml:trace>
  <inkml:trace contextRef="#ctx0" brushRef="#br0" timeOffset="17977.423">7249 3353,'36'-106,"-37"106,1 1,0-1,0 1,0-1,-1 0,1 1,0-1,-1 0,1 1,0-1,-1 0,1 0,0 1,-1-1,1 0,0 0,-1 1,1-1,-1 0,1 0,0 0,-1 0,1 0,-1 0,1 0,-1 0,1 0,0 0,-1 0,1 0,-1 0,1 0,-1 0,1 0,0 0,-1 0,1-1,-1 1,1 0,0 0,-1-1,1 1,0 0,-1 0,1-1,0 1,-1 0,1-1,0 1,0 0,-1-1,1 1,0-1,0 1,0 0,0-1,-1 1,1-1,0 1,0-1,0 1,0 0,0-1,0 0,-14 16,0 0,2 0,-1 1,2 1,0 0,1 0,1 1,-4 11,-4 8,1 0,3 1,0 1,3 0,1 0,2 1,2 1,1-1,3 0,1 1,1-1,3 1,1-1,2 0,2 0,2-1,1-1,2 0,1 0,2-1,2-2,1 1,2-2,1-1,2-1,24 24,7-6</inkml:trace>
  <inkml:trace contextRef="#ctx0" brushRef="#br0" timeOffset="18526.578">7530 4088,'28'-20,"-1"-1,-1-1,-1-1,-1-1,0-1,-2-2,-2 0,0-1,-2-1,-1 0,-1-2,-1 0,-2 0,-2-2,0-1,-5 12,-1 0,0 0,-2 0,-1-1,-1 1,-1-1,0 1,-2 0,-4-19,6 40,0 0,0-1,0 1,0-1,0 1,0 0,0-1,-1 1,1-1,0 1,-1 0,1-1,-1 1,0 0,1 0,-1 0,0-1,0 1,0 0,0 0,0 0,0 0,0 0,0 0,0 1,-1-1,1 0,0 1,0-1,-1 1,1-1,0 1,-1-1,1 1,0 0,-1 0,1 0,-1-1,1 1,-1 1,1-1,0 0,-1 0,1 1,0-1,-1 0,1 1,0-1,-1 1,1 0,0-1,0 1,0 0,-1 1,-8 8,1 1,0 0,1 1,1 0,-1 1,2-1,0 1,1 0,0 1,1 0,-2 6,-4 9,2 0,0 1,2-1,1 1,2 1,0-1,3 0,0 1,2-1,1 0,1 0,2 0,1 0,1-1,5 9,-10-30,1-1,-1 1,1-1,1 0,-1 0,1-1,0 0,1 1,0-2,0 1,0-1,0 1,1-2,0 1,0-1,0 0,1-1,-1 1,1-1,0-1,0 0,0 0,0 0,0-1,0 0,0-1,0 0,1 0,-1-1,0 0,0 0,0-1,0 0,1 0,-1-2,0 0,0-1,0 0,-1 0,0 0,0-1,0 0,-1 0,1-1,-2 0,1 0,-1-1,0 1,0-1,-1 0,0 0,-1-1,2-6,1-2,-2 0,0 0,-1 0,-1 0,0-1,-1 1,-1-1,-1 1,-1-6,2 21,1 0,-1 0,0 0,0 0,0 0,0 0,0 0,0 0,-1 0,1 0,-1 0,1 0,-1 0,0 1,0-1,0 0,0 0,0 0,0 1,0-1,0 1,-1-1,1 1,-1-1,1 1,-1 0,0 0,1 0,-1 0,0 0,0 0,0 0,1 0,-1 1,0-1,0 1,0 0,0-1,0 1,0 0,0 0,0 0,0 0,0 1,0-1,-1 0,-3 5,1 0,-1 1,1-1,0 1,0 0,1 0,-1 1,1-1,1 1,-1 0,1 0,1 0,-1 1,1-1,0 0,1 1,0 0,0-1,0 1,1-1,1-1,-1 1,1-1,0 1,0-1,1 1,0-1,0 0,0 0,1 0,0 0,0 0,1 0,-1-1,1 1,0-1,1 0,-1-1,1 1,0-1,0 0,1 0,-1 0,1-1,0 0,0 0,0 0,0-1,0 0,1 0,0 0,18 4,0 0,1-1,0-2,-1 0,16-2,47-1</inkml:trace>
  <inkml:trace contextRef="#ctx0" brushRef="#br0" timeOffset="19562.472">9321 3914,'8'-60,"1"4,-3 1,-2-1,-3 0,-2 0,-4-11,1 52,1 32,22 213,-15-182,2 0,2 0,2-1,2 0,2-1,10 20,-22-60,0-1,1 1,0-1,0 1,0-1,1 0,-1-1,1 1,1 0,-1-1,0 0,1 0,0 0,0-1,0 0,1 0,-1 0,1 0,-1-1,1 0,0 0,0-1,0 0,0 0,0 0,4 0,28-10,-3-5</inkml:trace>
  <inkml:trace contextRef="#ctx0" brushRef="#br0" timeOffset="19801.798">9134 3687,'21'2,"26"1,31 0,25-3,18-2,6 1,-5-1,-14 3,-25 1</inkml:trace>
  <inkml:trace contextRef="#ctx0" brushRef="#br0" timeOffset="20077.546">9896 3941,'-1'5,"0"0,-1 0,2 1,-1-1,1 0,-1 0,1 0,1 0,-1 1,1-1,0 0,0 0,1 0,-1 0,1 0,0 0,0-1,1 1,-1-1,1 1,0-1,0 0,1 0,-1 0,1-1,0 1,0-1,4 3,0-2,0-1,0 0,0 0,1 0,-1-1,1 0,0-1,-1 0,1 0,0-1,0 0,0-1,-1 0,1 0,3-2,-6 2,-1 0,1 0,-1-1,0 0,0 0,0 0,0-1,0 0,0 1,-1-2,1 1,-1-1,0 1,0-1,0 0,-1 0,1-1,-1 1,0-1,0 0,-1 0,1 0,-1 0,1-4,-2 4,0 1,-1-1,0 1,0-1,0 1,0-1,0 0,-1 1,0-1,0 1,0 0,-1-1,1 1,-1 0,0 0,-1 0,1 0,0 0,-1 0,0 1,0-1,0 1,0 0,-1 0,1 0,-1 0,-4-2,0-1,-2 1,1 0,0 0,-1 1,0 1,0-1,0 1,-1 1,1 0,0 0,-8 1,8 1,1 0,-1 1,1 0,0 0,-1 1,1 1,0 0,0 0,0 0,1 1,-1 0,1 1,0 0,0 0,0 1,1 0,0 0,0 1,1 0,-1 0,1 1,1-1,0 1,0 1,0-1,1 0,1 1,-2 5,4-10,0 0,0 0,1 0,0 0,-1 0,2 0,-1 0,0 0,1 0,0 0,0 0,0 0,0 0,1 0,-1 0,1-1,0 1,0 0,0-1,1 0,-1 0,1 1,0-1,0-1,0 1,0 0,1-1,-1 0,0 1,1-2,0 1,-1 0,1-1,0 1,0-1,2 0,4 1,1 0,0-1,0 0,0-1,0 0,0-1,0 0,2-1,37-8</inkml:trace>
  <inkml:trace contextRef="#ctx0" brushRef="#br0" timeOffset="20582.867">10204 3380,'-8'-3,"-1"1,1 1,0 0,0 0,0 1,-1 0,1 0,0 0,0 2,-1-1,1 1,0 0,0 0,1 1,-1 0,0 0,1 1,0 0,0 1,0-1,0 1,1 1,0-1,0 1,0 0,1 0,0 1,0 0,1 0,-1 0,-1 5,5-7,0 0,0 0,0 0,1 1,0-1,0 0,0 0,0 1,1-1,0 0,0 0,0 0,1 0,0 0,0 0,0 0,0-1,1 1,0-1,0 1,0-1,3 2,87 80,-80-77,10 7,-1 1,0 0,-1 2,-1 1,0 0,-2 1,0 1,-2 1,0 0,4 12,25 90,-43-122,-1 0,1-1,-1 1,1 0,0-1,0 1,0-1,0 0,1 0,-1 1,1-2,-1 1,1 0,-1 0,1-1,0 0,0 1,0-1,0 0,0 0,0-1,0 1,0-1,0 1,1-1,-1 0,0 0,0 0,1-1,4 0,0 0,0-1,-1 0,1 0,-1-1,1 0,-1 0,0 0,0-1,-1 0,3-3,3-5,-1 0,-1-1,-1 0,1-1,-2 0,0 0,-1-1,0 0,-1 0,-1 0,0-1,-2 0,1 0,-2 0,0 0,-1-1,-1 1,0-1,-1 1,-7 44,5-12,1 0,0 0,1 1,1-1,0 1,1-1,1 0,1 1,0-1,1 0,1-1,0 1,1-1,5 8,-9-20,0 1,0-1,1 0,-1 0,1-1,-1 1,1 0,0-1,0 0,0 1,1-1,-1 0,1-1,-1 1,1-1,-1 1,1-1,0 0,-1 0,1-1,0 1,0-1,3 0,20-3</inkml:trace>
  <inkml:trace contextRef="#ctx0" brushRef="#br0" timeOffset="20827.251">10658 3259,'-11'18,"0"16,10 10,13 7,12 7,2-7</inkml:trace>
  <inkml:trace contextRef="#ctx0" brushRef="#br0" timeOffset="21593.853">10925 3981,'13'-5,"-1"-1,0 0,-1 0,1-1,-1-1,0 0,-1 0,0-1,0-1,-1 1,0-2,-1 1,0-1,-1 0,0-1,0 0,-2 0,1 0,-2-1,1 1,-2-1,0 0,0 0,0-10,-2 20,-1 0,1 0,-1 0,1 1,-1-1,0 0,0 0,0 0,-1 1,1-1,-1 0,0 0,1 1,-1-1,0 0,0 1,-1-1,1 1,-1-1,1 1,-1 0,0-1,0 1,1 0,-2 0,1 1,0-1,0 0,-1 1,1-1,0 1,-1 0,0-1,1 1,-1 1,0-1,-2 0,-1 3,-1 0,1 1,0 0,0 0,0 0,0 1,1 0,0 0,-1 0,1 1,1 0,-1 0,1 0,0 0,0 1,0 0,1-1,0 1,0 1,0-1,1 0,-1 4,0-3,0 0,1 0,0 0,0 1,0-1,1 1,0-1,1 1,0-1,0 1,0-1,1 1,0-1,1 1,0-1,0 0,0 0,1 0,0 0,0 0,1 0,0-1,0 0,0 0,1 0,0 0,0-1,1 1,-1-1,1-1,1 1,8 3,0 0,0-2,0 0,0-1,1 0,0-1,0-1,1 0,-1-2,0 0,1 0,-1-2,1 0,-1-1,0 0,0-1,0-1,0-1,0 0,2-3,-11 5,-1 0,0-1,0 0,0 0,0-1,-1 0,0 0,0 0,0 0,-1-1,1 0,-1 0,-1 0,1 0,-1-1,0 1,-1-1,1 0,-1 0,-1 0,1 0,-1 0,0 0,-1 0,0-1,0-1,-6-83,6 92,0 0,0 1,0-1,0 0,-1 0,1 0,0 1,0-1,0 0,0 0,0 0,-1 0,1 0,0 1,0-1,0 0,0 0,-1 0,1 0,0 0,0 0,0 0,-1 0,1 0,0 0,0 1,0-1,-1 0,1 0,0 0,0-1,0 1,-1 0,1 0,0 0,0 0,-1 0,1 0,0 0,0 0,0 0,0 0,-1 0,1-1,0 1,0 0,0 0,0 0,-1 0,1-1,-4 25,2-2,0 0,2 0,0 1,1-1,2 0,0 0,6 19,-8-37,0 0,1 0,-1-1,1 1,0 0,0-1,1 1,-1-1,1 0,-1 0,1 0,0 0,0 0,0-1,1 0,-1 1,1-1,-1 0,1 0,0-1,-1 1,1-1,0 0,0 0,0 0,0-1,0 1,0-1,0 0,0 0,1 0,-1-1,0 1,0-1,0 0,0 0,-1 0,1-1,0 0,0 1,-1-1,1 0,-1-1,4-1,1-1,-2 0,1-1,0 0,-1 0,0 0,-1-1,1 1,-1-1,-1-1,1 1,-1-1,0 0,-1 1,0-2,0 1,-1 0,0-1,0 1,-1-1,0 1,-1-1,0 1,0-2,0 9,-1 1,1 0,-1 0,1 0,-1-1,1 1,-1 0,1 0,-1 0,1 0,-1 0,1 0,-1 0,1 0,-1 0,1 0,-1 0,1 0,-1 1,1-1,-1 0,1 0,-1 0,1 1,0-1,-1 0,1 0,-1 1,1-1,0 0,-1 1,1-1,0 1,-1-1,1 0,0 1,0-1,-1 1,1-1,0 1,0-1,0 1,0-1,0 1,-1-1,1 1,0-1,0 1,0-1,0 1,1-1,-1 1,0-1,0 1,0-1,0 1,0-1,1 1,-1-1,0 0,1 1,-4 4,1 0,0 0,0 0,1 0,0 0,0 0,0 1,0-1,1 0,0 1,0-1,1 0,-1 1,1-1,0 0,0 0,1 0,0 0,0 0,0 0,0 0,1 0,0-1,0 1,0-1,0 0,1 0,-1 0,1 0,0-1,0 0,1 1,-1-2,5 3,-3-3,-1-1,0 1,1-2,0 1,-1 0,1-1,-1 0,1-1,0 1,-1-1,1 0,-1 0,1-1,-1 0,0 0,0 0,0 0,0-1,0 0,0 0,-1 0,1-1,-1 0,0 1,2-3,1-2,0 0,-1 0,0-1,0 0,-1 0,0 0,0-1,-1 1,0-1,-1 0,0-1,-1 1,1-2,0-60,-11 97,7-18,0 1,0-1,1 1,0-1,0 1,1-1,0 1,0-1,1 0,0 1,0-1,1 0,0 0,0 0,0-1,1 1,0-1,0 0,1 0,0 0,0 0,0-1,1 0,5 4,0-3,-1 0,1 0,0-1,0-1,1 0,-1 0,1-1,0-1,0 0,0 0,0-1,1-1,37-1</inkml:trace>
  <inkml:trace contextRef="#ctx0" brushRef="#br0" timeOffset="21781.868">12410 3165,'13'18,"14"20,16 20,12 15,6 13,-1 11,-9 7,-12 6,-24 3,-29-3,-28-5,-6-21</inkml:trace>
  <inkml:trace contextRef="#ctx0" brushRef="#br0" timeOffset="22229.8">13666 3112,'-11'148,"8"89,3-143,-1-27,-1-28,2 0,1 0,3-1,5 30,-8-63,0 1,1-1,0 0,-1 0,2 0,-1 0,0 0,1 0,0-1,0 1,1-1,-1 0,1 0,0 0,0 0,0-1,0 1,1-1,0 0,-1-1,1 1,0-1,0 0,0 0,0 0,1-1,-1 0,0 0,1 0,0-1,7 0,0 0,1-1,-1-1,0 0,0 0,0-2,-1 1,1-2,-1 0,0 0,0-1,0-1,-1 0,0 0,-1-1,1 0,-1-1,-1 0,0-1,4-5,14-24</inkml:trace>
  <inkml:trace contextRef="#ctx0" brushRef="#br0" timeOffset="22482.218">13399 3526,'27'-4,"30"-5,27-1,21-3,10 1,-1 3,-20 3</inkml:trace>
  <inkml:trace contextRef="#ctx0" brushRef="#br0" timeOffset="23575.729">14054 3981,'6'-14,"0"-1,0 0,-2 0,0 0,0 0,-1-1,-1 1,-1-1,0 1,-1-1,-1 0,-1-6,-24-130,27 150,-1 0,1-1,0 1,1 0,-1 0,0 0,1 0,-1 0,1 0,-1 0,1 0,0 1,0-1,0 1,0-1,0 1,0 0,0 0,0-1,1 2,-1-1,0 0,1 0,-1 1,0-1,1 1,-1 0,1 0,-1 0,1 0,-1 0,0 0,1 1,-1-1,1 1,-1 0,0 0,1 0,3-1,30 1,0 2,-1 1,0 2,0 2,0 1,5 3,-36-10,0-1,0 1,0 0,0 1,-1-1,1 1,-1-1,1 1,-1 0,0 0,0 1,0-1,0 1,-1-1,0 1,1 0,-1 0,0 0,-1 0,1 0,-1 1,0-1,0 0,0 1,-1-1,1 0,-1 1,0-1,0 1,-1-1,0 0,0 2,-12 128,15-130,-1 0,1 1,1-1,-1 0,1 0,-1 0,1-1,0 1,0-1,1 1,-1-1,1 0,-1 0,1-1,0 1,0-1,0 0,1 0,-1 0,0 0,1-1,-1 0,1 0,-1 0,1-1,0 1,-1-1,1 0,0 0,-1-1,1 1,34 1,-1-2,0-1,0-2,-1-1,1-2,-1-2,0-2,-1-1,5-3,-28 10,0 0,0 0,0-1,0-1,-1 0,0-1,-1 0,0-1,0 0,-1 0,0-2,0 1,-1-1,-1 0,7-12,-14 21,1-1,-1 0,0 0,-1 0,1 0,0 0,-1 0,0 0,1 0,-1 0,0 0,-1 0,1-1,0 1,-1 0,0 0,0 0,0 1,0-1,0 0,-1 0,1 0,-1 1,1-1,-1 1,0-1,0 1,0 0,-1 0,1 0,0 0,-1 0,0 0,1 1,-1-1,0 1,0 0,1 0,-2 0,-3-2,0 1,1 0,-1 0,0 0,0 1,0 0,0 1,0 0,0 0,0 0,0 1,0 0,0 0,0 1,0 0,1 0,-1 0,0 1,1 0,0 1,0-1,0 1,0 0,1 1,-1-1,1 1,0 0,1 0,-1 1,1-1,0 1,0 0,1 0,0 1,0-1,0 1,1-1,0 1,0 0,1 0,-1 0,2-2,0 0,-1 0,2 0,-1-1,0 1,1 0,0 0,0-1,1 1,-1 0,1-1,0 0,0 1,0-1,1 0,0 0,-1 0,1 0,1-1,-1 1,0-1,1 0,0 0,0 0,0 0,0-1,0 1,0-1,1 0,0 0,6 2,1 0,-1-1,1 0,0-1,0 0,0-1,0 0,0 0,0-2,0 0,8-1,-11 1,-1 0,0-1,0 0,1 0,-1-1,-1 0,1 0,0-1,-1 0,0-1,0 1,0-1,0 0,-1-1,0 0,0 0,-1 0,1-1,-1 0,-1 0,1 0,-1 0,0-1,-1 1,0-1,0 0,-1 0,0-1,0 1,-1 0,0-1,0-5,-1 8,0 1,-1-1,1 1,-1 0,0-1,0 1,-1 0,0 0,0 0,0 0,0 0,-3-3,5 7,-1 1,1 0,0-1,-1 1,1 0,0-1,-1 1,1 0,-1 0,1-1,0 1,-1 0,1 0,-1 0,1-1,-1 1,1 0,-1 0,1 0,-1 0,1 0,-1 0,1 0,0 0,-1 0,1 0,-1 0,1 1,-1-1,1 0,-1 0,1 0,-1 0,1 1,0-1,-1 0,1 1,-1-1,1 0,0 1,-1-1,1 0,0 1,0-1,-1 0,1 1,0-1,0 1,-1-1,1 1,0-1,0 1,0-1,0 1,0-1,0 1,0-1,0 1,0-1,0 0,0 1,0-1,0 1,0 0,-5 35,5-27,1 1,1-1,0 0,0 0,0 0,1 0,1-1,-1 1,1-1,1 0,0 0,0 0,0 0,1-1,0 0,1 0,5 4,-9-8,1 1,0-1,0 0,1 0,-1 0,0 0,1-1,0 0,0 0,0 0,0 0,0-1,0 0,0 0,0 0,0-1,1 1,-1-1,0-1,0 1,0-1,1 0,-1 0,0 0,0-1,0 1,0-1,-1-1,1 1,-1-1,4-2,0-2,-1-1,1 0,-2 0,1-1,-1 0,-1 0,0 0,0-1,0 0,-2 0,1 0,-1 0,0 0,-1-1,-1 1,1-1,-2 0,1 1,-2-1,1-2,0 13,0-1,1 1,-1 0,0 0,1-1,-1 1,0 0,0-1,1 1,-1 0,0-1,0 1,0 0,1-1,-1 1,0-1,0 1,0 0,0-1,0 1,0-1,0 1,0 0,0-1,0 1,0-1,0 1,0 0,0-1,0 1,0-1,0 1,-1 0,1-1,0 1,0-1,0 1,-1 0,1-1,0 1,-1 0,1 0,0-1,-1 1,1 0,0 0,-1-1,1 1,0 0,-1 0,1 0,0 0,-1-1,1 1,-1 0,1 0,-1 0,1 0,0 0,-1 0,1 0,-1 0,1 0,0 0,-1 0,1 1,-3 5,0 1,0 0,1 0,0 0,1 0,-1 1,1-1,1 0,-1 1,1-1,1 1,-1-1,1 0,1 0,-1 1,1-1,0 0,1 0,0 0,0-1,0 1,1-1,0 0,0 0,1 0,-1 0,1-1,0 1,1-1,0-1,-1 1,1-1,1 0,-1 0,1-1,-1 0,1 0,0 0,0-1,0 0,0-1,7 1,-7-2,-1 0,1-1,0 0,-1 0,1 0,-1-1,0 0,1-1,-1 1,0-1,0 0,-1-1,1 1,-1-1,1 0,-1-1,0 1,-1-1,1 0,-1 0,0 0,0-1,-1 0,1 1,-1-1,-1 0,1-1,-1 1,0 0,0-1,-1 1,0-1,0-5,0-84,-8 107,5-3,-1 0,1 1,1-1,0 1,0-1,1 1,0-1,0 1,1-1,0 1,0-1,1 1,0-1,1 0,0 0,0 0,1 0,0-1,0 1,0-1,1 0,1 0,-1-1,1 1,0-1,0-1,1 1,-1-1,1 0,1 0,4 2,22 0,-3-4</inkml:trace>
  <inkml:trace contextRef="#ctx0" brushRef="#br0" timeOffset="24144.318">16125 3526,'26'50,"-6"-13,-2 0,-1 1,-2 0,-2 1,7 36,-9 7,-3 2,-4-1,-4 4,1-3,15 61,-15-140,0 1,1-1,0 1,0-1,0 0,0 0,1 0,0 0,0 0,0 0,1-1,-1 0,1 1,0-1,1-1,-1 1,0-1,1 1,0-1,0-1,0 1,0-1,5 2,-7-3,0 0,-1-1,1 1,0-1,0 0,0 0,0 0,0 0,0 0,0-1,0 1,0-1,-1 0,1 0,0 0,0 0,-1 0,1 0,-1-1,1 1,-1-1,1 0,-1 0,0 0,0 0,0 0,0 0,0-1,-1 1,1-1,-1 1,2-4,1-2,-1-1,0 0,0 0,-1-1,0 1,0-1,-1 1,-1-1,0-6,-3-18,-2 1,-2 0,-1 0,-1 1,-2 0,-1 0,-2 1,-1 1,-15-23,-123-173,150 221,1 4,1 1,0-1,0 0,0 0,-1 0,1 0,0 0,0-1,0 1,1 0,-1 0,0-1,0 1,1 0,-1-1,1 1,-1-1,1 1,-1 0,1-1,0 1,0-1,0 1,0-1,0 1,0-1,0 1,1-1,-1 1,0-1,1 1,-1-1,1 1,-1 0,1-1,0 1,0 0,0-1,-1 1,1 0,0 0,1-1,8-1,0 0,1 0,-1 1,0 0,1 1,0 0,-1 1,4 0,13 0,187-9,-212 8,0 0,1 1,-1-1,1 1,-1 0,1 0,-1 0,0 0,1 0,-1 1,1-1,-1 1,0 0,1-1,-1 1,0 0,1 0,-1 1,0-1,0 0,0 1,0-1,0 1,-1-1,1 1,0 0,-1 0,1 0,-1 0,0 0,0 0,1 1,-1-1,-1 0,1 0,0 1,0 0,-1 63,-1-60,0 0,0 1,0-1,1 0,0 0,0 0,0 1,1-1,0 0,0 0,1 0,-1 0,1 0,1 0,-1-1,1 1,0-1,0 1,1-1,-1 0,1-1,0 1,1 0,-1-1,1 0,0 0,0 0,-1-2,-1-1,0 1,1 0,0-1,-1 0,1 0,0 0,0-1,-1 1,1-1,0 0,0 0,0 0,0 0,-1-1,1 1,0-1,0 0,-1 0,2-1,15-9</inkml:trace>
  <inkml:trace contextRef="#ctx0" brushRef="#br0" timeOffset="24400.361">16526 3420,'16'9,"6"3</inkml:trace>
  <inkml:trace contextRef="#ctx0" brushRef="#br0" timeOffset="24729.645">16981 3045,'-5'51,"3"0,1 1,3-1,2 0,2 0,6 17,-7-34,60 362,-63-384,27 83,-27-92,-1 0,1 0,0 0,0 0,0-1,0 1,0-1,0 0,1 1,0-1,-1 0,1 0,0-1,0 1,0-1,0 1,0-1,0 0,0 0,0 0,1-1,-1 1,0-1,0 1,1-1,-1 0,4-1,7-3,0-1,0 0,0-1,-1 0,1-1,-2-1,1 0,-1 0,0-1,-1-1,0 0,0-1,-1 0,-1-1,0 1,5-11,20-29,-34 51,0 0,0 1,0-1,0 0,0 0,1 0,-1 0,0 0,0 1,0-1,0 0,0 0,1 0,-1 0,0 0,0 0,0 0,1 1,-1-1,0 0,0 0,0 0,1 0,-1 0,0 0,0 0,0 0,1 0,-1 0,0 0,0 0,0 0,1 0,-1 0,0-1,0 1,0 0,0 0,1 0,-1 0,0 0,0 0,0 0,0-1,1 1,-6 29,4-20,0-3,-1-2,1 1,-1-1,1 0,0 1,0-1,0 1,1-1,0 1,0-1,0 1,0 0,1-1,-1 1,1-1,0 1,1-1,-1 0,1 0,0 1,0-1,0 0,0 0,1-1,0 1,0 0,0-1,0 0,0 0,1 0,-1 0,1 0,0-1,1 1,21 1,-1-4</inkml:trace>
  <inkml:trace contextRef="#ctx0" brushRef="#br0" timeOffset="25000.06">17582 3607,'-18'-7,"-10"-4,-8-3,-7-2,5 3</inkml:trace>
  <inkml:trace contextRef="#ctx0" brushRef="#br0" timeOffset="25249.036">16981 3300,'16'-3,"19"0,17 0,18 1,15 2,11 5,4 2,-16 1</inkml:trace>
  <inkml:trace contextRef="#ctx0" brushRef="#br0" timeOffset="25250.036">17810 3740,'0'16,"0"10,0 5,2-1,6-3,5-5,4-8,0-8,-2-5</inkml:trace>
  <inkml:trace contextRef="#ctx0" brushRef="#br0" timeOffset="25419.2">17850 3206,'-7'11,"3"13,6 12,7 8,3-3</inkml:trace>
  <inkml:trace contextRef="#ctx0" brushRef="#br0" timeOffset="25796.386">18157 3714,'21'-35,"-3"-1,0-1,-3-1,-1 0,3-21,-6 10,-2 0,-2-1,-3 0,-1 0,-5-41,-5 46,7 44,0 0,-1 0,1 0,0 0,-1 0,1 0,-1 0,1 0,-1 0,1 0,-1 0,0 0,0 1,1-1,-1 0,0 0,0 1,0-1,0 0,1 1,-1-1,0 1,0-1,0 1,0 0,0-1,-1 1,1 0,0 0,0 0,0 0,0 0,0 0,0 0,0 0,0 0,0 0,-1 1,-3 1,0 1,1 0,-1 1,0-1,1 1,0 0,0 0,0 0,0 1,1-1,0 1,0 0,-1 1,-11 20,1 1,2 1,0 0,2 0,1 1,1 0,2 1,1 0,1 0,1 0,2 0,1 4,0-19,1 1,0-1,1 1,1-1,0 0,1 0,1 0,0 0,1-1,0 0,1 0,1-1,0 0,1 0,1 0,0-2,0 1,1-1,1-1,-1 1,2-2,-1 0,2-1,-1 0,1-1,0 0,3 0,-3-2,0-1,1 0,0-1,-1 0,1-1,0-1,0-1,1 0,-1-1,0 0,-1-1,1-1,0 0,-1-1,1-1,-1 0,0-1,-1 0,1-2,-1 1,-1-1,0-1,7-6,-15 12,-1 0,1 0,-1 0,0 0,0-1,-1 1,1-1,-1 1,0-1,0 0,0 0,0 0,-1 0,1-1,-1 1,0 0,0-1,-1 1,1 0,-1-1,0 1,0-1,-1 1,1 0,-1-1,0 1,0 0,0 0,-1-1,0 1,1 0,-2 0,1 1,0-1,-1 0,1 1,-1-1,0 1,-3-3,1 4,0 0,0 0,0 1,-1 0,1 0,0 0,0 0,-1 1,1 0,0 0,-1 1,1-1,0 1,0 0,-1 0,1 1,0 0,0 0,1 0,-1 0,0 1,1 0,-1 0,1 0,0 0,0 1,0-1,0 1,1 0,0 0,0 1,0-1,0 1,0-1,1 1,0 0,0 0,0 0,1 0,0 0,0 1,0-1,0 0,1 0,0 1,0-1,1 0,0 5,4-2,1 1,0 0,0-1,0 0,1-1,1 0,-1 0,1 0,0-1,1 0,-1-1,1 1,1-2,-1 1,0-1,1-1,0 0,0 0,8 0,91 26,1-7</inkml:trace>
  <inkml:trace contextRef="#ctx0" brushRef="#br0" timeOffset="26927.096">20685 3540,'-12'-3,"0"1,0 0,0 0,-1 2,1-1,0 2,0-1,-1 2,1-1,0 2,0 0,0 0,1 1,-1 0,1 1,0 1,-5 3,13-8,0 1,0-1,0 1,1 0,-1 0,1 0,0 0,-1 0,1 0,0 1,0-1,0 1,1 0,-1-1,1 1,-1 0,1 0,0 0,0 0,0 0,0 0,1 0,-1 0,1 1,0-1,0 0,0 0,0 0,1 0,-1 0,1 1,0 0,5 3,0 0,0 0,0-1,1 1,0-1,0-1,1 1,0-1,0-1,0 1,0-2,1 1,-1-1,1 0,0-1,0 0,6 1,30 8,0-3,0-1,1-2,-1-2,1-3,0-1,0-2,0-2,-1-2,38-12,-75 18,0-1,0 0,-1 0,1-1,-1 0,0 0,0-1,0 0,0 0,0-1,-1 0,0 0,0 0,0-1,-1 0,0 0,-4 4,-1 0,0-1,1 1,-1 0,0-1,-1 1,1-1,0 1,-1 0,1-1,-1 1,0 0,1 0,-1-1,0 1,-1 0,1 0,0 0,-1 0,1 0,-1 1,1-1,-1 0,0 1,0-1,1 1,-1-1,0 1,-1 0,1 0,0 0,0 0,0 0,-1 0,1 1,0-1,-1 1,1 0,0 0,-1 0,1 0,0 0,-1 0,1 0,-9-1,0-1,0 1,-1 1,1 0,0 1,0 0,0 0,0 2,1-1,-1 1,0 1,1-1,0 2,0 0,0 0,1 1,-3 1,10-6,0 0,1 1,-1-1,0 1,0-1,1 1,-1 0,1-1,0 1,-1 0,1 0,0 0,0 0,0 0,0 0,1 0,-1 0,1 1,-1-1,1 0,0 0,-1 1,1-1,0 0,1 0,-1 1,0-1,1 0,-1 0,1 0,-1 1,1-1,0 0,0 0,0 0,0 0,1 0,-1-1,1 1,-1 0,2 0,6 4,1-2,-1 1,2-1,-1-1,0 0,1 0,-1-1,1 0,-1-1,1 0,0-1,0 0,0-1,1 0,4-1,0 0,0-1,-1-1,1 0,-1-1,0-1,0 0,1-2,-15 7,-1 1,1-1,0 1,-1-1,1 1,0 0,0-1,-1 1,1 0,0-1,0 1,0 0,-1 0,1 0,0 0,0 0,0 0,0 0,-1 0,1 0,0 0,0 0,0 0,0 1,-1-1,1 0,0 1,0-1,-1 0,1 1,0-1,0 1,-1-1,1 1,-1 0,1-1,0 1,-1-1,1 1,-1 0,0 0,1-1,-1 1,0 0,1 0,-1 0,0-1,0 1,1 0,-1 0,0 0,0 0,1 2,2 3,1 0,0 0,0-1,0 1,1-1,0 0,0 0,0-1,0 0,1 1,-1-2,1 1,0-1,1 0,-1 0,0-1,1 1,-1-1,1-1,0 0,0 0,0 0,-1 0,1-1,0 0,0-1,0 0,0 0,-1 0,1-1,0 0,-1 0,1 0,-1-1,0 0,0-1,0 1,0-1,-1 0,1-1,-1 1,0-1,-1 0,1 0,-1 0,0-1,0 0,0 0,2-5,-2-7,0 1,-1-1,0 0,-2 0,0-1,-1 1,-2-18,0-30,2 63,1 1,-1-1,0 0,1 0,0 1,-1-1,1 0,0 0,0 1,1-1,-1 1,0-1,1 1,0 0,-1 0,1-1,0 1,0 0,0 1,1-1,-1 0,0 1,1-1,-1 1,1-1,-1 1,1 0,0 0,-1 1,1-1,0 0,0 1,-1 0,1-1,0 1,0 0,0 1,2-1,10 1,-1 0,0 1,1 0,-1 1,0 1,0 0,0 1,-1 1,0 0,0 1,0 0,-1 1,0 0,0 1,-1 0,0 1,0 2,-6-6,-1 0,0 1,0 0,-1 0,1 0,-2 1,1-1,-1 1,0-1,-1 1,0 0,0 0,0 0,-1-1,0 1,-1 0,0 0,-2 6,2 4,1-15,0-1,0 1,0 0,0 0,0 0,0 0,1-1,0 1,-1 0,1-1,0 1,0 0,1-1,-1 1,1-1,-1 1,1-1,-1 0,1 0,0 0,0 0,0 0,1 0,-1 0,0-1,1 1,-1-1,1 0,-1 0,1 0,0 0,-1 0,1 0,3 0,5 2,2-1,-1 0,0 0,0-2,0 1,1-1,-1-1,0-1,0 1,0-2,0 0,0 0,0-1,-1 0,0-1,1-1,-2 1,1-2,-1 0,0 0,0 0,-1-1,0-1,-1 0,0 0,0-1,-1 1,0-2,0 1,-1-1,-1 0,0 0,0 0,-1-1,1-6,-3 8,-1 0,0-1,-1 1,0 0,0 0,-1 0,0 0,-2-6,2 14,1-1,-1 1,1 0,-1-1,0 1,0 0,0 0,0 0,0 0,0 0,-1 0,1 0,-1 0,0 0,1 1,-1-1,0 1,0-1,0 1,0 0,0-1,0 1,0 0,-1 1,1-1,0 0,0 0,-1 1,1 0,0-1,-1 1,1 0,-1 0,1 0,0 1,-1-1,1 0,-2 1,-3 2,1 0,0 0,0 1,0 0,0 0,0 0,1 1,0-1,0 1,0 1,0-1,1 1,0-1,0 1,1 1,0-1,0 0,0 1,0-1,1 1,1 0,-1 0,1 0,0 0,0 0,1 4,0-3,1 0,-1-1,2 1,-1 0,1-1,0 0,1 1,0-1,0 0,0 0,1 0,0-1,0 1,1-1,0 0,0 0,0 0,1-1,0 0,0 0,0-1,0 1,1-1,1 0,11 6,2 0,-1-1,1-1,0-1,1-1,0-1,19 2,44 1,-6-6</inkml:trace>
  <inkml:trace contextRef="#ctx0" brushRef="#br0" timeOffset="29717.952">2476 5225,'9'-20,"-1"-46,-2-1,-3-53,-3 109,0 1,-1-1,0 0,0 0,-2 1,1-1,-1 1,0 0,-1 0,-1-1,4 10,1-1,-1 1,0-1,0 1,0 0,0 0,0-1,-1 1,1 0,0 0,-1 0,1 0,0 0,-1 0,1 1,-1-1,0 0,1 1,-1-1,1 1,-1-1,0 1,0 0,1 0,-1 0,0 0,1 0,-1 0,0 0,1 1,-1-1,0 1,1-1,-1 1,1-1,-1 1,1 0,-1 0,1 0,-1 0,1 0,0 0,0 0,-1 0,1 2,-3 0,1 0,-1 0,1 0,0 1,1 0,-1-1,1 1,-1 0,1 0,0 1,1-1,-1 0,1 1,0-1,0 0,-1 5,4-6,-1 0,1 0,-1-1,1 1,0 0,0 0,0-1,1 0,-1 1,1-1,-1 0,1 0,0 0,-1 0,1-1,0 1,0-1,0 1,0-1,1 0,-1-1,0 1,0 0,1-1,-1 0,0 0,1 0,-1 0,0 0,3-1,17 1,-1-1,1-1,0-1,-1-1,8-3,30-5,-58 11,0 1,-1 0,1-1,0 1,0 0,0 0,0 0,0 0,0 0,0 1,0-1,0 1,0-1,0 1,0 0,-1 0,1-1,0 1,-1 0,1 1,0-1,-1 0,1 0,-1 1,0-1,1 1,-1-1,0 1,0 0,0-1,0 1,0 0,0 0,-1-1,1 1,-1 0,1 0,-1 0,0 0,1 0,-1 0,0 0,0 1,0 99,5 28,-4-126,1 0,-1 1,1-1,-1 0,1 0,0-1,1 1,-1 0,0-1,1 1,0-1,0 0,0 0,0 0,1 0,-1-1,1 1,0-1,-1 0,1 0,0 0,0-1,0 1,1-1,-1 0,0 0,0 0,1-1,-1 1,0-1,1 0,0-1,6 1,1-1,-1-1,0 0,-1 0,1-1,0-1,-1 0,1 0,-1-1,0 0,-1-1,2 0,-6 3,0-1,0 1,0-1,-1 0,1 0,-1 0,0-1,0 1,-1-1,1 0,-1 0,0 0,0-1,-1 1,1-1,-1 1,0-3,-2 8,-1 1,1-1,0 0,-1 0,1 1,-1-1,1 0,0 0,-1 0,1 1,-1-1,1 0,-1 0,1 0,0 0,-1 0,1 0,-1 0,1 0,-1 0,1 0,-1 0,1 0,-1 0,1-1,0 1,-1 0,1 0,-1 0,1-1,0 1,-1 0,1 0,0-1,-1 1,1 0,0-1,-1 1,1 0,0-1,0 1,-1 0,1-1,0 1,0-1,0 1,-1-1,1 1,0 0,0-1,-1 5,0-1,0 1,0 0,0 0,1 0,-1 0,1-1,0 1,0 0,1 0,-1 0,1 0,0 0,0 0,0-1,0 1,1 0,-1-1,1 1,0-1,0 0,0 1,1-1,-1 0,1 0,0-1,0 1,0 0,0-1,0 0,0 0,1 0,-1 0,1 0,-1-1,1 1,0-1,0 0,-1 0,1-1,0 1,0-1,0 0,0 0,0 0,0 0,0-1,1 1,0-2,0 1,1-1,-1 0,0 0,0 0,0-1,0 1,0-1,-1-1,1 1,-1 0,0-1,0 0,0 0,-1 0,1-1,-1 1,0-1,0 0,-1 0,1 0,-1 0,0 0,-1 0,1-1,-1 1,0-1,0 1,-1-1,0 1,0-1,0 1,0-1,-1 1,0-1,0 1,0-1,-1 1,0 0,0 0,0 0,-1 0,0 0,0 0,0 1,0-1,-1 1,0 0,0 0,0 0,-3-2,4 4,-1 0,0 0,1 0,-1 1,0-1,0 1,0 0,0 0,0 0,0 1,0-1,0 1,0 0,0 0,0 0,0 1,0 0,0-1,0 1,0 1,0-1,0 1,0-1,1 1,-1 0,1 0,-1 1,1-1,0 1,0-1,0 1,0 0,0 0,1 1,0-1,-2 2,-5 8,1 1,0 0,1 0,0 0,2 1,-1 0,2 0,0 1,1-1,0 4,2-17,0 1,1-1,-1 1,1 0,0-1,0 1,0-1,0 1,0 0,0-1,1 1,0-1,-1 1,1-1,0 1,0-1,0 1,0-1,1 0,-1 0,1 0,-1 0,1 0,0 0,0 0,0 0,0 0,0-1,0 1,0-1,0 0,1 0,-1 0,1 0,-1 0,1 0,-1 0,1-1,-1 1,1-1,-1 0,1 0,0 0,-1 0,1 0,0-1,39-7,0-6</inkml:trace>
  <inkml:trace contextRef="#ctx0" brushRef="#br0" timeOffset="30932.993">3185 4463,'-3'-2,"-1"1,0 0,0 0,0 0,0 1,0-1,1 1,-1 0,0 0,0 1,0-1,0 1,0-1,0 1,0 1,1-1,-1 0,0 1,1 0,-1 0,1 0,0 0,-1 0,1 1,0 0,1-1,-1 1,0 0,1 0,-1 0,0 2,-3 8,1 0,0 0,1 0,0 0,1 1,1-1,0 1,0 0,2 0,-1-1,2 1,0 0,1 0,0 0,1-1,0 0,1 1,1-1,0 0,1-1,2 3,12 20,2-1,2-1,1-1,22 21,37 48,-9 5,-74-104,0 0,1 0,-1-1,1 1,-1-1,1 1,-1-1,1 0,0 0,0 1,0-1,0 0,0-1,0 1,0 0,0-1,0 1,0-1,0 1,1-1,-1 0,0 0,0 0,0 0,0-1,1 1,-1 0,0-1,0 0,0 1,0-1,0 0,0 0,0 0,0 0,-1 0,1-1,1-1,13-12,-1-2,0 0,-2-1,0 0,-1-1,-1-1,0 0,-2 0,-1-1,3-9,-2 10,-1 19,-5 20,-3-15,27 118,-26-118,1-1,0 1,0 0,0-1,0 1,0-1,1 1,-1-1,1 0,0 0,0 0,0-1,0 1,0-1,1 1,-1-1,1 0,0-1,0 1,-1-1,1 1,0-1,0 0,0 0,0-1,0 0,1 1,-1-1,1 0,3-3,1 0,-1 0,1-1,-1 0,0 0,-1-1,1 0,-1 0,0-1,0 0,0 0,-1-1,0 1,-1-1,1-1,-1 1,-1-1,1 0,-1 0,-1 0,1-1,-1 1,-1-1,0 0,0 0,5-51,-15 89,8-28,-3 12,0-1,1 1,0 0,1 1,1-1,0 0,0 0,2 0,-1 0,2 0,0 0,0-1,1 1,4 7,-6-17,1 0,-1 0,1-1,0 1,-1-1,1 0,0 0,0 0,1 0,-1 0,0-1,0 0,1 1,-1-1,1 0,0-1,-1 1,1-1,-1 1,1-1,0 0,-1 0,1-1,0 1,-1-1,1 0,-1 0,2 0,6-3,0 0,0 0,0-1,-1 0,0-1,0 0,0-1,2-2,-2 1,0 0,0-1,-1 0,-1-1,1 1,-1-2,-1 1,0-1,-1 0,0-1,0 1,-1-1,1-5,-7 18,1-1,-1 0,1 0,-1 0,1 1,-1-1,1 0,-1 0,1 0,-1 0,1 0,-1 0,1 0,-1 0,1 0,-1 0,1-1,-1 1,1 0,-1 0,1 0,-1 0,1-1,-1 1,1 0,-1-1,1 1,0 0,-1-1,1 1,0 0,-1-1,1 1,0-1,-1 1,1-1,0 1,0-1,0 1,-1-1,-2 6,0 0,0 0,1 0,0 0,0 1,0-1,0 1,1-1,0 1,0 0,0-1,1 1,0 0,0 0,1-1,-1 1,1 0,0-1,1 1,-1-1,1 1,0-1,1 0,-1 1,1-1,0-1,0 1,1 0,-1-1,1 1,0-1,0 0,1-1,-1 1,1-1,0 1,1-1,8 2,0-1,0-1,0-1,0 0,1 0,-1-2,0 0,1 0,-1-1,0-1,1-1,-1 0,0 0,-1-2,1 0,-1 0,0-1,0-1,2-1,14-21,-19 44,-8-11,0 1,0-1,1 1,0-1,0 0,0 0,0 0,1 0,0-1,-1 1,1-1,1 0,-1 0,0-1,1 1,-1-1,1 0,0 0,-1 0,1-1,0 0,0 0,0 0,1 0,-1-1,0 0,0 0,0 0,0-1,0 1,0-1,0-1,0 1,2-2,3 1,-1-2,1 0,-1 0,0 0,-1-1,1-1,-1 1,0-1,-1-1,1 1,-1-1,0-1,-1 1,0-1,0 0,-1-1,1-1,-5 7,0 1,-1-1,1 1,-1-1,0 0,1 1,-1-1,0 0,-1 1,1-1,-1 0,1 1,-1-1,0 1,1-1,-1 1,-1-1,1 1,0 0,-1-1,1 1,-1 0,1 0,-1 0,0 0,0 0,0 1,0-1,0 1,-1-1,1 1,0 0,-2-1,-3-2,0 0,0 1,-1 0,1 1,0-1,-1 1,0 1,1 0,-1 0,0 0,-1 1,0 2,0 0,0 1,0 0,1 0,-1 1,1 0,0 1,0 0,0 0,1 1,-1 0,2 0,-1 0,1 1,0 0,0 1,0-1,1 1,1 0,-1 0,1 1,1-1,-1 1,1 0,1 0,0 0,0 0,1 0,0 2,1-8,0 0,0 0,0-1,0 1,1 0,-1-1,1 1,0 0,0-1,0 1,0-1,0 1,1-1,-1 0,1 1,-1-1,1 0,0 0,0 0,0 0,0-1,0 1,1 0,-1-1,0 1,1-1,-1 0,1 0,-1 0,1 0,-1-1,1 1,0 0,0-1,-1 0,1 0,0 0,-1 0,1 0,0-1,28-1</inkml:trace>
  <inkml:trace contextRef="#ctx0" brushRef="#br0" timeOffset="31181.393">4722 4556,'-13'-5,"-12"-1,-8 1,-4 2,1 5,6 7,8 3,8 3,14 0,15-2,14-3,12-1,7 0,-3-1</inkml:trace>
  <inkml:trace contextRef="#ctx0" brushRef="#br0" timeOffset="31666.041">4883 4796,'8'119,"-8"-94,0 1,3 0,0-1,1 1,1-1,2 0,1 3,-5-21,0 0,0-1,1 1,-1-1,1 1,1-1,-1-1,1 1,0 0,0-1,1 0,0-1,0 1,0-1,0 0,1 0,-1-1,1 0,0 0,0-1,0 0,0 0,0 0,1-1,-1 0,0-1,1 1,-1-2,1 1,-1-1,0 0,1 0,-1-1,2 0,3-3,-1-1,-1 1,1-2,-1 1,0-2,-1 1,1-1,-2-1,1 1,-1-1,0-1,-1 0,0 0,-1 0,0-1,0 0,-1 0,-1 0,0-1,0 0,-1 1,-1-1,0 0,-1-1,0 1,0 0,-2 0,1 0,-3-9,0 9,3 37,3 2,1-1,1 1,1-2,2 1,0 0,12 22,-20-47,0 0,0 1,1-1,-1 0,0 0,1 0,-1 0,1 0,-1 0,1 0,0 0,-1 0,1 0,0 0,0 0,-1 0,1 0,0 0,0-1,0 1,0 0,0-1,0 1,0-1,0 1,0-1,1 0,-1 1,0-1,0 0,0 0,0 1,1-1,-1 0,0 0,0-1,0 1,0 0,1 0,-1-1,0 1,0 0,0-1,0 1,0-1,0 1,0-1,0 0,0 1,0-1,0 0,0 0,0 0,-1 0,1 0,0 0,-1 0,1 0,0-1,19-25,0-2,-2 0,-2-1,0 0,-1-5,-10 25,-8 16,0-1,1 0,-1 1,1 0,1 0,-1-1,1 1,0 0,0 0,1 0,0 0,0 0,0 0,1 0,0 0,0 0,0 0,1 0,0-1,0 1,0-1,1 1,0-1,2 4,4-2,0-1,1 0,0 0,0-1,0 0,0-1,1 0,-1-1,1 0,0-1,0 0,0 0,0-1,0-1,1 0,1 0,65-1,1-4,-1-2,53-14,-2-1</inkml:trace>
  <inkml:trace contextRef="#ctx0" brushRef="#br0" timeOffset="31913.926">7557 4757,'-2'13,"-2"15,1 10,1 9,0 2,1 1,3-5,1-7,0-7,-1-15,0-9</inkml:trace>
  <inkml:trace contextRef="#ctx0" brushRef="#br0" timeOffset="32347.694">7330 4650,'32'-1,"1"2,-1 2,0 0,1 2,-2 2,1 1,-1 1,0 2,-1 1,9 5,-30-11,1 0,-1 0,0 1,-1 0,1 0,-1 1,-1 0,0 1,0-1,0 1,-1 1,-1-1,1 1,-2 0,1 0,-1 1,-1-1,0 1,-1 0,0 0,0 0,1 30,13 42,-16-82,1 0,0 1,-1-1,1 0,0 0,0 0,0 0,0 0,0 0,0 0,0 0,0 0,0-1,0 1,1 0,-1-1,0 1,0-1,1 1,-1-1,0 1,1-1,-1 0,0 0,1 0,-1 0,1 0,-1 0,0 0,1 0,-1 0,0-1,1 1,-1-1,0 1,1-1,-1 1,0-1,43-33,-33 19,0 0,-1-1,-1 0,-1-1,0 0,-1 0,-1 0,-1-1,2-12,0 28,2 21,0 2,1-9,1 0,0-1,0-1,1 0,0 0,1-1,0-1,1 0,0-1,0-1,0 0,1 0,0-2,0 0,0 0,9-1,210 30,-117-26</inkml:trace>
  <inkml:trace contextRef="#ctx0" brushRef="#br0" timeOffset="32762.778">9508 4770,'-8'-4,"1"0,-2 0,1 1,0 0,-1 1,0-1,1 2,-1-1,0 1,0 1,0 0,0 0,1 0,-1 1,0 1,0-1,1 2,-1-1,1 1,-1 0,1 1,0 0,0 0,-7 5,8-3,1 1,-1-1,1 1,0 0,1 0,0 1,0 0,0-1,1 2,0-1,1 0,0 1,0 0,1 0,0 0,0 0,1 0,1 0,-1 9,2-16,-1 0,0 1,1-1,0 0,-1 0,1 0,0 1,0-1,0 0,1 0,-1 0,0 0,1-1,-1 1,1 0,0 0,-1-1,1 1,0-1,0 0,0 1,0-1,0 0,0 0,1-1,-1 1,0 0,0-1,1 1,-1-1,0 1,1-1,-1 0,0 0,1 0,-1-1,0 1,1-1,6 0,1 0,-1-1,0-1,1 1,-1-2,-1 1,1-1,7-5,-7 4,1 0,-1-1,0 0,-1-1,0 0,0 0,0-1,-1 0,0 0,-1-1,1 0,-2 0,1-1,-2 1,1-1,-1 0,0 0,-1-1,-1 1,2-9,-11-6,-7 39,13-7,0 0,1 0,-1 0,1 0,1-1,-1 1,1 0,1 0,-1 0,1 0,0-1,1 1,-1-1,1 0,1 0,-1 0,1 0,0 0,0-1,1 1,-1-1,1 0,1-1,-1 1,0-1,1 0,0 0,0-1,0 0,1 0,-1 0,1-1,4 1,121 22,-67-22</inkml:trace>
  <inkml:trace contextRef="#ctx0" brushRef="#br0" timeOffset="33476.914">10056 4743,'-12'1,"0"1,0 1,0 0,1 1,0 0,-1 0,1 1,1 1,-1 0,1 1,0-1,0 2,1 0,0 0,0 0,-5 9,12-15,1-1,0 1,0 0,0 1,0-1,0 0,0 0,0 0,1 0,-1 1,1-1,0 0,-1 1,1-1,0 0,0 1,1-1,-1 0,0 0,1 1,-1-1,1 0,0 0,0 0,0 1,0-1,0 0,0 0,1-1,-1 1,1 0,-1 0,1-1,0 1,-1-1,1 1,0-1,0 0,0 0,0 0,0 0,1 0,-1 0,0 0,1-1,18 7,1-1,-1-1,1-1,1-1,-1-1,0-1,1-1,-1-1,0 0,1-2,-1-1,8-3,-9 3,-1-1,0-1,-1 0,1-2,-1 0,0-1,16-11,-29 16,-1 1,0-1,0 0,-1 0,1-1,-1 1,0-1,0 0,0 0,0 0,-1-1,0 1,0-1,-1 0,0 0,0 0,0 0,0 0,-1 0,0 0,-1-1,1 1,-1 0,0-1,-1 1,0 0,-1-6,2 10,0 0,0 0,0-1,-1 1,1 0,-1 0,0 0,1 0,-1 0,0 0,0 0,0 0,-1 0,1 0,0 1,-1-1,1 0,-1 1,1-1,-1 1,0-1,0 1,0 0,1 0,-1 0,0 0,0 0,-1 1,1-1,0 0,0 1,0 0,0-1,-1 1,1 0,0 0,0 0,0 0,-1 1,1-1,0 1,0-1,0 1,0 0,0-1,0 1,0 0,0 1,0-1,-1 1,-1 1,0-1,0 1,1 0,-1 0,1 0,0 1,0-1,0 1,1 0,-1-1,1 1,0 0,0 1,0-1,0 0,1 1,0-1,0 0,0 1,0 0,1-1,-1 1,1-1,0 1,1-1,-1 1,1 0,0-1,0 0,1 1,-1-1,2 3,6 1,1 1,0-1,0-1,0 0,1-1,0 0,1 0,-1-1,1 0,0-1,0-1,1 0,-1-1,1 0,11 0,7 4,0-2,1-2,-1-1,1-1,-1-1,1-2,-1-2,0 0,0-2,20-8,-44 12,0-1,0 0,0 0,0-1,-1 0,0 0,0 0,0-1,0 0,-1 0,0-1,0 1,-1-1,0 0,0 0,-1 0,1-1,-2 1,1-1,-1 0,0-3,-12 36,-1 88,11-108,0-1,1 0,-1 1,1-1,0 0,0 0,1 0,-1 0,1 0,0 0,0 0,0 0,0-1,1 1,0-1,-1 1,1-1,0 0,1 0,-1 0,0-1,1 1,0-1,-1 0,2 0,38-1,-24-9</inkml:trace>
  <inkml:trace contextRef="#ctx0" brushRef="#br0" timeOffset="33736.749">10979 4489,'-14'0,"-6"5,0 5,10 9,15 7,22 7,21 4,19 0,-2-6</inkml:trace>
  <inkml:trace contextRef="#ctx0" brushRef="#br0" timeOffset="34395.619">11687 4837,'-19'-13,"0"1,0 1,-1 1,-1 1,1 0,-2 2,1 0,-1 2,0 0,18 4,1 0,0 1,0-1,-1 1,1 0,0 0,0 0,-1 0,1 1,0-1,0 1,-1 0,1 0,0 0,0 0,0 1,0-1,0 1,1-1,-1 1,0 0,1 0,-1 1,1-1,0 0,0 1,0 0,0-1,0 1,0 0,1 0,-1 2,-1-2,1 1,0 0,0 0,0 0,1 0,-1 0,1 0,0 0,0 0,1 1,-1-1,1 0,0 0,0 1,1-1,-1 0,1 1,0-1,0 0,0 0,0 0,1 0,0 0,0 0,0 0,0-1,0 1,1-1,0 1,0-1,0 0,0 0,0 0,0-1,1 1,-1-1,1 0,0 1,0-2,0 1,0 0,3 0,5-2,1-1,-1 0,0 0,0-2,0 1,0-1,-1-1,1 0,-1-1,0 0,0-1,0 0,-1-1,0 0,0 0,-1-1,0 0,0-1,-1 0,0 0,-1-1,0 0,3-7,7-20,-31 84,13-43,0 0,0 0,1 1,0-1,0 1,0-1,0 0,0 1,1-1,0 1,0-1,0 0,1 0,-1 0,1 0,0 0,0 0,1 0,-1 0,1-1,-1 1,1-1,0 0,1 0,-1 0,0 0,1-1,-1 1,1-1,0 0,0 0,0 0,0-1,0 1,1-1,-1 0,3 0,2 0,1-1,0 0,0 0,-1-1,1 0,0-1,-1 0,1-1,-1 0,0 0,0-1,0 0,-1-1,1 0,-1 0,0-1,0 0,-1 0,0-1,0 0,0 0,-1 0,0-1,-1 0,1 0,-1-1,-1 0,2-3,-6 10,1-2,0 0,0 0,0 0,0 0,1 1,0-1,0 0,0 1,0-1,0 1,0 0,1-1,0 1,0 1,0-1,0 0,0 1,0-1,1 1,-1 0,1 0,-1 0,1 1,0-1,0 1,0 0,0 0,0 0,0 1,0-1,0 1,0 0,1 0,7 4,0 1,0-1,0 2,-1 0,0 0,0 1,-1 1,0 0,0 0,0 1,-1 0,-1 0,0 1,0 0,-1 1,0 0,0 0,-1 1,-5-11,0 0,0 0,0 1,0-1,-1 0,1 1,0-1,0 1,-1-1,1 1,-1-1,0 1,1 0,-1-1,0 1,0-1,0 1,0 0,0-1,0 1,0-1,-1 1,1-1,-1 1,1 0,-1-1,1 0,-1 1,0-1,0 1,0-1,0 0,0 1,0-1,0 0,0 0,0 0,-1 0,1 0,0 0,-1 0,1-1,0 1,-1 0,1-1,-1 1,1-1,-1 1,0-1,-1 0,1 0,0 0,0-1,0 1,0-1,-1 1,1-1,0 0,0 0,0 0,0 0,1 0,-1 0,0 0,0-1,1 1,-1-1,1 1,-1-1,1 0,-1 0,1 1,0-1,0 0,0 0,0 0,0 0,1 0,-1 0,1-1,-1 1,1 0,0 0,0 0,-1 0,2-1,-1 1,0 0,0 0,1 0,-1 0,1-1,0 1,-1 0,1 0,0 0,0 0,0 1,1-1,-1 0,1-1,8-13,0 0,1 1,1 1,0 0,1 0,1 1,0 1,1 0,0 1,0 0,1 1,6-1,-21 9,1 1,0-1,0 1,-1-1,1 1,0 0,0 0,0 0,1 0,-1 1,0-1,0 0,0 1,0 0,1-1,-1 1,0 0,1 0,-1 0,0 0,0 1,1-1,-1 1,0-1,0 1,0 0,0 0,0 0,0 0,0 0,0 0,0 0,0 1,0-1,-1 1,1 0,27 118,-28-112,1 0,-1 0,2 0,-1 0,1-1,0 0,1 1,0-1,0 0,0-1,1 1,0-1,0 0,1 0,0 0,0-1,0 0,1 0,-1 0,1-1,0 0,0-1,1 1,-1-1,7 1,18-1,-5-4</inkml:trace>
  <inkml:trace contextRef="#ctx0" brushRef="#br0" timeOffset="34647.012">12343 4530,'-16'13,"-8"12,-1 8,3 8,5 5,8 5,6-7</inkml:trace>
  <inkml:trace contextRef="#ctx0" brushRef="#br0" timeOffset="34898.571">12302 5238,'3'13,"2"10,1 5,1 0,5-2,4-6,9-6,0-6</inkml:trace>
  <inkml:trace contextRef="#ctx0" brushRef="#br0" timeOffset="35296.508">13680 4983,'-2'-14,"1"0,0-1,1 1,1-1,0 1,1 0,1 0,0-1,1 2,0-1,1 0,1 1,0 0,1 0,0 1,1-1,-7 11,1 0,-1-1,1 1,-1 0,1-1,0 1,0 0,0 0,0 1,0-1,0 0,1 1,-1-1,0 1,1 0,-1 0,1 0,0 0,-1 0,1 0,0 1,0-1,-1 1,1 0,0 0,0 0,-1 0,1 0,0 1,0-1,-1 1,1 0,0 0,-1 0,1 0,1 1,5 7,0 0,-1 1,0 0,-1 1,0 0,0 0,-1 0,-1 1,0-1,0 1,-2 1,2 4,5 49,-10-65,0 1,0-1,0 1,0-1,0 0,0 1,0-1,-1 1,1-1,-1 1,1-1,-1 0,1 1,-1-1,0 0,1 0,-1 1,0-1,0 0,0 0,0 0,0 0,0 0,0 0,0 0,-1-1,1 1,0 0,0-1,-1 1,1 0,0-1,-1 0,1 1,-1-1,1 0,-1 0,1 0,0 0,-1 0,1 0,-1 0,0 0,0-1,0-1,0 1,0 0,0-1,0 1,0-1,0 0,1 1,-1-1,1 0,-1 0,1 0,0 0,0 0,0 0,0-1,0 1,0 0,1-1,-1 1,1 0,-1-1,1 1,0 0,0-1,0 1,0-1,1 1,-1 0,0-1,1 1,0 0,0-1,0 1,0-1,7-22,2 0,0 1,2 0,1 0,1 2,8-11,-2 2,27-42,-3-1,-4-2,-3-1,9-34,-31 43,-14 67,-1 0,0 1,0-1,0 0,0 0,0 0,0 1,-1-1,1 0,0 0,0 1,0-1,-1 0,1 0,0 1,-1-1,1 0,-1 1,1-1,-1 0,1 1,-1-1,1 1,-1-1,0 1,1-1,-1 1,0-1,1 1,-1 0,0-1,0 1,1 0,-1 0,0 0,0-1,0 1,1 0,-1 0,0 0,0 0,0 0,1 0,-1 1,0-1,0 0,1 0,-1 0,0 1,0-1,1 0,-1 1,0-1,0 1,-38 27,25-9,2 0,0 1,0 0,2 1,1 0,0 0,2 1,0 0,2 1,0 0,2 0,0 0,1 19,1-22,0 1,2 0,0 0,2-1,0 1,1-1,1 0,1 0,1 0,0-1,2 0,0 0,1-1,1 0,0-1,2 0,0-1,1 0,0-1,1-1,1 0,11 7,-25-19,0-1,0 1,0 0,0-1,0 1,1-1,-1 0,0 0,1 0,-1 0,1 0,-1-1,1 1,-1-1,1 0,-1 1,1-1,0 0,-1 0,1-1,-1 1,1-1,0 1,-1-1,1 0,-1 0,0 0,1 0,-1 0,1-1,5-13</inkml:trace>
  <inkml:trace contextRef="#ctx0" brushRef="#br0" timeOffset="56499.555">13639 4436,'3'0,"4"0,7 0,7 0,9-3,13-2,13-3,15-3,14-1,8-1,5 2,-4 2,-8 3,-19 3</inkml:trace>
  <inkml:trace contextRef="#ctx0" brushRef="#br0" timeOffset="57420.278">14722 4783,'-3'-6,"-1"1,1-1,-1 0,0 1,0 0,0 0,-1 0,0 1,0 0,0-1,-1 2,1-1,-1 1,0 0,0 0,0 0,0 1,0 0,-1 0,1 0,-1 1,1 0,-1 1,1-1,-1 1,0 1,1-1,-1 1,1 0,-2 1,-1-1,-1 2,1-1,0 2,-1-1,2 1,-1 0,0 1,1 0,0 0,0 1,0 0,1 1,0 0,0 0,1 0,-1 1,2-1,-1 2,1-1,-1 2,4-6,0-1,1 1,-1 0,0-1,1 1,0 0,0 0,0 0,1 0,-1 0,1 0,0-1,0 1,0 0,1 0,-1 0,1 0,0 0,0 0,0 0,1-1,-1 1,1 0,0-1,0 1,0-1,1 0,-1 0,1 0,-1 0,1 0,1 0,5 1,0 0,0 0,0-1,0 0,1-1,0 0,-1 0,1-1,0 0,0-1,-1 0,1-1,0 0,0-1,-1 1,1-2,-1 1,0-2,1 1,-1-1,-1 0,1-1,-1 0,1-1,-1 1,-1-1,1-1,-1 0,-1 0,1 0,-1-1,0 0,-1 0,1 0,-2-1,1-1,3-14,-4 8,-3 20,6 86,-6-86,0-1,0 1,0-1,0 0,1 1,-1-1,1 0,0 0,0 0,0 0,0 0,1 0,-1-1,1 1,0-1,0 0,-1 1,1-1,1 0,-1-1,0 1,0-1,4 2,-4-3,0 1,0-1,0 0,0 0,1 0,-1-1,0 1,0-1,0 0,0 1,0-1,0-1,0 1,-1 0,1-1,0 1,-1-1,1 0,-1 0,1 0,-1 0,0 0,0 0,1-2,41-66,29-180,-72 248,-1 0,1 0,0 0,-1 0,1 0,0 0,0 0,0 0,0 1,1-1,-1 0,0 0,1 1,-1-1,1 1,0 0,-1-1,1 1,0 0,0 0,0 0,-1 0,1 0,0 1,1-1,-1 0,0 1,0 0,0-1,0 1,0 0,0 0,0 0,1 1,-1-1,0 0,9 6,-1 0,0 0,0 1,0 0,-1 1,0 0,0 1,-1-1,6 9,2 1,-9-12,0 0,0 1,-1 0,0 1,0-1,-1 1,1 0,-2 1,1-1,-2 1,1 0,-1 0,0 0,-1 0,0 1,0-1,-1 1,0 3,-2-10,1 0,-1 0,1 0,0 0,-1 0,2 0,-1 0,0 0,0-1,1 1,0 0,-1 0,1 0,0 0,1-1,-1 1,0 0,1-1,-1 1,1-1,0 0,0 1,0-1,0 0,0 0,0 0,1-1,-1 1,1 0,-1-1,3 1,10 2,0-1,1-1,-1 0,1-1,0-1,-1 0,1-1,0-1,-1 0,12-4,-13 2,1-1,-1-1,0 0,0-1,-1 0,1-1,-2 0,1-1,-1-1,-1 0,0-1,0 0,-1 0,0-1,-1-1,-1 1,0-2,-1 1,0-1,-1 0,0 0,-1-1,-1 1,0-1,-1 0,-1 0,0-1,-1-5,-6-30,5 50,0 0,-1 0,1 0,0 0,-1 1,1-1,0 0,-1 0,1 1,-1-1,1 0,-1 0,1 1,-1-1,0 1,1-1,-1 0,0 1,0 0,1-1,-1 1,0-1,0 1,0 0,1-1,-1 1,0 0,0 0,0 0,0 0,0 0,1 0,-1 0,0 0,0 0,0 0,0 0,0 0,1 1,-1-1,0 0,0 1,0-1,1 1,-1-1,0 1,0-1,1 1,-1-1,1 1,-1-1,0 1,0 0,-7 9,1 0,0 0,0 1,1 0,0 0,1 0,0 1,1 0,1 0,-1 0,2 0,0 0,0 1,1-1,1 1,0 3,0-5,0 0,0 1,2-1,-1 0,1 0,1 0,0 0,1 0,0 0,0-1,1 0,1 0,0 0,0 0,0-1,2 0,-1-1,1 1,0-2,0 1,1-1,0 0,1-1,-1 0,1 0,1-1,-1 0,4 0,101 29,4-13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1:52.49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1,'7'4,"11"5,14 0,16-2,12 1,8-1,4-2,-2-2,-3-1,-9 1,-11 0,-12 0,-12 1,-10 3,-7-1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05.3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12,'21'2,"22"1,24-2,22-4,18-1,14 0,6 0,-17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6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 50,'-2'0,"1"-2,4-4,3 0,0-2,0-1,-4 0,-4 2,-5 5,-2 4,-1 3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10.0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428 83,'-52'517,"45"-464,1-10,1 0,2 0,2 0,4 37,-3-76,0 1,1-1,0 1,0-1,0 1,1-1,-1 0,1 1,0-1,0 0,0 0,1 0,0 0,-1-1,1 1,0-1,1 0,-1 0,1 0,-1 0,1 0,0-1,0 0,0 1,0-2,1 1,-1 0,0-1,1 0,-1 0,1 0,-1 0,1-1,11 0,0-1,0 0,0-1,-1-1,1 0,-1-1,0-1,0 0,9-6,29-12</inkml:trace>
  <inkml:trace contextRef="#ctx0" brushRef="#br0" timeOffset="262.302">1 524,'13'-7,"24"-5,27-4,28-2,21 0,14 2,-14 5</inkml:trace>
  <inkml:trace contextRef="#ctx0" brushRef="#br0" timeOffset="1350.409">883 1005,'7'-3,"1"-1,-1 1,0-1,-1-1,1 1,-1-1,1 0,-1 0,-1-1,1 0,-1 0,0 0,0-1,-1 1,0-1,0 0,-1 0,0-1,0 1,0-1,-1 0,0-4,2-5,-1-1,0 0,-2 0,0 0,-1 1,-1-1,-1 0,0 0,-4-9,6 20,-2 1,1-1,-1 1,0-1,0 1,0 0,-1 0,0 0,0 0,-1 1,0-1,0 1,0 0,-1 0,1 0,-1 1,-4-4,9 9,1-1,-1 0,0 1,0-1,0 0,0 1,0-1,0 1,0-1,0 0,0 1,0-1,0 0,0 1,0-1,0 0,-1 1,1-1,0 0,0 1,0-1,0 0,-1 1,1-1,0 0,0 1,-1-1,1 0,0 0,0 0,-1 1,1-1,0 0,-1 0,1 0,0 1,-1-1,1 0,0 0,-1 0,1 0,0 0,-1 0,1 0,0 0,-1 0,1 0,-1 0,1 0,0 0,-1 0,1 0,0 0,-1-1,1 1,-1 0,7 3,0 1,-1-1,1-1,1 1,-1-1,0 0,0 0,1-1,-1 0,1 0,-1-1,4 1,7 1,84 7,-64-8,1 3,-1 1,1 2,-1 1,1 3,-32-9,1 0,-1 0,0 1,-1 0,1 0,0 0,-1 1,0 0,0 0,0 0,0 1,-1 0,1 0,-1 0,0 0,-1 0,1 1,-1 0,-1 0,1 0,-1 0,0 0,0 0,0 1,-1-1,0 0,0 1,-1-1,0 4,-12 116,14-122,-1-1,1 0,0 0,0 0,0 0,1 0,-1 0,1-1,-1 1,1-1,0 0,0 0,0 0,0 0,0 0,1 0,-1-1,0 0,1 0,-1 0,1 0,0 0,-1-1,1 1,-1-1,1 0,0 0,-1-1,1 1,0-1,-1 1,2-2,42-2,1-3,-1-1,0-3,-1-2,10-5,-24 9,-1-1,0-1,-1-2,0-1,-1-1,0-2,25-19,-52 35,0 0,0 0,0 0,0 0,-1 0,1 0,-1 0,1-1,-1 1,1-1,-1 1,1-1,-1 1,0-1,0 0,0 0,0 0,0 1,-1-1,1 0,0 0,-1 0,0 0,1 0,-1 0,0 0,0 0,0 0,0 0,0 0,-1-1,1 1,0 0,-1 1,0-1,1 0,-1 0,0 0,0 0,0 0,0 1,-1-1,1 0,-8-2,1 1,-1 0,0 1,0-1,0 2,0-1,0 1,0 1,-1 0,1 0,0 1,0 0,-5 1,1 0,0 0,0 1,0 0,0 1,1 1,0 0,0 0,0 1,-2 2,9-5,0 1,0-1,0 1,1 0,0 0,-1 0,2 0,-1 1,0-1,1 1,0 0,0 0,0 1,1-1,0 0,0 1,0 0,1-1,-1 1,1 0,0 4,1-6,1-1,-1 1,1 0,-1 0,1-1,0 1,0 0,1-1,-1 1,1-1,0 1,0-1,0 0,0 0,0 0,1 0,0 0,-1-1,1 1,0-1,0 1,0-1,1 0,-1 0,0-1,1 1,-1-1,1 1,0-1,2 0,8 3,-1-1,1 0,1-2,-1 1,0-2,0 1,10-3,-15 3,0-1,0-1,-1 1,1-1,0-1,-1 0,1 0,-1-1,0 0,0 0,0-1,0 0,0 0,-1-1,0 0,0 0,0 0,-1-1,1 0,-2-1,1 1,-1-1,1-1,-2 1,1 0,-1-1,1-4,-2-84,-8 115,5-10,0 0,1-1,0 1,0 0,1 0,0-1,0 1,1-1,0 1,1-1,0 0,0-1,1 1,-1-1,2 1,-1-2,1 1,0 0,1-1,-1 0,1-1,0 0,1 0,-1 0,1-1,4 2,-3-2,0 0,0-1,1-1,-1 1,1-1,0-1,0 0,-1 0,1-1,0 0,0-1,-1 0,1-1,0 1,-1-2,1 0,-1 0,0 0,0-1,0-1,0 1,-1-2,0 1,0-1,0 0,-1 0,0-1,0 0,-1-1,0 1,0-1,0 0,0-4,26-92,-30 240,-1-134,-1 0,1 1,0-1,0 0,0 0,0 0,0 1,0-1,1 0,-1-1,0 1,1 0,0 0,-1 0,1-1,0 1,0-1,0 0,0 1,0-1,0 0,1 0,-1 0,0-1,0 1,1 0,-1-1,1 0,-1 1,0-1,1 0,-1 0,0 0,1-1,-1 1,1-1,0 0,88-30,-79 25,-2 0,1 0,-1-1,0 0,0-1,-1 0,0-1,0 0,-1 0,-1 0,1-1,-1-1,-1 1,0-1,-1 0,0 0,0-1,2-9,-18 48,8-20,1 0,0 1,1-1,-1 1,2-1,-1 1,1-1,0 1,0-1,1 1,0-1,0 1,1-1,0 0,0 1,1-1,0 0,0-1,1 1,0 0,0-1,0 0,1 0,0 0,0-1,1 1,62 25,-35-23</inkml:trace>
  <inkml:trace contextRef="#ctx0" brushRef="#br0" timeOffset="1905.328">3315 644,'8'1,"-1"0,1 0,-1 1,1 0,-1 0,0 1,0 0,0 0,0 0,-1 1,1 0,-1 1,0 0,0-1,-1 2,1-1,-1 1,-1 0,1 0,-1 0,0 0,0 1,0 0,-1 0,0 0,-1 0,1 0,-2 1,1-1,-1 0,0 1,0 6,7 44,-3-1,-2 1,-4 38,0-32,2 0,9 49,-10-106,1 0,0 1,0-1,0 0,1 0,0 0,1-1,0 1,0 0,0-1,0 0,1 0,0 0,1 0,-1 0,1-1,0 0,4 3,-8-7,1-1,-1 1,0-1,0 1,1-1,-1 1,0-1,1 0,-1 0,0 0,1 0,-1 0,0 0,1 0,-1 0,0 0,1-1,-1 1,0 0,1-1,-1 1,0-1,0 0,1 1,-1-1,0 0,0 0,0 0,0 0,0 0,0 0,0 0,-1 0,1 0,0 0,0 0,-1 0,1-1,-1 1,1-1,13-56,-15 39,-1 0,-1 0,-1 0,-1 0,0 0,-1 1,-1 0,-1 0,-1 1,0 0,-1 0,-1 1,-1 0,0 1,-1 1,0 0,-1 0,-1 1,0 1,0 1,-2 0,1 1,-12-5,-87-37,113 44,73-3,399-23,-390 34,-79 1,1 0,-1 0,1 1,-1-1,0 0,1 1,-1-1,0 1,0 0,0-1,0 1,0 0,-1-1,1 1,0 0,-1 0,0 0,1 0,-1 0,0 0,0 0,0-1,0 1,0 0,0 0,-1 0,1 0,-1 0,1 0,-1-1,0 1,1 0,-1 0,0-1,0 1,0 0,-1-1,1 1,0-1,0 0,-2 2,-4 13,5-13,1 0,-1 0,1 0,0 0,0 0,0 0,1 0,-1 0,1 0,0 1,0-1,0 0,0 0,0 0,1 1,-1-1,1 0,0 0,0 0,0 0,0 0,1 0,-1-1,1 1,0 0,-1-1,1 1,1-1,-1 1,0-1,0 0,1 0,-1 0,1 0,0-1,0 1,1 0,22 5,-1-3</inkml:trace>
  <inkml:trace contextRef="#ctx0" brushRef="#br0" timeOffset="2151.212">3824 564,'-16'-2,"1"1,13 1,7 1</inkml:trace>
  <inkml:trace contextRef="#ctx0" brushRef="#br0" timeOffset="2467.823">4212 15,'-8'29,"1"0,2 0,1 1,1 0,2-1,1 1,2 8,-2-27,12 209,28 144,-37-347,16 79,-18-93,1 1,-1-1,1 1,-1-1,1 0,0 0,0 0,1 0,-1 0,0 0,1 0,0-1,0 1,0-1,0 0,0 0,0 0,0 0,1-1,-1 1,1-1,-1 0,3 1,9-3,0 1,0-2,-1 0,1-1,-1 0,1-1,-1-1,0 0,-1-1,1 0,-1-1,0-1,-1 0,0-1,6-5,-1 2,0-1,-1 0,0-2,-1 0,10-12,-25 27,1-1,0 1,0-1,0 1,0-1,-1 1,1-1,0 0,-1 1,1-1,0 0,-1 0,1 1,-1-1,1 0,-1 0,1 0,-1 0,0 0,1 0,-1 0,0 1,0-1,0 0,0 0,0 0,0 0,0 0,0 0,0 0,0 0,0 0,-1 0,1 0,0 0,-1 0,1 1,0-1,-1 0,1 0,-1 0,0 1,1-1,-1 0,0 0,1 1,-1-1,0 1,0-1,0 0,-4 3,0 0,0 0,1 1,-1-1,1 1,-1 0,1 0,0 1,0-1,0 1,1 0,-1 0,1 0,0 0,0 1,1-1,-1 1,1 0,-1 2,2-4,-1 0,1 0,0-1,0 1,0 0,0 1,1-1,-1 0,1 0,-1 0,1 0,0 0,1 0,-1 1,1-1,-1 0,1 0,0 0,0 0,0 0,0 0,1 0,-1-1,1 1,-1 0,1-1,0 1,0-1,1 0,-1 0,0 0,1 0,-1 0,1 0,0 0,-1-1,3 1,31 11,1-4</inkml:trace>
  <inkml:trace contextRef="#ctx0" brushRef="#br0" timeOffset="2715.796">4866 684,'-13'-9,"-8"-5,-4-5,3 0</inkml:trace>
  <inkml:trace contextRef="#ctx0" brushRef="#br0" timeOffset="2979.774">4291 377,'16'-5,"19"-1,22 0,19 2,15 5,5 7,1 8,-17 0</inkml:trace>
  <inkml:trace contextRef="#ctx0" brushRef="#br0" timeOffset="2980.774">5081 725,'-5'20,"-1"12,0 4,1 1,2-1,3-5,6-5,5-7,3-11,-2-8</inkml:trace>
  <inkml:trace contextRef="#ctx0" brushRef="#br0" timeOffset="3166.867">5160 283,'-11'-14,"-6"-6,-1 2,6 9,9 12,10 16,12 13,4 1</inkml:trace>
  <inkml:trace contextRef="#ctx0" brushRef="#br0" timeOffset="3586.612">5508 725,'21'-22,"-1"0,-1-1,0-2,-2 1,-1-2,-2 0,0-1,-2 0,0-1,-2-1,-1 1,-2-2,-1 1,-1-1,-1 0,-1-21,0 35,-2 0,1 0,-2 0,0-1,-1 1,-1 0,-1 0,0 0,-1 0,0 0,-6-11,9 24,-1 0,1 0,-1 1,0-1,1 1,-1-1,0 1,-1 0,1 0,0 0,-1 0,1 0,-1 0,1 1,-1-1,0 1,0 0,1 0,-1 0,0 0,0 0,0 1,0-1,0 1,-1 0,1 0,0 0,0 0,0 0,0 1,0-1,0 1,0 0,0 0,0 0,1 1,-1-1,0 0,1 1,-2 1,-10 8,1 2,0 0,1 0,0 2,2-1,-1 1,2 1,0-1,1 2,0-1,1 1,1 0,1 1,0-1,2 1,-1 7,-1-5,0 0,2 1,0 0,2-1,0 1,1 0,1 0,1-1,1 1,1 0,0-1,2 0,0 0,1-1,2 0,0 0,0 0,2-2,0 1,1-1,1-1,0 0,2-1,-1 0,2-1,16 11,-20-17,1 0,0-2,0 1,1-2,-1 0,1 0,0-1,1-1,-1-1,0 0,2 0,-8-2,0 0,0 0,-1-1,1 0,0 0,-1-1,1 0,0-1,-1 1,0-1,0-1,0 1,0-1,0 0,-1-1,0 0,0 0,0 0,-1-1,1 0,0-1,5-8,-2-1,1 0,-2-1,0 0,-1 0,-1-1,0 0,-2 0,0 0,-1 0,0-3,-8-21,5 41,-1 0,1 1,-1-1,1 0,-1 1,1-1,-1 0,0 1,1-1,-1 1,0-1,0 1,1 0,-1-1,0 1,0 0,0-1,1 1,-1 0,0 0,0 0,0 0,0 0,1 0,-1 0,0 0,0 0,0 0,0 0,0 0,1 1,-1-1,0 0,0 1,0-1,1 0,-1 1,0-1,1 1,-1-1,0 1,1 0,-1-1,1 1,-1 0,-6 4,1 1,0 0,0 0,0 0,1 1,0-1,0 1,1 1,0-1,0 1,0-1,1 1,1 0,-1 0,1 1,0-1,1 0,0 1,1-1,-1 1,2-1,-1 1,1-1,0 0,1 1,0-1,0 0,1 0,1 3,4-2,1 0,0-1,0 0,0 0,1-1,1-1,-1 1,1-1,0-1,0 0,1-1,-1 0,1-1,0 0,0-1,0 0,0 0,0-2,1 0,0 0,71 0,-7-5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06.4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1 628,'16'13,"-1"2,0 0,-1 0,-1 1,0 1,-1 0,-1 1,-1 0,0 1,-1 0,-2 1,0-1,0 1,-2 1,-1-1,2 21,-5-36,-1-4,-1 0,1 0,0 0,-1 0,1 0,0 0,0 0,0 0,0 0,0 0,0 0,0 0,0 0,1 0,-1 0,0 0,0-1,1 1,-1 0,1 0,-1 0,1 0,-1 0,1 0,0-1,-1 1,1 0,0 0,-1-1,1 1,0-1,0 1,0-1,0 1,-1-1,1 1,0-1,0 0,0 1,0-1,0 0,0 0,0 0,0 0,1 0,54-94,16-51,-61 141,-7 23,-3-15,2 36,-2-25,-1-1,1 0,1 1,1-1,0 0,1-1,0 1,1 0,0-1,1 0,1 0,5 7,-9-17,1 1,-1-1,1 0,0 0,-1 0,1 0,1-1,-1 0,0 0,1 0,-1 0,1-1,-1 1,1-1,0 0,0-1,-1 1,1-1,0 0,0 0,0 0,-1-1,1 0,0 0,-1 0,1 0,0-1,1 0,2-2,1 0,-1 0,0 0,-1-1,1-1,-1 1,0-1,0 0,-1 0,0-1,0 0,0 0,-1-1,3-5,-3 3,-1 0,0-1,0 1,-1-1,0 0,-1 0,0 0,-1 0,-1 0,1-1,-2-4,3 26,-1 0,2 0,-1 0,2 0,-1-1,1 1,1-1,0 0,0 0,1 0,0-1,0 0,1 0,0 0,0-1,1 0,0 0,6 3,-8-8,0 0,0 0,0 0,0-1,0 1,0-2,1 1,-1-1,0 0,1 0,-1-1,0 1,0-1,1-1,-1 1,0-1,0-1,0 1,-1-1,1 0,0 0,-1 0,0-1,0 0,0 0,0 0,1-2,2-2,-1 0,1-1,-1 0,-1 0,0-1,0 1,-1-1,0 0,-1-1,0 1,-1-1,0 0,0 0,-1 0,-1-2,-1-5,-2 58,1-29,1 0,1-1,0 1,0-1,1 1,0-1,1 0,0 1,1-1,0-1,0 1,1-1,1 1,-1-1,1-1,1 1,0-1,0 0,0-1,1 0,0 0,6 3,17 6</inkml:trace>
  <inkml:trace contextRef="#ctx0" brushRef="#br0" timeOffset="1365.546">1324 762,'3'8,"13"36,2-1,2 0,2-1,5 5,9-5,-36-41,1 0,0 0,0-1,0 1,0 0,0 0,0-1,0 1,0 0,0-1,0 1,0-1,0 0,0 1,0-1,1 0,-1 1,0-1,0 0,0 0,0 0,1 0,-1 0,0 0,0-1,0 1,1 0,-1-1,0 1,0 0,0-1,0 0,0 1,0-1,0 1,0-1,0 0,0 0,0 0,-1 0,1 1,0-2,35-93,-28 63,0 3,-6 19,0 0,1 0,0 1,1-1,0 0,0 1,1 0,3-4,-7 13,0 0,0 0,0 0,0 1,0-1,0 0,0 0,0 1,0-1,0 1,0-1,0 1,0-1,0 1,0 0,0-1,0 1,-1 0,1 0,0-1,0 1,-1 0,1 0,-1 0,1 0,-1 0,1 0,-1 0,0 0,1 0,-1 0,0 0,0 0,0 1,0-1,0 0,0 0,0 0,0 0,0 0,0 1,0-1,12 62,-10-45,2 1,0 0,1-1,0 0,8 16,-11-31,0 0,0 0,0 1,0-1,1 0,-1-1,1 1,0 0,0-1,0 0,0 1,0-1,0 0,1-1,-1 1,1-1,-1 1,1-1,0 0,-1 0,1-1,0 1,0-1,0 0,-1 0,1 0,0 0,0-1,-1 1,1-1,0 0,0 0,-1 0,1-1,-1 0,0 1,1-1,0-1,14-9,-1-1,0 0,-1-1,-1-1,0 0,-1-1,0-1,-2 0,0-1,-1 0,-1-1,5-11,-20 63,3-26,0 1,1-1,-1 0,2 0,-1 1,1-1,0 0,0 1,1-1,0 0,0 0,1 0,0 0,0 0,1 0,0 0,0 0,1-1,-1 0,1 1,1-2,-1 1,1 0,0-1,0 0,1 0,4 4,5-4,0 1,0-2,0 0,0-1,1 0,-1-2,1 0,-1 0,1-1,0-1,-1-1,1 0,-1-1,0-1,0 0,0-1,0 0,-1-1,2-2,-3 2,-1 0,-1-1,1 0,-1-1,-1 0,1-1,-1 0,6-8,-13 14,0 0,-1 0,1 0,-1-1,0 1,0-1,0 0,0 1,-1-1,1 0,-1 0,0 0,0 0,-1 0,1 0,-1 0,0 0,0 0,0-1,-1 1,1 0,-1 0,0 0,0 0,0 0,-1 1,1-1,-1 0,0 0,-1 0,-34-32,36 36,0-1,0 0,0 1,0-1,0 1,0-1,-1 1,1-1,0 1,0 0,0 0,-1-1,1 1,0 0,0 0,-1 0,1 0,0 1,0-1,0 0,-1 0,1 1,0-1,0 1,0-1,0 1,0-1,0 1,0 0,0-1,0 1,0 0,0 0,0 0,0 0,1 0,-1 0,0 0,1 0,-1 0,-2 9,0-1,0 1,1 0,0 0,1 0,0 0,1 0,0 0,0 0,1 0,0 0,3 10,-2-12,-1 0,1 0,1 0,0-1,0 1,0 0,1-1,0 0,0 0,1 0,0 0,0-1,1 0,0 0,0 0,0-1,1 0,-1 0,1-1,0 1,1-2,-1 1,1-1,-1 0,1 0,0-1,0 0,0-1,1 0,0 0,1 1,-1-1,1 0,0-1,0 0,0-1,0 0,-1 0,1-1,0 0,-1-1,1 0,-1-1,0 0,0 0,-1-1,1 0,-1 0,0-1,0 0,-1-1,1 1,-2-1,1-1,-1 0,0 1,0-2,-1 1,0-1,-1 1,0-1,0-1,-1 1,0 0,-1-1,1-3,-2 2,0 0,-1 0,0-1,-1 1,0 0,-1 0,0 0,0 0,-1 0,-1 0,0 0,-5-9,82 44,56-10,-103-13,-1 1,1 1,-1 1,0 1,0 1,7 3,-27-6,1 0,-1 0,0 1,0-1,-1 1,1 0,-1 0,0 1,0-1,0 1,-1 0,1 0,-1 0,0 0,-1 1,1-1,-1 1,0 0,-1-1,1 1,-1 0,0 0,-1 0,1 0,-1 0,0 0,-1 0,0 0,0 0,0 2,0 4,0-9,0-1,1 1,-1 0,1 0,0 0,0 0,0 0,0 0,0 0,1 0,-1 0,1 0,0-1,0 1,0 0,0 0,0-1,1 1,-1-1,1 1,0-1,0 0,-1 1,2-1,0 1,7 0,-1 0,1-1,0 0,1 0,-1-1,0 0,0-1,1 0,-1-1,0 0,0-1,0 0,6-2,-5 2,49-10,-1-4,53-19,-108 33,-4 1,1 1,0-1,0 0,0 1,0-1,0 1,0-1,0 1,0-1,0 1,0 0,0-1,0 1,0 0,0 0,1 0,-1 0,0 0,0 0,0 0,0 0,0 0,0 1,0-1,0 0,0 1,0-1,0 1,0-1,0 1,0-1,0 1,0 0,0-1,0 1,-1 0,1 0,0 0,0-1,-1 1,1 0,-1 0,1 0,1 3,0-1,0 1,1-1,-1 0,1 0,0 0,0-1,0 1,0-1,1 1,-1-1,1 0,-1-1,1 1,0 0,-1-1,1 0,0 0,0 0,0 0,0-1,0 0,0 1,0-1,0-1,0 1,0-1,0 1,4-2,7 2,0-1,1 0,-1-1,0 0,0-2,0 0,0 0,-1-1,0-1,0-1,0 0,-1 0,0-1,0-1,-1 0,6-7,-15 14,-1-1,0 1,0-1,-1 0,1 0,-1 0,1 0,-1 0,0 0,0 0,0 0,0-1,-1 1,1 0,-1 0,0-1,0 1,0 0,0-1,-1 1,1 0,-1-1,0 1,0 0,0 0,0 0,-1 0,1 0,-1 0,0 0,0 1,0-1,0 0,0 1,-1 0,1-1,-1 1,1 0,-1 0,0 1,0-1,0 1,-2-2,-3-1,0 1,0 0,0 0,0 0,0 1,0 0,-1 1,1 0,0 0,-1 1,1 0,-1 1,1 0,-1 0,1 0,0 1,-1 1,4-2,0 1,0 0,0 0,0 0,1 1,-1 0,1 0,0 0,-1 0,1 1,1-1,-1 1,0 0,1 0,0 0,0 1,0-1,1 1,-1 0,1 0,0 0,1 0,-1 0,1 0,0 0,0 0,0 4,1-5,0 1,1 0,-1-1,1 1,0-1,0 1,0-1,0 0,1 1,0-1,0 0,0 0,0 0,1 0,0-1,0 1,0 0,0-1,0 0,1 0,-1 0,1 0,0-1,-1 1,2-1,-1 0,0 0,0-1,0 1,1-1,-1 0,36 11</inkml:trace>
  <inkml:trace contextRef="#ctx0" brushRef="#br0" timeOffset="1668.906">4506 200,'0'-34,"-1"0,-1-1,-2 1,-5-19,4 44,2 22,0 272,14-95,8-1,21 74,-33-199,-7-64,0 1,0-1,0 0,0 1,-1-1,1 0,0 1,0-1,-1 0,1 0,0 1,0-1,-1 0,1 0,0 1,-1-1,1 0,0 0,-1 0,1 0,-1 1,1-1,0 0,-1 0,1 0,-1 0,1 0,0 0,-1 0,1 0,0 0,-1 0,1 0,-1 0,1-1,0 1,-1 0,1 0,0 0,-1 0,1-1,0 1,-1 0,1 0,0-1,-1 1,1 0,0-1,0 1,-1 0,1 0,0-1,0 1,0-1,0 1,-1 0,1-1,0 1,0 0,0-1,0 1,-15-16</inkml:trace>
  <inkml:trace contextRef="#ctx0" brushRef="#br0" timeOffset="2115.415">4211 642,'113'8,"-43"-6,16 0,1 3,-1 4,-1 4,23 8,-99-19,1 0,-1 0,0 1,0 0,0 1,0 0,-1 0,0 1,0 0,0 0,0 1,-1 0,0 1,0-1,0 1,-1 1,0-1,-1 1,0 0,0 0,0 1,1 4,-2 4,-1 1,-1-1,0 0,-1 1,-1-1,-1 1,0 2,-1 56,2-73,1-1,-1 1,0 0,1-1,-1 1,1-1,0 1,0-1,0 1,0-1,0 0,0 1,1-1,-1 0,1 0,0 0,-1 0,1 0,0 0,0-1,0 1,0-1,1 1,-1-1,0 0,1 0,-1 0,1 0,-1 0,1 0,-1-1,1 1,-1-1,1 0,0 0,-1 0,1 0,0 0,0-1,5 0,1 0,-1 0,0-1,0-1,0 1,0-1,0-1,0 1,-1-1,0-1,1 1,-2-1,1-1,-1 1,1-1,-2 0,1 0,-1-1,0 0,0 0,2-3,-4 4,0 1,0-1,-1 0,1 0,-1 0,-1 0,1 0,-1 0,0 0,0-1,-1 1,0 0,0-1,0 1,-1 0,0-1,0 1,-1 0,0 0,0 0,0 0,-1 0,1 0,-1 1,-1-1,1 1,-1 0,-3-3,3 2,-1 1,0 0,0 0,-1 1,1-1,-1 1,0 0,0 1,-1-1,1 1,-1 0,1 1,-1 0,0 0,0 0,0 1,0 0,0 0,0 1,0 0,0 0,-1 1,1 0,0 0,0 0,0 1,1 0,-1 1,0-1,1 1,-1 0,1 1,0 0,0 0,1 0,-3 2,4 0,-1 0,2 0,-1 1,1-1,-1 1,2-1,-1 1,1 0,0 0,0 0,1 0,0 1,0-1,1 0,0 0,0 1,1-1,0 0,0 0,1 0,0 0,0 0,0 0,1 0,0-1,0 1,1-1,0 0,0 0,0 0,1 0,0-1,0 0,0 0,1 0,0-1,0 1,0-2,0 1,1-1,5 3,79 6,-50-17</inkml:trace>
  <inkml:trace contextRef="#ctx0" brushRef="#br0" timeOffset="2933.546">5321 361,'-13'-9,"-1"0,0 1,0 0,0 1,-1 1,0 0,-15-3,26 8,-1 0,1 0,0 0,0 1,0-1,0 1,-1 0,1 0,0 1,0-1,0 1,0 0,-1 0,1 1,0-1,1 1,-1-1,0 1,0 0,1 1,-1-1,1 1,0 0,0-1,0 1,0 0,0 1,1-1,-1 1,1-1,0 1,0 0,-1 3,1-1,0 1,0 0,0 0,1 0,0 0,0 0,1 1,0-1,0 0,1 0,0 0,0 0,1 0,0 0,0 0,0 0,1-1,0 1,0-1,1 0,3 5,8 11,1-1,1 0,1-2,0 0,13 9,71 61,-40-38,-2 4,-3 2,0 4,52 75,-107-134,-1-1,1 1,0-1,-1 1,1-1,0 0,0 1,0-1,0 0,0-1,1 1,-1 0,0 0,0-1,1 1,-1-1,0 0,0 0,1 0,-1 0,0 0,1 0,-1-1,0 1,0-1,1 1,-1-1,0 0,0 0,0 0,0 0,0 0,0-1,0 1,0-1,-1 1,1-1,8-10,0-1,-1 0,0 0,-1-1,-1-1,0 1,-1-1,0 0,-2 0,0-1,0 1,-1-1,-1 0,-1 0,0 0,-1 0,-2-11,1 14,-1 40,2-9,0 1,1-1,1 0,0-1,2 1,3 12,-6-25,0-1,1 0,-1 0,1 0,0 0,0-1,0 1,1 0,-1-1,1 0,0 1,0-1,0 0,0 0,1-1,-1 1,1-1,-1 0,1 0,0 0,0 0,0 0,0-1,0 0,0 0,1 0,-1 0,0-1,0 0,1 1,-1-2,4 0,-1 0,0-1,1 0,-1 0,0-1,0 0,0 0,-1 0,1-1,-1 0,0-1,0 1,0-1,0 0,-1-1,0 1,0-1,-1 0,1 0,-1-1,-1 1,1-1,-1 0,0 0,-1 0,1 0,-1 0,-1-1,0 1,0-1,0-2,-1 20,0 0,1 0,0-1,1 1,0 0,1-1,0 1,0-1,1 0,4 8,-7-14,1 0,-1 0,1 0,0 0,0 0,0-1,0 1,0 0,1-1,-1 0,1 0,-1 1,1-1,0-1,0 1,0 0,0-1,0 0,0 1,1-1,-1 0,0-1,1 1,-1-1,0 1,1-1,-1 0,1 0,-1-1,0 1,1-1,-1 1,0-1,1 0,-1 0,2-1,4-4,1 1,-1-2,-1 1,1-1,-1-1,0 1,0-1,-1-1,0 1,-1-1,0 0,0-1,-1 1,0-1,-1 0,0-1,-1 1,0-1,0 0,-1 1,0-6,-1-4,-6 31,5-3,0 1,1 0,0-1,1 1,-1 0,2-1,-1 0,1 1,0-1,1 0,0-1,0 1,1-1,0 0,0 0,1 0,-1 0,5 2,2 3,1-1,1-1,0 0,0-1,1 0,0-1,0-1,1 0,3 0,21 4,0-1,1-2,0-1,11-2,58 3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1:58.7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46 1,'0'61,"0"74,-5-1,-12 53,-6-29,23-158,0 0,1-1,-1 1,0 0,0-1,1 1,-1-1,0 1,1 0,-1 0,0-1,1 1,-1 0,0 0,1-1,-1 1,1 0,-1 0,0 0,1 0,-1-1,1 1,-1 0,1 0,-1 0,1 0,-1 0,0 0,1 0,-1 0,1 0,-1 1,1-1,-1 0,1 0,-1 0,0 0,1 1,-1-1,0 0,1 0,-1 1,1-1,-1 0,0 1,0-1,1 0,-1 1,0-1,0 0,1 1,-1-1,0 1,0-1,0 0,0 1,1-1,-1 1,0-1,0 1,0-1,0 1,0-1,0 1,0-1,0 0,0 1,-1-1,66-50,-51 37,1 0,0 2,1 0,0 0,1 2,0 0,0 0,1 2,4-1,-20 7,1 0,0 0,-1 1,1-1,0 1,0-1,0 1,0 0,-1 0,1 0,0 1,0-1,0 1,0-1,-1 1,1 0,0 0,-1 0,1 1,-1-1,1 0,-1 1,0 0,1 0,-1-1,0 1,0 0,0 1,-1-1,1 0,0 0,-1 1,1-1,-1 1,0 0,0-1,0 1,0 0,-1-1,1 1,0 1,0 2,0 0,0 0,-1 0,1 0,-1 0,0 0,-1 0,1 0,-1 0,-1-1,1 1,-1 0,0 0,0-1,-1 1,1-1,-1 0,0 1,-1-1,1-1,-1 1,0-1,0 1,-1-1,1 0,-1 0,0-1,0 0,-5 3,10-6,1-1,-1 0,1 1,-1-1,1 0,-1 0,1 0,-1 1,0-1,1 0,-1 0,0 0,0 0,1 0,-1 0,0 0,0 1,0-1,0 0,0 0,-1 0,1 0,0 0,0 0,0 0,-1 1,1-1,-1 0,1 0,0 0,-1 1,1-1,-1 0,0 0,1 1,-1-1,0 0,1 1,-1-1,0 1,0-1,1 1,-1 0,0-1,0 1,0 0,0-1,1 1,-1 0,0 0,0 0,0 0,0 0,0 0,0 0,0 0,0 0,0 0,1 0,-1 0,0 1,0-1,0 0,0 1,20-27,1 1,1 0,2 2,0 1,9-6,-4 2,55-42,-82 68,0 0,0 0,0 0,0 0,0 0,0 0,0 1,0-1,0 0,0 0,0 1,0-1,-1 0,1 1,0-1,0 1,0-1,0 1,-1-1,1 1,0 0,-1 0,1-1,0 1,-1 0,1 0,-1-1,1 1,-1 0,1 0,-1 0,0 0,1 0,-1 0,0 0,0 0,0 0,0 0,0 0,0 0,0 0,0 0,0 0,0 0,-1-1,1 1,0 0,-1 0,2 3,2 36,17 100,-18-133,0 0,1 0,-1 0,1-1,1 1,-1-1,1 0,0 0,0-1,1 1,0-1,0 0,0 0,1 0,-1-1,1 0,0 0,1 0,48 5,-33-14</inkml:trace>
  <inkml:trace contextRef="#ctx0" brushRef="#br0" timeOffset="1218.295">567 255,'75'47,"100"77,-161-112,-1 0,-1 1,0 1,-1 0,0 1,-1 0,-1 0,-1 1,0 0,5 15,15 98,-27-127,-1 0,1 0,0 1,0-1,0 0,0 0,0 0,1 0,-1 0,0-1,1 1,0 0,-1-1,1 1,0-1,0 1,0-1,0 0,0 0,0 0,0 0,0 0,0 0,1 0,-1-1,0 0,1 1,-1-1,0 0,1 0,-1 0,0 0,1 0,-1-1,0 1,2-1,79-32,-75 26,0 0,0 0,0-1,-1 0,-1 0,1 0,-1-1,-1 0,1-1,-2 1,1-1,-1 0,-1 0,0 0,0-1,-1 1,0-1,-1 1,0-10,-1 29,-1-1,1 0,0 0,0 0,1-1,0 1,0 0,1-1,0 1,1-1,-1 1,1-1,0 0,2 2,1-2,0 1,1-1,0 0,0 0,0-1,1 0,0 0,1-1,-1 0,1 0,0-1,0 0,0-1,0 0,7 1,147 17,-152-20,-1 0,1 0,0-1,0 0,0-1,-1 0,1-1,-1 0,1-1,-1 0,0 0,1-1,-2-1,1 0,-1 0,1-1,0-1,-8 5,1-1,-2 0,1 0,0 0,0 0,-1 0,0 0,1 0,-1 0,0-1,-1 1,1 0,-1-1,1 1,-1-1,0 1,0 0,-1-1,1 1,-1-1,1 1,-1 0,0 0,0-1,-1 1,1 0,-1 0,1 0,-1 0,0 0,-2-1,-1-3,-1-1,0 2,0-1,-1 0,1 1,-2 1,1-1,-1 1,1 0,-1 1,-4-2,8 4,-1 1,1-1,-1 1,1-1,-1 1,0 1,1-1,-1 1,0 0,0 0,1 0,-1 0,0 1,1 0,-1 0,0 0,1 1,0 0,-1-1,1 1,0 1,0-1,0 1,0-1,0 1,0 1,1-1,0 0,0 1,0-1,0 1,0 0,1 0,-1 0,1 0,0 1,0-1,1 1,-1-1,1 4,0-4,0 1,0 0,1-1,-1 1,1 0,0-1,1 1,-1 0,1-1,0 1,0 0,1-1,-1 1,1-1,0 0,0 0,0 0,1 0,-1 0,1 0,0 0,0-1,1 1,-1-1,1 0,-1 0,1 0,0-1,0 1,0-1,1 0,-1 0,0-1,1 1,-1-1,1 0,0 0,1 0,1 1,1-1,0 0,0 0,0-1,0 0,-1 0,1-1,0 0,0 0,0-1,-1 0,1 0,-1-1,0 0,1-1,-1 1,-1-1,1 0,-1-1,1 0,3-4,-5 4,13-10,-18 15,0 0,1 0,-1-1,0 1,1 0,-1 0,0 0,1 0,-1 0,0 0,1 0,-1 0,0 0,1 0,-1 0,0 0,1 0,-1 0,0 1,1-1,-1 0,0 0,0 0,1 0,-1 1,0-1,0 0,1 0,-1 0,0 1,0-1,1 0,-1 1,0-1,0 0,0 0,0 1,1-1,-1 0,0 1,0-1,0 0,0 1,0-1,0 0,0 1,0-1,0 0,0 1,0-1,0 0,0 1,0-1,0 0,-1 1,1-1,0 0,0 1,0 0,-1 1,1-1,0 1,-1 0,1-1,0 1,0 0,0-1,0 1,1 0,-1-1,0 1,1-1,-1 1,1 0,-1-1,1 1,0-1,0 0,0 1,0-1,0 1,0-1,0 0,0 0,0 0,1 0,-1 0,0 0,1 0,-1 0,1 0,-1-1,1 1,-1 0,1-1,-1 1,1-1,0 0,-1 0,1 0,0 1,-1-1,1-1,0 1,-1 0,1 0,-1-1,1 1,0-1,-1 1,1-1,-1 1,1-1,-1 0,5-5,0-1,0 1,-1-1,0 0,-1-1,1 1,-1-1,-1 0,0 0,0 0,0 0,-1-1,0 1,0-6,0 6,9-40,24-73,-34 119,0 0,0 0,0 1,0-1,1 0,-1 1,0-1,1 1,-1 0,1-1,-1 1,1 0,-1 0,1 0,0 0,0 0,0 0,-1 1,1-1,0 0,0 1,0 0,0-1,0 1,0 0,0 0,0 0,0 0,0 1,0-1,0 0,0 1,0-1,0 1,0 0,0 0,-1 0,2 0,67 49,-62-44,2 2,0 0,0 0,-1 1,-1 1,1-1,-1 1,-1 1,0-1,0 1,-1 0,-1 1,0 0,0 0,-1 0,-1 0,0 0,0 1,-2 0,1 7,-2-18,-1 1,1 0,-1 0,1 0,0 0,0 0,0 0,0 0,0 0,1 0,0 0,-1 0,1-1,0 1,0 0,0 0,1 0,-1-1,1 1,-1-1,1 1,0-1,0 0,0 0,0 0,1 0,-1 0,0 0,1 0,0-1,-1 1,1-1,0 0,11 3,1-1,-1-1,1-1,0 0,-1-1,1 0,0-1,0-1,-1 0,1-1,-1-1,5-2,-12 4,1 0,0-1,-1 0,1 0,-1-1,0 0,0 0,0-1,-1 0,0 0,0 0,0-1,0 0,-1 0,0-1,0 1,-1-1,0 0,0 0,-1 0,1-1,-2 0,1 1,-1-1,0 0,-1 0,0 0,0 0,0 0,-1 0,-1 0,1 0,-1-1,-1 1,1 0,0 5,-1 0,1 0,0 1,-1-1,0 0,0 0,0 1,0-1,0 1,0 0,-1-1,1 1,-1 0,1 1,-1-1,0 0,0 1,0-1,0 1,0 0,0 0,0 0,0 0,0 1,0-1,-1 1,1 0,0 0,0 0,-1 0,1 1,0-1,0 1,0 0,0 0,0 0,0 0,0 1,0-1,0 1,0 0,1-1,-1 1,1 0,-1 1,1-1,-1 1,-1 2,-1 0,1 0,1 0,-1 0,1 1,0-1,0 1,0 0,1 0,0 0,0 0,1 1,-1-1,1 0,1 1,-1-1,1 1,0-1,1 1,-1-1,1 0,1 1,-1-1,1 0,0 0,1 0,-1 0,1 0,0 0,1-1,-1 0,3 3,9 4,0-1,0 0,1-2,1 0,0 0,0-2,0 0,1-1,0-1,0 0,0-1,1-2,0 1,16-2,50 7</inkml:trace>
  <inkml:trace contextRef="#ctx0" brushRef="#br0" timeOffset="5586.854">3374 643,'2'13,"1"17,0 15,0 18,-4 13,-12 9,-25 7,-42 6,-8-14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01.3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 1195,'-6'-18,"6"2,1 1,1-1,0 1,0 0,2 0,0 0,1 0,0 1,1-1,1 1,7-12,-11 23,-1-1,1 1,0 0,0 0,0 1,1-1,-1 0,1 1,-1 0,1 0,0 0,0 0,0 1,0-1,0 1,0 0,0 1,0-1,0 0,0 1,1 0,-1 0,0 1,0-1,0 1,1-1,-1 1,0 1,0-1,0 1,0-1,-1 1,1 0,0 0,-1 1,0-1,2 2,11 6,-1 1,1 1,-2 0,0 1,0 1,-1 0,-1 1,0 0,-1 1,-1 0,-1 1,0 0,3 8,-11-23,0 0,0 0,-1 0,1 0,0 0,0 0,-1 0,0 0,1 0,-1 1,0-1,0 0,0 0,0 0,0 0,-1 1,1-1,-1 0,1 0,-1 0,0 0,0 0,0 0,0 0,0 0,0-1,-1 1,1 0,0-1,-1 1,1-1,-1 1,0-1,0 0,1 1,-1-1,0 0,0 0,0-1,0 1,0 0,-1 0,0 0,1-1,-1 1,0-1,0 1,0-1,1 0,-1 0,0-1,0 1,1 0,-1-1,0 1,1-1,-1 0,0 0,1 0,-1-1,1 1,-1 0,1-1,0 0,0 1,0-1,0 0,0 0,0 0,0 0,1-1,-1 1,1 0,-1-1,1 1,0-1,0 1,0-1,0 0,1 1,-1-1,1 0,-1 0,1 1,0-1,0 0,0 0,1-1,2-11,1 1,0 0,1 1,0-1,1 1,1 0,0 0,1 1,0 0,5-4,-7 6,98-132,-62 90,-3-2,-2-2,-3-1,-2-2,3-16,-23 45,-1 0,-2-1,-1 0,-2-1,-1 0,-1 0,-2 0,-1 0,-1 0,-2 0,-2 0,-3-16,5 39,0 0,-1 0,0 1,0-1,-1 1,0-1,0 1,-1 0,-2-1,7 8,0 0,-1 0,0 1,1-1,-1 0,1 0,-1 1,0-1,1 0,-1 1,0-1,0 0,0 1,0-1,1 1,-1 0,0-1,0 1,0 0,0-1,0 1,0 0,0 0,0 0,0 0,0 0,0 0,0 0,0 0,0 0,0 1,0-1,1 0,-1 1,0-1,0 0,0 1,0-1,0 1,1-1,-1 1,0 0,-19 40,13 4,2 0,2 0,2 0,2 0,2 0,6 33,3 30,4 1,5-2,28 83,-44-174,-1 1,2-1,0 0,1 0,0 0,1-1,1 0,1-1,0 0,1 0,0-1,1-1,2 1,16 2,-4-10</inkml:trace>
  <inkml:trace contextRef="#ctx0" brushRef="#br0" timeOffset="252.331">300 474,'2'15,"19"9,27 1,29-3,26-3,14-4,-11-6</inkml:trace>
  <inkml:trace contextRef="#ctx0" brushRef="#br0" timeOffset="507.868">1129 1021,'-4'6,"0"-1,0 1,1 0,0 0,0 0,1 0,-1 1,1-1,1 0,-1 1,1 0,0-1,1 1,0 0,0 0,0-1,1 1,0 0,0-1,1 1,-1-1,1 1,1-1,-1 0,1 0,1 0,-1 0,1 0,0-1,0 0,0 0,5 5,-1-5,1 0,-1 0,1 0,0-1,0 0,0-1,1 0,-1-1,1 1,0-2,-1 0,1 0,0 0,0-1,0-1,0 0,-1 0,1-1,0 0,-1-1,0 0,1 0,-1-1,0 0,-1-1,1 0,-1 0,6-6,-10 8,-1 0,-1-1,1 0,-1 1,1-1,-1 0,0 0,0-1,-1 1,1 0,-1-1,0 1,0 0,-1-1,1 1,-1-1,0 0,0 1,0-1,-1 1,0-1,0 1,0 0,0-1,0 1,-1 0,0 0,-2-4,-1 0,0-1,-1 1,1 0,-2 0,1 1,-1-1,-1 1,1 1,-1 0,0 0,0 0,-8-3,6 4,0 1,0 0,0 0,-1 1,0 1,1 0,-1 0,0 1,0 0,0 1,0 0,-8 2,13-2,0 1,1 0,-1 1,0 0,0 0,1 0,-1 0,1 1,0 0,-1 0,1 1,1-1,-1 1,0 0,1 0,0 1,0-1,0 1,1 0,0 0,0 0,0 0,-2 5,4-5,0 1,0 0,0 0,0 0,1 1,0-1,0 0,1 0,0 0,0 0,0 0,1 0,0-1,0 1,0 0,1-1,0 1,0-1,0 0,1 0,-1 0,1-1,0 1,1-1,-1 0,1 0,0 0,0-1,0 0,0 0,1 0,-1 0,1-1,0 0,-1 0,1-1,6 2,38 11</inkml:trace>
  <inkml:trace contextRef="#ctx0" brushRef="#br0" timeOffset="1244.737">1530 474,'-9'-2,"0"1,0 1,0 0,0 0,0 0,0 1,0 1,0 0,0 0,1 0,-1 1,1 1,-1-1,1 1,0 1,1-1,-1 1,1 1,0-1,0 1,1 1,-1-1,2 1,-1 0,1 0,0 1,0 0,1 0,0 0,0 0,1 0,0 1,0 0,1-1,1 1,-1 0,1 5,1 0,1 0,0 0,1-1,0 1,1-1,1 1,0-1,1 0,0 0,1-1,0 0,1 0,6 8,120 138,-115-138,12 10,-2 1,-1 2,-2 1,-1 0,-1 2,-3 1,2 6,-17-31,18 32,-22-43,0 0,0 0,0 0,-1-1,1 1,0 0,0-1,0 1,1 0,-1-1,0 1,0-1,0 0,0 1,0-1,0 0,1 0,-1 0,0 0,0 0,0 0,1 0,-1 0,0 0,0 0,0-1,0 1,1-1,-1 1,0-1,0 1,0-1,0 1,0-1,0 0,0 0,0 1,0-1,13-13,-1 0,1 0,-2-2,0 1,-1-1,-1-1,0 0,-2-1,0 1,0-2,-1-1,1-1,-1-1,-1 1,-1-1,0-1,-2 1,-1-1,0 1,-2-1,-2-14,-7 11,8 26,1 0,0 0,-1 0,1 0,0 0,-1 0,1-1,-1 1,1 0,0 0,-1 0,1 0,0 0,-1 0,1 0,-1 0,1 1,0-1,-1 0,1 0,0 0,-1 0,1 0,0 1,-1-1,1 0,0 0,-1 1,1-1,0 0,0 0,-1 1,1-1,0 0,0 1,0-1,-1 0,1 1,0-1,0 0,0 1,0-1,0 0,0 1,0-1,0 1,0-1,0 0,0 1,0-1,0 0,0 1,0-1,0 1,0-1,0 0,0 1,0-1,1 0,-1 1,0-1,0 0,1 1,-1-1,0 5,-1-1,1 1,1-1,-1 1,1 0,-1-1,1 1,1-1,-1 0,1 1,-1-1,1 0,1 0,-1 0,0 0,1 0,0 0,0-1,0 0,0 1,1-1,-1 0,1-1,0 1,0 0,0-1,0 0,1 0,11 6,-1-1,2-1,-1-1,1 0,0-1,0-1,0-1,76 7,-62-8,0 2,0 1,-1 2,16 5,-42-10,0 1,0 0,0 0,-1 0,1 0,-1 1,1-1,-1 1,0 0,0 0,0 0,0 0,0 1,-1-1,1 1,-1 0,0 0,0 0,-1 0,1 0,-1 0,0 0,0 0,0 0,-1 1,1-1,-1 0,0 1,0-1,-1 0,0 2,1 5,-1-6,0 1,0-1,1 0,-1 1,1-1,0 1,1-1,-1 0,1 1,0-1,0 0,1 0,-1 1,1-1,1 0,-1-1,0 1,1 0,0-1,0 1,1-1,-1 0,1 0,0 0,0-1,0 1,1-1,-1 0,1 0,-1-1,6 3,-1-4,-1 1,1-2,0 1,0-1,0-1,-1 1,1-2,0 1,-1-1,1 0,-1-1,1 0,-1 0,0-1,0 0,-1 0,1-1,-1 0,0-1,0 1,-1-1,1 0,-2-1,1 0,0 0,-1 0,-1 0,1-1,-1 0,0 0,-1 0,3-8,-2-2,0 1,-1-1,-1 0,0 0,-1 0,-1 0,-1 1,-1-6,0 74,30 59,-26-106,0 1,0-1,0 0,0-1,1 1,-1 0,1-1,0 1,0-1,1 0,-1 0,1 0,-1 0,1-1,0 1,0-1,0 0,0 0,0-1,1 1,-1-1,0 0,4 0,13-1</inkml:trace>
  <inkml:trace contextRef="#ctx0" brushRef="#br0" timeOffset="1511.722">2746 567,'-11'13,"0"17,10 12,15 9,18 7,3-8</inkml:trace>
  <inkml:trace contextRef="#ctx0" brushRef="#br0" timeOffset="2016.597">3294 968,'1'-51,"2"1,2 0,3 0,1 1,16-45,117-323,-142 414,11-80,-11 82,0 0,-1 0,1 0,0 1,-1-1,1 0,-1 0,1 0,-1 1,1-1,-1 0,1 0,-1 1,0-1,1 0,-1 1,0-1,0 1,0-1,1 1,-1 0,0-1,0 1,0 0,0-1,0 1,0 0,1 0,-1 0,0 0,0 0,0 0,0 0,0 0,0 0,0 0,0 0,0 1,0-1,1 0,-1 1,0-1,0 1,0-1,1 1,-1-1,0 1,0-1,1 1,-1 0,-13 9,1 1,0 0,0 1,2 0,-1 1,2 0,-1 1,2 1,0-1,-4 11,-10 14,2 1,2 1,2 0,2 2,1 0,3 0,1 1,2 0,2 1,3-1,1 8,1-33,2 0,0 0,1 0,2 0,-1 0,2 0,1-1,0 0,1 0,1 0,1-1,0 0,1-1,1 0,0 0,2-2,-1 1,2-1,0-1,0-1,1 0,1 0,0-2,1 0,0-1,3 1,-4-4,-1-1,1 0,1-1,-1-1,0 0,1-2,-1 0,1 0,0-2,-1 0,3-1,-11 1,0 0,0-1,0 0,0-1,0 0,-1 0,1 0,-1-1,0 0,0-1,0 1,-1-1,1-1,-1 1,0-1,-1 0,0-1,0 1,0-1,-1 0,1 0,-2 0,1-2,0-1,0 0,-1 0,-1 0,0 0,0-1,-1 1,0-1,-1 1,0-1,-1-6,-6 37,6-7,1-1,0 0,1 0,0 1,1-1,1 0,-1 0,5 10,-5-17,0-1,0 1,0 0,1-1,-1 0,1 1,0-1,1 0,-1-1,1 1,-1 0,1-1,0 0,0 0,1 0,-1-1,1 1,-1-1,1 0,0 0,0-1,3 2,-4-3,-1 1,1-1,0 0,-1 0,1 0,0-1,-1 1,1-1,0 0,-1 0,1 0,-1 0,1 0,-1-1,0 0,0 0,0 0,0 0,0 0,0 0,0-1,-1 0,1 1,-1-1,0 0,0 0,0 0,0-1,0 1,-1 0,1-1,3-7,-1 0,0 1,-1-2,0 1,0 0,-1-1,-1 1,0-1,-1-5,1 9,-1 0,-1 1,1-1,-1 1,0-1,-1 1,0-1,0 1,-1 0,0 0,0 0,0 0,-1 0,0 1,-1 0,1 0,-1 0,0 0,0 1,-1-1,0 1,0 1,0-1,-3 0,6 4,1 0,-1 1,1-1,-1 1,1 0,-1 0,1 0,-1 0,1 0,-1 1,1-1,-1 1,1-1,0 1,-1 0,1 0,0 0,0 1,-1-1,1 0,0 1,0-1,1 1,-1 0,0-1,0 1,1 0,-1 0,1 0,0 0,-1 1,1-1,0 0,0 1,-2 5,-1-1,2 1,-1 0,1 0,0 0,1 0,0 0,0 1,0 7,28 77,-5-52</inkml:trace>
  <inkml:trace contextRef="#ctx0" brushRef="#br0" timeOffset="2400.089">4311 1262,'-3'-103,"-5"0,-10-43,17 142,1 3,-1 0,1 0,-1 0,1 0,-1 0,1 0,0 0,0-1,-1 1,1 0,0 0,0 0,0 0,0-1,0 1,0 0,1 0,-1 0,0 0,1 0,-1-1,1 1,-1 0,1 0,-1 0,1 0,0 0,-1 0,1 1,0-1,0 0,0 0,-1 0,1 1,0-1,0 0,0 1,0-1,1 1,-1-1,0 1,1-1,96 28,148 37,-243-63,0 0,1 0,-2 0,1 0,0 1,0-1,0 1,-1 0,1 0,-1 0,1 0,-1 0,0 0,0 1,0-1,0 1,0 0,0-1,-1 1,1 0,-1 0,0 0,0 0,0 0,0 0,-1 0,1 1,-1-1,0 0,0 0,0 0,0 3,-14 40,12-41,-1-1,1 0,0 1,0-1,1 1,-1 0,1-1,0 1,1 0,-1 0,1 0,0 0,0 0,0-1,1 1,-1 0,1 0,0 0,1-1,-1 1,1 0,0-1,0 1,1-1,1 3,2-3,0 0,1-1,-1 1,1-1,0 0,0-1,0 1,0-2,0 1,1-1,-1 0,6 0,49 2,0-2,0-4,-1-2,1-3,-1-2,2-4,53-13,-18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1:56.7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306 609,'-19'-1,"0"0,0 2,0 0,0 1,0 0,0 2,1 0,-1 1,1 1,0 1,1 1,0 0,-8 6,22-13,1 0,-1 0,1 1,0-1,-1 1,1-1,0 1,0 0,0 0,0 0,1 0,-1 0,0 0,1 0,-1 1,1-1,0 1,0-1,0 1,0-1,0 1,1 0,-1-1,1 1,0 0,0-1,0 1,0 0,0 0,0-1,1 1,-1 0,1-1,0 1,0-1,0 1,0-1,0 1,0-1,1 0,-1 1,1-1,0 0,0 0,0 0,0 0,0-1,12 6,0 0,0-1,1-1,0-1,0 0,0-1,0 0,0-2,1 0,-1 0,6-2,32 3,-1-4,1-1,-1-3,0-2,-1-2,0-3,17-7,59-42,-126 62,0 0,-1-1,1 1,0 0,0 0,-1 0,1 0,0 0,0 0,0 0,-1 0,1 0,0 0,0 0,-1 0,1 0,0 1,0-1,-1 0,1 1,0-1,-1 0,1 1,0-1,-1 1,1-1,0 1,-1 0,1-1,-1 1,1-1,-1 1,0 0,1-1,-1 1,0 0,1 0,-1-1,0 1,0 0,1 0,-1-1,0 1,0 0,0 0,0 0,0-1,0 1,0 0,-1 0,1-1,0 1,0 0,-1 0,1-1,0 1,-1 0,2 14,0-11,0-1,1 1,-1 0,1-1,-1 1,1-1,0 1,1-1,-1 0,0 0,1 0,0 0,0-1,0 1,0-1,0 1,0-1,0 0,1 0,-1 0,1-1,0 1,-1-1,1 0,0 0,0-1,0 1,4 0,2 0,1-1,0 0,0 0,0-1,-1 0,1-1,0 0,-1-1,0 0,2-1,-4 0,-1 1,0-1,1 0,-1-1,-1 0,1 0,-1-1,0 1,0-1,-1-1,4-3,-7 7,0-1,0 1,0 0,0-1,0 1,-1-1,1 1,-1-1,0 0,0 1,0-1,-1 0,0 0,1 0,-1 1,0-1,-1 0,1 0,-1 0,0 0,0 1,0-1,0 0,0 1,-3-4,1 4,0-1,0 0,0 1,-1 0,0 0,1 0,-1 0,0 1,0 0,-1-1,1 1,0 1,-1-1,0 1,1 0,-1 0,1 0,-1 0,0 1,0 0,1 0,-1 0,0 1,0-1,1 1,-1 0,0 0,1 1,-1 0,1-1,0 2,0-1,-1 0,2 1,-1 0,0 0,0 0,1 0,-1 0,1 1,0 0,0-1,1 1,-1 0,1 0,0 1,0-1,0 0,0 1,1 0,-1 3,3-4,0 0,0 0,0 0,1 0,0-1,-1 1,1 0,1-1,-1 1,0-1,1 0,0 0,-1 0,1 0,1 0,-1 0,0-1,1 0,-1 1,1-2,-1 1,1 0,0-1,0 1,0-1,4 1,37 12</inkml:trace>
  <inkml:trace contextRef="#ctx0" brushRef="#br0" timeOffset="1230.842">1455 636,'-2'-6,"-1"0,1 1,-1 0,0 0,-1 0,1 0,-1 0,0 0,0 1,0 0,-1 0,1 0,-1 0,0 1,0 0,-1 0,1 0,0 1,-1-1,0 1,0 1,1-1,-1 1,0 0,0 0,0 1,0-1,0 2,0-1,0 0,0 1,0 0,0 1,0-1,0 1,1 0,-1 1,1-1,0 1,-2 1,2 0,1-1,0 1,0 0,0 0,0 0,1 1,-1-1,1 1,0 0,1 0,-1 0,1 0,0 0,0 0,1 1,-1-1,1 1,0-1,1 1,-1-1,1 1,1 0,-1-1,1 1,-1-1,2 1,-1-1,1 1,-1-1,1 0,1 0,-1 0,1 0,0 0,0 0,0-1,1 1,0-1,0 0,0 0,3 2,1-3,-1 1,1-2,0 1,-1-1,1 0,0-1,0 0,1 0,-1-1,0 0,0 0,0-1,0 0,0 0,0-1,0 0,0 0,-1-1,5-2,2-1,0-1,0 0,-1-1,0-1,-1 0,0 0,0-1,-1-1,0 0,-1-1,3-5,-2 0,0 0,-1-2,-1 1,0-1,-2 0,0-1,-1 0,-1 0,-1 0,1-12,2-38,-3 0,-5-49,1 103,-6-102,-8 80,14 38,-1-1,0 1,0-1,1 1,-1-1,0 1,0-1,1 1,-1 0,0-1,0 1,0 0,0 0,0 0,1 0,-1 0,0 0,0 0,0 0,0 0,0 0,0 0,0 0,1 0,-1 1,0-1,0 0,0 1,1-1,-1 1,0-1,0 1,1-1,-1 1,0-1,1 1,-1 0,1-1,-1 1,1 0,-1 0,-13 16,1 0,0 1,1 1,1 0,1 0,1 1,1 0,0 1,2 0,0 1,0-5,0 1,1 0,1 0,1 0,0 0,2 0,0 1,1-1,0 0,2 1,0-1,1 0,1 0,1 0,0 0,2-1,0 0,0 0,2-1,0 0,1 0,0-1,1 0,1-1,1-1,6 6,-14-15,1 0,0 0,-1 0,1-1,1 0,-1 0,0-1,1 0,-1 0,1 0,0-1,0 0,0-1,-1 1,1-1,0 0,0-1,0 0,-1 0,1 0,0-1,-1 0,1 0,-1-1,0 0,1 0,-1 0,-1-1,4-2,10-8,-1-1,0-1,-1 0,-1-2,0 0,-2 0,0-2,-1 0,1-4,-19 34,1 0,0 0,1 0,0 0,0 1,1-1,1 1,-1 0,2-1,0 3,0-8,0-1,0 1,1-1,0 1,0-1,0 0,0 0,1 1,0-1,0 0,0 0,0 0,0-1,1 1,0-1,0 1,0-1,0 0,0 0,1 0,-1 0,1-1,0 1,-1-1,5 2,6-1,-1 0,1-1,-1 0,1-1,0-1,0 0,-1 0,1-2,0 0,-1 0,0-1,1-1,-1 0,0-1,-1 0,1-1,-1-1,0 0,-1 0,0-1,0-1,1-1,35-42,-47 79,-7 98,7-121,1 0,0 1,0-1,0 0,0 0,1 0,0 0,0 0,0 0,0 0,0 0,1-1,-1 1,1-1,0 0,0 0,1 0,-1 0,1 0,-1-1,1 0,0 1,0-1,0-1,0 1,0 0,1-1,0 0,-1 0,0 0,1 0,-1-1,1 1,-1-1,1 0,0-1,-1 1,0-1,1 0,-1 0,1 0,-1 0,0-1,0 0,0 0,0 0,0-1,0 1,0-1,-1 0,0 0,1 0,2-3,0-2,0-1,0 1,0-1,-1 0,0-1,-1 1,0-1,0 0,-1 0,1-8,0 0,-1-1,0 0,-1 0,-1 0,-1 0,-1 0,-1 0,-2-10,14 29,18 9,0-2,0 0,0-2,26 0,-7 1,-7-1,-17-3,0 1,0 0,0 2,-1 1,0 1,11 5,-29-9,0 0,0 0,0 1,0-1,-1 1,1 0,-1 0,0 0,0 0,-1 1,1-1,-1 1,0 0,0 0,-1-1,1 1,-1 0,0 0,-1 1,1-1,-1 0,0 0,0 0,0 0,-1 0,0 0,0 0,0 0,-2 3,2 57,1-63,1 1,-1-1,1 0,0 1,0-1,0 0,0 0,1 0,-1 0,0 0,1 0,-1 0,1 0,0 0,0-1,0 1,0-1,0 1,0-1,0 0,0 0,0 0,0 0,1 0,-1 0,0-1,1 1,-1-1,1 0,-1 1,1-1,0-1,81-8,-73 6,-1-1,0 0,0 0,0-1,-1-1,1 1,-1-1,0-1,-1 0,0 0,0-1,0 0,-1 0,0-1,-1 1,0-2,0 1,-1-1,0 1,-1-1,0-1,2-9,18 150,-20-121,-1 0,2-1,-1 1,1-1,1 0,0-1,0 1,0-1,2 1,-6-6,1 1,-1-1,1 0,0 0,0 0,0 0,0 0,0 0,0-1,0 0,0 0,1 0,-1 0,0 0,1 0,-1-1,1 0,-1 1,0-2,1 1,-1 0,1 0,-1-1,1 0,-1 0,2 0,11-8</inkml:trace>
  <inkml:trace contextRef="#ctx0" brushRef="#br0" timeOffset="1485.55">3501 314,'2'21,"13"13,14 8,3-3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1:53.8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266 435,'-6'-3,"0"-1,-1 1,1 0,-1 1,0-1,0 1,0 1,0-1,0 1,0 1,-1-1,1 1,0 0,0 1,0 0,0 0,0 0,0 1,0 0,0 1,0-1,1 1,-1 0,1 1,0 0,0 0,0 0,-2 3,0 2,1 0,0 1,1 0,0 0,0 0,1 1,1 0,-1 0,2 0,0 1,0-1,1 1,0 0,1-1,1 1,-1 0,2 0,1 8,-2-18,1 1,-1-1,1 0,-1 0,1 1,0-1,0 0,0 0,1 0,-1 0,0 0,1 0,-1-1,1 1,-1 0,1-1,0 1,0-1,0 1,0-1,0 0,0 0,0 0,0 0,1 0,-1-1,0 1,0-1,1 1,-1-1,0 0,1 0,0 0,3 0,0-1,0 0,0-1,0 1,-1-1,1 0,0 0,-1-1,1 0,-1 0,0 0,2-2,7-7,-1 0,-1-2,0 1,0-1,-1-1,-1 0,-1-1,0 0,-1 0,0 0,-2-1,0-1,-1 1,0-1,-2 0,0 1,0-10,-24 133,19-101,0 2,1-1,0 0,0 0,1 0,0 1,0-1,0 0,1 0,0 0,0 1,0-1,1 0,0 0,0-1,0 1,1 0,0-1,0 1,1-1,-1 0,1 0,0 0,0-1,1 1,0-1,-1 0,1 0,2 0,9 2,0-1,0-1,0 0,1-1,-1-1,1-1,0 0,0-1,1-1,42 0</inkml:trace>
  <inkml:trace contextRef="#ctx0" brushRef="#br0" timeOffset="457.294">1108 261,'-34'2,"0"1,0 2,1 1,0 2,0 1,1 1,0 2,0 1,1 2,-5 4,28-14,2-3,1 0,0 1,0 0,0 0,0 1,0-1,1 1,0 0,-1 0,2 1,-1-1,0 1,0 1,4-4,0-1,0 1,1-1,-1 1,0-1,1 1,-1-1,1 0,-1 1,1-1,0 0,0 1,0-1,-1 0,1 0,0 0,0 0,1 0,-1 0,0 0,0 0,0 0,1 0,-1-1,0 1,1-1,-1 1,0-1,1 1,-1-1,1 0,-1 1,1-1,-1 0,1 0,-1 0,2-1,-2 2,157 17,-127-16,0 0,1 2,-2 1,1 2,13 4,-42-11,0 1,1-1,-1 1,0 0,1-1,-1 1,0 0,0 0,0 1,1-1,-1 0,-1 1,1-1,0 1,0 0,0-1,-1 1,1 0,-1 0,0 0,1 0,-1 0,0 1,0-1,0 0,-1 0,1 1,0-1,-1 1,0-1,1 0,-1 1,0-1,0 1,0-1,-1 0,1 1,-1-1,1 1,-1-1,0 0,0 1,-7 8,0 0,-1-1,-1 0,1 0,-2-1,1-1,-1 1,-1-2,1 1,-1-2,-1 0,1 0,-1-1,-11 3,8-2,0-1,1 0,-2-2,1 0,0 0,-1-1,1-2,-1 1,1-2,-1 0,1-1,0-1,-15-4,31 7,1 0,-1 0,0-1,1 1,-1 0,0-1,1 1,-1 0,0-1,0 1,1 0,-1-1,0 1,0-1,1 1,-1 0,0-1,0 1,0-1,0 1,0-1,0 1,0-1,0 1,0 0,0-1,0 1,0-1,0 1,0-1,0 1,0-1,-1 1,1 0,0-1,0 1,0-1,-1 1,1 0,0-1,-1 1,1 0,0-1,-1 1,1 0,0-1,-1 1,1 0,0 0,-1 0,1-1,-1 1,1 0,-1 0,1 0,-1 0,1 0,0 0,-1 0,1 0,-1 0,1 0,-1 0,1 0,-1 0,1 0,-1 0,37-10,-4 4</inkml:trace>
  <inkml:trace contextRef="#ctx0" brushRef="#br0" timeOffset="832.55">1215 555,'2'3,"3"7,0 0,1-1,0 0,1 0,-1-1,2 1,-1-1,1-1,0 0,1 0,0 0,0-1,0-1,1 1,0-1,0-1,0 0,0-1,1 0,0 0,-1-1,9 1,-13-4,1 0,-1 0,0 0,1-1,-1 0,0 0,0 0,0-1,0 0,0 0,-1-1,1 0,-1 0,0 0,0 0,-1-1,1 0,-1 0,0 0,0 0,-1-1,1 1,-1-1,0 0,-1 0,0 0,0 0,0-1,0 1,-1-1,0 1,-1-1,0 1,0-1,0 1,0-1,-1 1,-1-6,0 8,1 0,-1 0,0 0,0 1,0-1,-1 1,1-1,-1 1,0 0,0 0,0 0,0 0,-1 0,1 1,-1 0,1-1,-1 1,0 1,0-1,0 0,0 1,0 0,0 0,0 0,0 1,-1-1,1 1,0 0,0 0,-3 1,-5 0,1 0,-1 1,1 0,-1 1,1 1,0-1,1 2,-1-1,1 2,-8 4,10-5,0 1,0 0,1 1,0-1,0 1,1 1,-1-1,2 1,-1 1,4-7,0 1,1 0,0-1,-1 1,1 0,0-1,0 1,1 0,-1 0,1 0,-1 0,1 0,0 0,0 0,0 0,0 0,1 0,-1 0,1 0,0-1,0 1,0 0,0 0,0-1,1 1,-1 0,1-1,0 1,-1-1,3 2,20 17</inkml:trace>
  <inkml:trace contextRef="#ctx0" brushRef="#br0" timeOffset="1235.267">1950 421,'-5'-4,"1"0,-1 1,0-1,0 1,0 0,0 1,-1-1,1 1,-1 0,1 0,-1 1,0 0,0 0,0 0,0 0,1 1,-1 0,0 0,0 1,0 0,0 0,0 0,1 1,-1 0,0 0,1 0,0 1,-1-1,1 1,0 1,0-1,-2 3,1 1,0 0,0 0,1 1,0 0,1-1,0 2,0-1,1 0,-1 1,2 0,0-1,0-3,1-1,1 0,-1 0,0 0,1 1,0-1,0 0,0 0,1 0,0 1,-1-1,1 0,1 0,-1 0,1 0,-1 0,1 0,0-1,0 1,1 0,-1-1,1 0,0 1,1 0,6 1,0 0,0 0,0-1,1-1,-1 1,1-2,0 0,0 0,0-1,0 0,0 0,0-2,0 1,0-1,0-1,0 0,0-1,-1 0,1 0,-1-1,2-2,6 1,-1-1,0 0,0-2,0 0,-1 0,0-2,-1 0,0-1,-1 0,0-1,-1-1,0 0,-1-1,-1 0,0-1,0 0,4-12,-4-31,-21 72,5-1,1 1,0 0,1 0,1 1,0-1,1 0,0 1,1-1,1 1,0-1,1 1,1-1,3 12,-4-20,0-1,1 0,-1 0,1 0,0 0,0 0,1-1,-1 1,1-1,0 0,0 0,0 0,1-1,-1 1,1-1,0 0,0 0,0-1,1 0,-1 0,4 1,17 2</inkml:trace>
  <inkml:trace contextRef="#ctx0" brushRef="#br0" timeOffset="1489.16">2258 7,'-16'-3,"-7"1,-1 1,5 6,12 9,14 9,15 10,4-1</inkml:trace>
  <inkml:trace contextRef="#ctx0" brushRef="#br0" timeOffset="2269.101">2578 662,'2'-2,"22"-19,-1-1,-1-1,-1 0,-1-2,-2-1,0 0,-1-1,-2-1,-1 0,0-4,-10 24,-1 1,0-1,-1 0,0 0,0 0,0 0,-1 0,0-1,-1 1,0 0,0 0,-1-1,0 1,0 0,-1 0,0 0,-1 0,0 0,-1-3,3 10,-1-1,1 0,0 0,-1 1,0-1,1 1,-1-1,0 1,0 0,0 0,0 0,0 0,0 0,0 0,0 0,0 0,0 1,-1 0,1-1,0 1,0 0,0 0,-1 0,1 0,0 0,0 1,-1-1,1 1,0-1,0 1,0 0,0 0,0 0,0 0,-3 2,0 0,0 0,1 0,0 1,-1 0,1 0,1 0,-1 0,1 1,-1-1,1 1,0 0,0 1,-1 3,1 0,-1 0,2 1,-1-1,1 1,1 0,0 0,0-1,1 1,0 0,0 0,1 0,1 0,0-1,0 1,1 0,0-1,0 0,1 0,1 0,4 8,-1-5,-1-1,2 0,-1 0,2-1,-1 0,1-1,1 0,-1-1,2 0,-1 0,1-1,0-1,0 0,1-1,9 3,-9-4,0 0,1-1,-1-1,0 0,1-1,0 0,12-2,-21 1,0-1,0 0,0 0,0 0,-1-1,1 1,0-1,-1 0,1-1,-1 1,0-1,0 0,0 0,0 0,0 0,-1-1,1 1,-1-1,0 0,0 0,0 0,1-5,4-9,-2 0,0 0,-1-1,0 0,-2 0,1-11,9-46,-7 69,-3 25,-3-18,2 30,-3-17,2-1,-1 0,2 1,-1-1,2 0,-1 0,2 0,0 0,0-1,1 1,0-1,1 0,0-1,2 1,-4-7,-1-1,2 0,-1 0,0 0,0-1,1 1,0-1,-1 0,1-1,0 1,0-1,0 0,0 0,0 0,0-1,0 0,0 0,0 0,0 0,0-1,0 0,0 0,3-1,5-2,0 0,0-1,-1 0,1-1,-1-1,0 0,-1 0,3-3,-1-1,0-1,0 0,-1-1,-1 0,0-1,-1 0,0-1,-1 0,-1 0,-1-1,0 0,-1-1,0 1,-2-1,0 0,1-13,-4 6,-2 24,1 0,0 0,0 0,0 0,0 0,-1 1,1-1,0 0,0 0,0 0,-1 0,1 0,0 0,0 0,-1 0,1 0,0 0,0 0,-1 0,1 0,0 0,0 0,0 0,-1 0,1 0,0 0,0 0,0 0,-1-1,1 1,0 0,0 0,0 0,-1 0,1 0,0-1,0 1,0 0,0 0,-1 0,1 0,0-1,0 1,0 0,0 0,0-1,0 1,0 0,0 0,0 0,0-1,0 1,0 0,0 0,0-1,0 1,0 0,-5 10,0 1,1 0,0 0,1 0,1 0,-1 1,2-1,0 1,0 0,1-1,0 1,1-1,1 3,-1-8,0-1,0 1,1-1,0 1,0-1,1 0,-1 0,1 0,0 0,0 0,1-1,0 1,-1-1,1 0,1 0,-1-1,0 1,1-1,0 0,0 0,0 0,0-1,0 0,1 0,-1 0,1-1,-1 1,1-1,0 0,4-1,5 2,-1-1,0 0,1-2,-1 1,0-2,0 0,1 0,-1-2,-1 1,1-2,5-2,-11 4,-1-1,1 0,-1 0,0 0,0-1,0 0,-1-1,1 1,-1-1,-1-1,1 1,-1-1,0 0,-1 0,1 0,-1 0,-1-1,0 0,3-8,-4 9,0-1,0 0,-1-1,0 1,-1 0,0 0,0 0,0-1,-1 1,-1 0,1 0,-1 0,-1 0,1 0,-1 1,-1-1,0-1,3 8,1 0,0 0,-1 1,1-1,-1 0,1 0,-1 1,1-1,-1 0,1 1,-1-1,0 1,1-1,-1 1,0-1,0 1,1 0,-1-1,0 1,0 0,0-1,1 1,-1 0,0 0,0 0,0 0,0 0,1 0,-1 0,0 0,0 0,0 0,0 0,0 0,1 1,-1-1,0 0,0 1,1-1,-1 1,0-1,0 0,1 1,-1 0,0-1,1 1,-1-1,1 1,-1 0,1-1,-1 1,1 0,-20 43,18-37,0 1,0-1,0 1,1 0,0-1,1 1,0 0,0 0,0-1,1 1,1 0,-1-1,1 1,0-1,1 1,-1-1,2 0,-1 0,1 0,0-1,0 1,1-1,0 0,5 5,9-1,0 0,1-1,0-1,1-1,0-1,0-1,0 0,1-2,-1 0,1-2,0 0,3-2,-11 2,73 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15.11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568 1,'-19'0,"-21"2,-17 8,-14 13,-7 15,-3 16,7 17,10 20,17 17,18 10,21 6,26-3,25-5,27-12,20-16,-3-23</inkml:trace>
  <inkml:trace contextRef="#ctx0" brushRef="#br0" timeOffset="848.006">1236 683,'-10'-5,"0"1,-1 0,0 0,0 1,0 1,0 0,0 0,0 1,-1 1,1 0,0 0,0 1,-1 1,1 0,0 0,0 1,0 0,1 1,-1 0,1 1,-9 6,11-6,0 0,0 1,0 0,1 0,0 0,0 1,1 1,0-1,0 1,1 0,0 0,0 0,1 1,0 0,0 0,1 0,0 0,1 1,-1 4,3-12,0 0,0 0,1 0,-1 0,1 0,-1 0,1 0,0 0,0 0,-1 0,1-1,0 1,1 0,-1-1,0 1,0 0,1-1,-1 0,1 1,-1-1,1 0,0 0,-1 0,1 0,0 0,0 0,0 0,0-1,0 1,0-1,0 1,0-1,0 0,0 0,0 0,0 0,0 0,0 0,0-1,1 1,79-27,-68 18,-1 0,-1 0,1-2,-2 1,0-2,0 0,-1 0,0 0,-1-2,0 1,-2-1,2-2,-7 64,-2-43,-1 1,1 0,0 0,0 0,1 0,0 0,0 0,0 0,1-1,-1 1,1 0,1-1,-1 0,1 1,0-1,0 0,1 0,-1-1,1 1,0-1,0 0,1 0,-1 0,1 0,0-1,0 0,0 0,1 0,-1-1,0 1,1-1,0-1,-1 1,1-1,0 0,0 0,0-1,5 1,4-5,-1 0,1-1,-1-1,1 0,-2-1,1 0,-1-1,0-1,-1 0,1 0,-2-1,0-1,0 0,-1-1,0 0,-1 0,2-5,9-10,-2 0,-1-2,-1 0,-1-1,-2-1,-1 0,-2 0,0-1,-3-1,0 1,-2-1,-2 0,0-24,-17-18,14 73,-1 0,0 1,0-1,0 0,0 0,0 0,0 1,0-1,-1 0,1 1,-1-1,1 1,-1 0,1-1,-1 1,0 0,1 0,-1 0,0 0,0 0,0 1,0-1,0 0,0 1,0 0,0-1,0 1,0 0,0 0,0 0,0 0,-1 0,0 1,-6 3,0 1,0 0,1 0,0 1,0 0,0 0,1 1,0 0,0 1,0-1,1 1,1 0,-1 1,1-1,1 1,-1 0,2 1,-1-1,-1 7,-3 8,1-1,0 1,2 0,1 0,1 0,1 1,1-1,1 1,1 0,1-1,2 0,0 1,-1-11,0 0,1 0,1 0,1 0,-1-1,2 0,0 0,1-1,0 0,0 0,2-1,-1 0,1 0,1-1,0 0,0-1,1-1,0 0,1 0,8 3,-10-5,0-1,0 0,0-1,0 0,1-1,0 0,0-1,-1 0,1-1,0 0,0-1,0 0,0-1,0-1,0 0,0 0,0-1,-1 0,1-1,-1-1,0 0,-1 0,1-1,-1 0,0-1,0 0,-1-1,0 0,0 0,-1-1,0 0,-1-1,0 0,3-5,-4 2,0-1,-1 0,-1 0,0-1,-1 1,0-1,-1 1,-1-1,0 0,-2 0,1-2,0 16,0-1,1 1,-1-1,0 1,0 0,1-1,-1 1,-1-1,1 1,0-1,0 1,0-1,-1 1,1 0,-1-1,1 1,-1 0,1-1,-1 1,0 0,0-1,0 1,0 0,0 0,0 0,0 0,0 0,0 0,0 0,0 1,-1-1,1 0,0 0,-1 1,1-1,0 1,-1 0,1-1,-1 1,1 0,0 0,-1-1,1 1,-1 1,1-1,-1 0,1 0,-1 0,1 1,0-1,-1 1,1-1,-1 1,1-1,0 1,0 0,-1 0,1 0,0 0,-4 4,0 1,0-1,1 1,0 1,0-1,0 0,1 1,0 0,0 0,1 0,-1 0,2 0,-1 0,1 1,0-1,1 1,-1-1,1 0,1 1,0-1,0 1,0-1,1 0,0 0,0 0,1 0,0 0,0 0,4 5,5-1,1-1,0-1,1 0,0-1,0 0,0-1,1-1,0 0,1-1,-1-1,1 0,0-1,0-1,0 0,15-1,64 7,-6-3</inkml:trace>
  <inkml:trace contextRef="#ctx0" brushRef="#br0" timeOffset="1449.727">2960 723,'-19'-7,"-2"1,1 1,-1 1,1 1,-1 1,0 0,0 2,-1 0,15 0,0 1,0 0,0 0,0 1,0 0,0 0,1 0,-1 1,1 0,-1 0,1 1,0-1,0 2,1-1,-1 0,1 1,0 0,0 0,1 1,-1-1,1 1,0 0,1 0,0 1,-1 1,2-5,1 0,0 0,-1 0,1 0,0 0,1 0,-1 0,0 0,1 1,0-1,0 0,0 0,0 0,0 1,1-1,-1 0,1 0,0 0,0 0,0 0,1 0,-1 0,1 0,-1 0,1 0,0-1,0 1,0-1,0 1,1-1,-1 0,1 0,-1 0,1 0,0-1,-1 1,1-1,0 1,0-1,0 0,0 0,1 0,0-1,11 2,0-1,0-1,0 0,0-1,0-1,-1-1,1 0,0 0,-1-2,0 1,0-2,0 0,0-1,-1 0,0-1,-1-1,0 1,0-2,-1 0,3-4,-14 14,0 1,0 0,0-1,0 1,0-1,0 1,0 0,0-1,0 1,0-1,0 1,1 0,-1-1,0 1,0-1,1 1,-1 0,0-1,1 1,-1-1,0 1,1-1,-1 0,1 1,-1-1,1 1,-1-1,1 0,-1 1,1-1,-1 0,1 1,-1-1,1 0,-1 0,1 0,0 0,-1 0,1 1,0-1,-1 0,1 0,-1 0,1 0,0-1,-1 1,1 0,-1 0,1 0,0 0,-1-1,1 1,-1 0,1-1,-1 1,1 0,-1-1,1 1,-1 4,0 1,0 0,1 0,0 0,0-1,0 1,0 0,1-1,-1 1,1-1,1 0,-1 0,0 1,1-1,0-1,0 1,0 0,0-1,1 1,0-1,-1 0,1 0,0-1,0 1,1-1,-1 0,0 0,1 0,0-1,15 3,0 0,1-2,-1 0,1-2,0 0,-1-1,1-2,-1 0,0 0,0-2,0-1,0 0,5-4,-8 4,-1-1,0-1,0 0,-1-1,0-1,-1 0,0 0,-1-2,0 0,0 0,-2-1,1-1,-2 0,0-1,0 1,-2-2,0 1,3-9,6-32,-1 0,-4-1,-2 0,-2-1,-3 0,-2-16,0 18,2-24,-6 70,-2 22,-11 67,4 1,3 0,3 0,4 1,4-1,3 0,4 0,11 39,27 19,-48-135</inkml:trace>
  <inkml:trace contextRef="#ctx0" brushRef="#br0" timeOffset="2252.582">3402 576,'102'-18,"-89"17,33-2,-1 2,1 2,-1 2,0 2,0 2,0 2,-1 2,0 1,-1 3,11 6,-45-17,0-1,-1 2,0-1,0 1,0 0,0 1,-1 0,0 0,0 1,0 0,-1 0,0 0,-1 1,1 0,-1 0,-1 0,0 1,0 0,-1-1,0 1,0 0,-1 1,0-1,0 5,-7 38,4-45,-1 0,1 1,0-1,1 1,0-1,0 0,1 1,-1-1,2 1,-1-1,1 0,3 7,-1-9,1-1,0 0,0 0,0 0,0-1,1 0,0 0,-1 0,1-1,0 1,0-2,1 1,-1-1,0 1,0-2,1 1,-1-1,1 0,-1 0,0-1,1 0,-1 0,0 0,0-1,6-2,-6 3,0 0,1-1,-1 0,0 0,0 0,-1-1,1 0,0 0,-1-1,0 1,0-1,0 0,0-1,-1 1,1-1,-1 0,0 0,-1 0,1-1,-1 1,0-1,-1 0,1 0,-1 0,0 0,0 0,-1 0,0-1,0 1,-1 0,1-1,-1 1,-1 0,1-1,-2-2,1 4,0 0,0 0,-1 0,0 0,0 0,0 1,-1-1,1 1,-1-1,0 1,-1 0,1 0,-1 1,1-1,-1 0,0 1,0 0,-1 0,1 1,-1-1,1 1,-1 0,0 0,0 0,0 1,0-1,0 1,0 1,0-1,-1 1,1-1,3 2,-1-1,1 1,0-1,0 1,0 0,0 0,0 0,0 0,0 0,0 1,0-1,0 0,0 1,1-1,-1 1,1 0,-1 0,1-1,0 1,0 0,-1 0,1 0,1 0,-1 1,0-1,0 0,1 0,-1 0,1 1,0-1,0 0,0 0,0 1,0 0,0 4,1 0,0 0,0 0,1 0,-1 0,1-1,1 1,-1 0,1-1,4 5,8 9,0-2,2 0,0-1,1 0,1-2,0 0,1-1,1-1,0-1,1-1,0 0,17 4,50 8,-86-22,0-1,-1 0,1-1,0 1,-1 0,1-1,-1 1,1-1,0 0,-1 0,1 0,-1 0,0-1,1 1,-1 0,0-1,0 0,0 0,0 1,0-1,0 0,-1 0,1-1,-1 1,1 0,-1-1,0 1,0 0,0-1,0 1,0-1,0-1,3-20,0 0,-1-1,-2 0,-1 1,0-1,-2-2,0-15,1 21,0 13,0 0,1 1,0-1,0 0,1 1,-1-1,2 0,-1 1,1-1,0 1,1 0,2-7,-2 13,-1 0,0 0,0 0,1 0,-1 0,0 1,1-1,-1 1,1-1,-1 1,1 0,-1 0,1 0,-1 0,1 1,-1-1,1 1,-1-1,1 1,-1 0,0 0,1 0,-1 0,0 0,0 1,0-1,0 1,0-1,0 1,0 0,-1 0,1 0,4 1,204 136,-206-137,1 1,0-1,-1 1,0 0,1 1,-1-1,-1 1,1 0,0 0,-1 0,0 0,0 0,0 1,0-1,-1 1,0 0,0 0,0 0,-1 0,1 0,-1 0,0 1,-1-1,1 0,-1 5,-3 6,2-12,0-1,0 0,0 1,1-1,-1 1,1-1,0 1,0-1,0 0,1 1,-1-1,1 1,0-1,-1 0,2 1,-1-1,0 0,1 0,-1 0,1 0,0 0,0 0,0 0,0-1,2 2,9 4,1 0,0-2,1 0,0 0,-1-1,2-1,-1 0,0-2,1 1,-1-2,1 0,0-1,-1 0,3-2,-8 2,31 0,0-2,-1-2,1-2,-1-1,0-2,15-7,7-6</inkml:trace>
  <inkml:trace contextRef="#ctx0" brushRef="#br0" timeOffset="2502.567">6169 242,'11'16,"11"19,9 23,3 24,2 19,-1 16,-8 8,-13 6,-24 5,-38 3,-54 2,-76 1,-7-25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8T20:39:46.375"/>
    </inkml:context>
    <inkml:brush xml:id="br0">
      <inkml:brushProperty name="width" value="0.025" units="cm"/>
      <inkml:brushProperty name="height" value="0.025" units="cm"/>
      <inkml:brushProperty name="color" value="#3333FF"/>
      <inkml:brushProperty name="ignorePressure" value="1"/>
    </inkml:brush>
  </inkml:definitions>
  <inkml:trace contextRef="#ctx0" brushRef="#br0">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0-08T20:39:49.358"/>
    </inkml:context>
    <inkml:brush xml:id="br0">
      <inkml:brushProperty name="width" value="0.025" units="cm"/>
      <inkml:brushProperty name="height" value="0.025" units="cm"/>
      <inkml:brushProperty name="color" value="#3333FF"/>
      <inkml:brushProperty name="ignorePressure" value="1"/>
    </inkml:brush>
  </inkml:definitions>
  <inkml:trace contextRef="#ctx0" brushRef="#br0">1 1,'4'0,"2"0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38.9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2246 2767,'4'0,"11"5,12 3,13 5,13 3,9 1,7-3,2-3,-3-4,-6-3,-11-2,-12-2,-13-2,-6-4,-6-1</inkml:trace>
  <inkml:trace contextRef="#ctx0" brushRef="#br0" timeOffset="816.352">3756 2928,'8'-16,"-9"-191,0 203,1 1,0-1,0 0,0 1,0-1,0 1,1-1,0 0,-1 1,1-1,1 1,-1 0,0-1,1 1,0 0,0 0,0 0,0 0,0 0,1 0,-1 1,1-1,-1 1,1-1,0 1,0 0,0 0,0 1,1-1,-1 1,1-1,7 1,-1 1,1 0,0 1,-1 0,1 0,-1 1,0 1,1 0,-1 0,-1 1,1 0,0 0,-1 1,0 1,0 0,0 0,-1 0,7 8,-7-7,0 0,0 1,-1 0,0 0,0 0,-1 1,-1 0,5 9,-8-14,0 0,-1-1,1 1,-1 0,0 0,0 0,-1 0,1 0,-1 0,0 0,0 0,0 0,-1 0,1 0,-1 0,0 0,0 0,0 0,-1-1,1 1,-1 0,0-1,0 1,0-1,-1 1,0-1,0 0,0 1,0-1,0 0,0-1,-1 1,0 0,1-1,-1 0,0 0,0 0,0-1,0 1,0-1,-1 0,1 0,0 0,-1-1,1 1,0-1,-1 0,1 0,-1-1,1 1,0-1,-1 0,1 0,0-1,0 1,0-1,0 0,-3-2,6 3,0-1,-1 1,1-1,1 0,-1 1,0-1,0 0,1 0,-1 1,1-1,-1 0,1 0,0 0,0 0,0 0,0 1,0-1,0 0,0 0,1 0,-1 0,1 0,-1 1,1-1,0 0,-1 0,1 1,0-1,0 1,1-1,-1 1,1-2,47-39,-30 33,0 2,1 0,0 1,0 1,0 1,1 1,-1 1,13 0,-12 1,0-1,-1 0,1-2,-1 0,1-2,-1 0,-1-1,8-5,-20 9,-1-1,-1 0,1 0,0 0,-1-1,0 0,0 0,-1 0,1 0,-1-1,0 0,0 0,-1 0,0 0,0-1,-1 1,1-1,-1-3,-2 9,0 0,0-1,-1 1,1-1,0 1,-1-1,0 1,1 0,-1-1,0 1,1 0,-1 0,0-1,0 1,0 0,0 0,0 0,-1 0,1 0,0 1,0-1,-1 0,1 0,0 1,-1-1,1 1,-1-1,1 1,0 0,-1-1,1 1,-1 0,1 0,-1 0,1 0,-1 0,1 1,-1-1,1 0,-1 1,1-1,0 1,-1-1,1 1,0-1,-1 1,1 0,0 0,0 0,-1 0,1 0,0 1,-4 1,0 1,0 0,1 0,-1 0,1 1,0 0,1 0,-1 0,1 0,0 0,0 0,0 1,1 0,0-1,0 1,1 0,-1 0,1 0,1 0,-1 0,1 0,0 0,0 0,1 0,-1 0,1 0,1 0,-1 0,1 0,0 0,1-1,0 3,5-1,-1 0,2-1,-1 0,1 0,0 0,0-1,0-1,1 1,-1-2,1 1,0-1,0-1,1 0,-1 0,0-1,9 0,39 3,1-2,-1-2,1-3,31-7,19-5</inkml:trace>
  <inkml:trace contextRef="#ctx0" brushRef="#br0" timeOffset="1716.271">6002 2526,'19'84,"-3"0,-4 1,-3 1,-5 0,-3 0,-4-1,-3 1,-5-1,-13 49,-12-29,19-85,6-32,3-41,5-130,3 80,-5 0,-5-5,-55-198,63 297,-1 3,1 1,0 0,1-1,-1 1,1-1,0 1,0-1,1 0,0 1,0-1,0 0,1 1,-1-1,1 1,1-1,-1 1,1-1,0 1,0 0,1 0,-1 0,1 0,0 0,3-3,3 4,0 0,0 0,0 0,1 2,0-1,-1 1,1 0,0 1,0 0,0 1,0 0,0 1,0 0,0 0,0 1,-1 0,3 1,-4-2,1 0,-1 1,0 0,0 1,0-1,-1 1,1 1,-1-1,1 1,-1 1,0-1,-1 1,1 1,-1-1,0 1,0 0,-1 0,0 1,0-1,0 1,-1 0,0 1,0-1,0 3,-4-6,0 0,0 1,0-1,0 0,-1 0,1 0,-1 0,0 0,-1 0,1 0,-1-1,1 1,-1 0,0-1,-1 1,1-1,-1 1,1-1,-1 0,0 0,0-1,0 1,0-1,-4 3,-3 1,1 1,-1-2,-1 0,1 0,-1 0,0-2,0 1,-4 0,-52-9,65 4,1 0,-1 0,1 1,0-1,-1 0,1 0,0 0,-1-1,1 1,0 0,0 0,0-1,0 1,0 0,0-1,1 1,-1-1,0 1,1-1,-1 0,1 1,0-1,-1 1,1-1,0 0,0 1,0-1,0 0,0 1,0-1,1 0,-1 1,1-1,-1 0,1 1,-1-1,1 1,0-1,0 1,5-8,0 1,1 0,0 0,1 0,0 1,0 0,0 1,1 0,0 0,0 1,0 0,1 1,-1 0,1 0,0 1,1 0,-1 1,0 0,1 1,-1 0,1 0,0 1,1 1,-5-1,-1 0,1 1,-1-1,0 2,0-1,1 1,-1-1,0 2,0-1,0 1,-1 0,1 0,-1 0,1 1,-1 0,0 0,-1 0,1 1,-1-1,0 1,0 0,2 4,-3-5,-1-1,-1 0,0 0,1 0,0 0,-1-1,1 1,0-1,1 1,-1-1,0 0,0 0,1 0,0 0,-1 0,1-1,0 1,0-1,0 0,0 1,0-1,0-1,0 1,0 0,0-1,0 0,0 1,1-1,-1 0,0-1,2 1,1-3,1 0,-1 0,1 0,-1-1,0 0,0 0,-1 0,1-1,-1 0,0 0,0 0,0-1,-1 1,0-1,0 0,1-3,-3 6,-1 0,1-1,-1 1,1-1,-1 1,0-1,0 1,-1-1,1 0,-1 0,0 1,0-1,0 0,0 0,0 1,-1-1,0 0,0 1,0-1,0 1,0-1,-1 1,0-1,0 1,0 0,0 0,0 0,0 0,-1 0,1 1,-3-3,0 1,1 1,-1-1,0 1,0 0,0 0,0 0,-1 1,1 0,-1 0,0 0,1 1,-1-1,0 1,0 1,0-1,0 1,0 0,0 1,0-1,0 1,1 0,-1 1,0-1,1 1,-1 0,1 1,-1-1,1 1,-3 2,6-3,1 1,0-1,0 1,0-1,0 0,0 1,1 0,-1-1,1 1,-1-1,1 1,0 0,0-1,0 1,0 0,1-1,-1 1,1 0,0-1,-1 1,1-1,0 1,1-1,-1 0,0 1,1-1,-1 0,1 0,-1 0,1 0,0 0,0 0,0-1,0 1,1-1,-1 1,0-1,0 0,1 0,-1 0,1 0,1 1,32 15</inkml:trace>
  <inkml:trace contextRef="#ctx0" brushRef="#br0" timeOffset="2518.261">7045 2580,'-5'-7,"0"0,0 1,-1 0,0 0,0 0,0 1,-1 0,1 0,-1 0,-1 1,1 0,0 1,-1-1,0 2,0-1,0 1,0 0,0 0,0 1,-1 0,1 1,0 0,-1 0,1 1,0 0,0 0,0 1,-1 0,2 0,-1 1,0 0,0 1,1 0,0 0,0 0,0 1,0 0,1 0,0 1,0 0,-3 3,7-7,0 0,-1 0,1 0,0 1,0-1,0 1,0-1,1 1,-1 0,1 0,0-1,-1 1,1 0,1 0,-1 1,0-1,1 0,-1 0,1 0,0 0,0 0,1 0,-1 1,0-1,1 0,0 0,0 0,0 0,0 0,0 0,0 0,2 0,3 1,1-1,1-1,-1 1,0-1,1 0,-1-1,1 1,-1-2,1 1,-1-1,1 0,0-1,-1 1,1-2,-1 1,1-1,-1 0,5-2,21-8,-1-1,0-1,-1-2,0-1,21-16,-32 20,-19 13,-1-1,1 0,0 1,0-1,-1 1,1-1,0 1,0-1,0 1,0 0,-1-1,1 1,0 0,0 0,0 0,0 0,0-1,0 1,0 1,0-1,0 0,-1 0,1 0,0 0,0 1,0-1,0 0,0 1,0-1,-1 0,1 1,0-1,0 1,-1 0,1-1,0 1,-1-1,1 1,0 0,-1 0,1-1,-1 1,1 0,-1 0,0 0,1 0,-1-1,0 1,0 0,1 0,-1 0,0 0,0 0,0 0,0 0,0 0,0 0,-1 0,1-1,0 1,0 0,-1 1,2 5,0 1,0 0,0 0,1-1,1 1,-1-1,1 0,0 1,1-1,-1-1,2 1,-1 0,1-1,0 0,0 0,0 0,1-1,0 0,0 0,0 0,1-1,0 0,5 2,-2-2,0-1,1-1,-1 1,1-2,0 0,-1 0,1-1,0 0,0 0,0-2,-1 1,1-1,-1-1,1 0,-1 0,0-1,0 0,-1-1,1 0,-1-1,1 0,8-7,0 0,-1-1,-1-1,0-1,-1 0,0-1,-2 0,0-2,9-16,-6 6,-1-1,-1-1,-2 0,-1-1,-2 0,-1 0,-1-1,-2 0,-2 0,-1-1,-1 1,-1 0,-3-1,-1-5,-23-47,27 85,0 0,0 0,0 0,-1 0,1 0,0 0,-1 0,1 0,-1 0,1 1,-1-1,0 0,1 0,-1 0,0 1,1-1,-1 0,0 1,0-1,0 1,0-1,1 1,-1-1,0 1,0-1,0 1,0 0,0 0,0-1,0 1,0 0,0 0,0 0,0 0,0 0,0 1,0-1,0 0,0 0,0 1,0-1,0 0,0 1,0-1,0 1,0-1,0 1,1-1,-1 1,0 0,0 0,0 0,-28 52,15-1,3-1,2 1,2 1,2 0,3 0,3 23,-1-54,1 0,0 0,2 0,1 0,0 0,2 0,3 5,-7-20,1 1,1-1,-1 0,1 0,0-1,1 1,0-1,0 0,0 0,1 0,0-1,0 0,0 0,0 0,1-1,0 0,0-1,0 1,0-1,1 0,6 1,-3-2,0 0,1-1,-1 0,0-1,1 0,-1-1,0 0,0-1,1 0,-1-1,-1 0,1 0,0-1,-1-1,0 0,2-1,-6 2,1 0,-1 0,0 0,-1-1,1 0,-1 0,0 0,0 0,0-1,-1 0,0 0,0-1,0 1,-1-1,0 1,0-1,-1 0,0 0,0 0,-1-1,0 1,0 0,0 0,-1-1,0-1,0 6,0 1,0-1,-1 0,1 1,0-1,-1 0,0 1,1-1,-1 0,0 1,0 0,-1-1,1 1,0-1,-1 1,0 0,1 0,-1 0,0 0,0 0,0 0,-1 0,1 3,0-1,0 1,0 0,1 0,-1 0,0 0,1 1,-1-1,0 0,1 1,0-1,-1 1,1-1,0 1,0-1,0 1,0 0,0 0,0 0,0-1,1 1,-1 0,1 0,-1 0,1 0,0 0,-1 0,1 2,-1 4,0 0,0 0,1 0,0 1,0-1,1 0,0 0,0 0,1 0,0 0,0 0,1 0,0-1,0 1,1-1,0 0,1 0,-1 0,1-1,0 0,1 1,0-2,0 1,0-1,0 0,1 0,0-1,0 1,0-2,1 1,4 1,1 0,0-1,0 0,0-1,1 0,-1-2,1 1,-1-1,1-1,0-1,6 0,22-6</inkml:trace>
  <inkml:trace contextRef="#ctx0" brushRef="#br0" timeOffset="2777.59">7406 2099,'25'0,"29"0,30 0,32 0,29-5,24-1,12-2,-24 0</inkml:trace>
  <inkml:trace contextRef="#ctx0" brushRef="#br0" timeOffset="3102.846">9358 2139,'17'2,"0"0,0-2,0 0,0-1,0 0,0-2,0 0,-1-1,1 0,-1-1,0-1,0-1,-1 0,0-1,0-1,-1 0,0-1,-1-1,0 0,0 0,10-14,-12 16,0-1,-1-1,0 0,-1 0,0-1,-1 0,0-1,-1 0,0 0,-1 0,-1-1,0 0,-1 0,0 0,-1-1,0-9,-2 22,-1 1,0-1,0 0,0 0,0 0,0 0,-1 0,1 0,0 1,-1-1,1 0,-1 0,0 0,0 1,0-1,0 0,0 1,0-1,0 1,0-1,-1 1,1 0,0-1,-1 1,1 0,-1 0,0 0,1 0,-1 0,0 0,1 1,-1-1,0 1,0-1,0 1,0-1,0 1,1 0,-1 0,0 0,0 0,0 0,0 1,0-1,0 0,1 1,-1 0,0-1,0 1,1 0,-1 0,-5 5,0 0,0 1,1-1,0 1,0 1,1-1,0 1,1 0,-1 0,1 1,1-1,0 1,0 0,1 0,-1 2,-9 45,2-1,3 2,2-1,3 1,2 0,2 0,3-1,5 15,44 250,-24-157,4 101,-36-72,-8-123</inkml:trace>
  <inkml:trace contextRef="#ctx0" brushRef="#br0" timeOffset="3653.059">9478 2661,'20'-17,"1"1,0 2,1 0,0 1,1 1,1 1,0 1,18-4,-29 9,330-102,-175 59,-141 39,-27 9,0 0,0 0,0-1,0 1,0 0,0 0,0 0,0-1,0 1,0 0,0 0,0 0,0-1,0 1,0 0,0 0,0 0,0-1,0 1,0 0,0 0,0 0,0-1,1 1,-1 0,0 0,0 0,0 0,0 0,0-1,1 1,-1 0,0 0,0 0,0 0,1 0,-23 1,7 2,-1 1,2 0,-1 1,1 1,-1 0,2 1,-1 0,1 1,0 1,0 0,1 1,1 0,0 1,-6 7,15-17,0 1,1 0,-1 0,0-1,1 1,-1 0,1 0,0 0,0 1,-1-1,2 0,-1 0,0 1,0-1,1 0,-1 1,1-1,0 1,-1-1,1 0,0 1,1-1,-1 1,0-1,1 1,-1-1,1 0,0 1,0-1,0 0,0 0,0 0,0 1,1-1,-1 0,1-1,-1 1,2 1,5 0,1-1,0 0,0 0,0 0,0-1,0-1,0 1,0-2,0 1,0-1,0-1,0 1,0-1,-1-1,1 0,-1 0,1-1,-1 0,0 0,-1-1,1 0,-1 0,3-3,-5 5,0 0,0-1,0 0,-1 0,1 0,-1-1,0 1,0-1,-1 0,0 0,1 0,-2 0,1-1,-1 1,1-1,-1 0,-1 0,1 0,-1 0,0 1,-1-2,1 1,-1 0,-1 0,1 0,-1-3,1 9,-1 0,1 1,0-1,0 0,0 0,0 1,-1-1,1 0,0 0,0 1,-1-1,1 0,0 0,0 1,-1-1,1 0,0 0,-1 0,1 0,0 0,-1 1,1-1,0 0,-1 0,1 0,0 0,-1 0,1 0,0 0,-1 0,1 0,0 0,-1 0,1-1,0 1,-1 0,1 0,0 0,-1 0,1 0,0-1,0 1,-1 0,1 0,0 0,0-1,-1 1,1 0,0 0,0-1,0 1,-1 0,1-1,0 1,0 0,0-1,0 1,0 0,0-1,0 1,0 0,0-1,0 1,0 0,0-1,-7 29,7-21,1-1,-1 0,1 1,0-1,0 0,1 0,0 0,0 0,0 0,1 0,0-1,0 1,1-1,-1 0,1 0,0 0,0 0,1-1,-1 0,1 0,0 0,0 0,1-1,-1 0,1 0,0 0,2 0,10 5,0-2,1 0,-1-2,1 0,0 0,0-2,0-1,12 0,54-5,-6-6</inkml:trace>
  <inkml:trace contextRef="#ctx0" brushRef="#br0" timeOffset="4034.08">11029 2286,'-5'-2,"0"1,0 0,0 1,-1-1,1 1,0 0,0 0,-1 0,1 1,0 0,0 0,0 0,0 1,0-1,0 1,0 1,1-1,-1 1,0-1,1 1,0 0,0 1,0-1,0 1,1 0,-1 0,1 0,-1 1,1 1,-1-1,1 1,0 0,1 0,-1 0,1 0,1 0,-1 1,1-1,0 1,0-1,1 1,0-1,0 1,0-1,1 1,0-1,0 1,1-1,0 0,0 1,0-1,1 0,0-1,0 1,1 0,-1-1,1 0,0 1,1-2,-1 1,1 0,1 0,12 3,-1 0,1-2,0 0,0-1,1-1,-1 0,1-2,0 0,0-1,0-1,0-1,0-1,-1 0,1-1,17-6,4 1,-1-2,-1-2,0-1,0-2,-2-2,0-1,-1-2,20-16,-47 31,0 0,0-1,-1 1,0-2,0 1,0-1,-1 0,0-1,-1 1,0-1,0 0,0-1,0-1,-4 8,-1 0,1 0,-1 0,0 1,0-1,1 0,-1 0,0 0,-1 0,1 0,0 0,0 1,-1-1,1 0,-1 0,0 0,1 1,-1-1,0 0,0 1,0-1,0 1,-1-1,1 1,0-1,0 1,-1 0,1 0,-1-1,1 1,-1 0,0 1,1-1,-1 0,0 0,0 1,1-1,-2 1,-71-6,68 7,0 0,0 1,0 0,0 0,0 1,1-1,-1 1,1 0,0 1,-1-1,1 1,1 0,-1 0,1 1,0-1,0 1,0 0,0 0,1 1,0-1,0 0,0 1,1 0,0 0,0 0,0 0,1 0,0 0,0 0,1 0,0 1,0-1,0 0,0 0,1 1,0-1,1 0,-1 0,1 0,0 0,1-1,0 1,-1-1,2 1,-1-1,4 4,9 2,0-1,1 0,0-1,0-1,1-1,0-1,1 0,-1-1,1-1,0-1,0 0,1-2,-1 0,15-2,66 1,-8-4</inkml:trace>
  <inkml:trace contextRef="#ctx0" brushRef="#br0" timeOffset="5217.761">14131 2019,'-9'0,"0"-1,0 2,0-1,1 1,-1 0,0 1,1 0,-1 1,1-1,0 2,0-1,0 1,0 0,1 1,-1 0,1 0,0 1,1-1,-1 1,1 1,-2 3,-3 3,0 0,1 1,1 0,0 1,2 0,-1 0,2 0,0 1,0 0,-1 13,6-26,-1 0,1 0,0 0,0 1,1-1,-1 0,1 1,0-1,-1 0,1 1,1-1,-1 0,0 1,1-1,0 0,0 0,0 1,0-1,0 0,1 0,-1 0,1 0,0-1,0 1,0 0,0-1,0 1,1-1,-1 0,1 1,-1-1,1-1,0 1,0 0,0-1,2 2,3-4,-1 0,1-1,0 1,-1-2,0 1,1-1,-1 0,0 0,0-1,-1 0,1 0,-1 0,0-1,0 0,0-1,-1 1,0-1,0 0,0 0,-1 0,0-1,0 0,2-4,0-1,0 0,-1 0,0 0,-1-1,0 0,-1 1,-1-1,0 0,0-1,-2 1,0-10,-2 8,-6 26,6 5,1 1,1 0,1-1,0 1,2 0,-1-1,2 0,0 1,1-1,1-1,0 1,4 4,-8-13,1 0,0-1,1 1,-1-1,1 1,1-1,-1 0,1-1,0 1,0-1,1 0,0 0,0-1,0 1,0-1,0-1,1 1,0-1,0 0,0-1,0 1,0-2,0 1,1-1,-2-3,-1-1,0 1,1-1,-1-1,0 1,0-1,-1 0,1 0,-1 0,0 0,0-1,0 0,-1 0,0 0,0 0,0-1,0 1,-1-1,0 1,0-2,2-2,28-62,-25 50,1 1,1 1,1-1,0 2,2-1,0 1,1 1,12-12,-23 26,1 0,1 0,-1 1,0-1,1 1,-1 0,1 0,-1 0,1 0,0 1,0-1,0 1,0 0,0 0,0 1,0-1,0 1,1 0,-1 0,0 0,0 0,0 1,0 0,0 0,0 0,0 0,0 1,0-1,0 1,-1 0,1 0,-1 1,1-1,-1 1,0-1,0 1,1 1,5 6,-1 1,0 0,0 0,-1 1,0 0,-1 0,-1 0,0 1,0 0,-1 0,-1 0,0 1,-1-1,-1 1,0-1,-1 2,1-13,-1 0,0 1,0-1,0 0,0 0,-1 0,1 1,0-1,-1 0,0 0,1 0,-1 0,0 0,0 0,0 0,-1 0,1 0,0 0,-1-1,1 1,-1-1,1 1,-1-1,0 1,0-1,1 0,-1 0,0 0,0 0,0 0,-1 0,1 0,0-1,0 1,0-1,0 0,-1 0,1 1,0-1,0-1,0 1,-1 0,1 0,0-1,0 1,0-1,0 0,0 0,0 0,0 0,0 0,0 0,0 0,0-1,1 1,-1-1,0 1,0-2,-2-2,1-1,0-1,0 1,0 0,0-1,1 1,0-1,1 0,0 0,0 0,0 0,1 0,0 0,0 0,0 0,1 0,0 1,1-1,0 0,0 0,0 1,1-1,-1 1,2 0,-1 0,1 0,0 0,0 0,0 1,1 0,0 0,0 0,0 1,1-1,0 1,1 0,4-5,1 1,0 0,1 1,0 0,0 1,0 1,1 0,0 1,0 0,0 1,0 1,0 0,1 1,-1 0,1 2,-1-1,1 2,-1 0,0 0,0 2,1 0,-8 0,-1 0,0 0,0 1,0 0,-1 0,1 1,-1-1,-1 1,1 0,-1 1,0-1,0 1,-1-1,0 1,0 0,-1 0,1 1,-2-1,1 0,-1 1,0-1,-1 1,1 0,-1 0,5 26,5-10,-3-20</inkml:trace>
  <inkml:trace contextRef="#ctx0" brushRef="#br0" timeOffset="5714.034">14879 1711,'148'51,"-86"-33,-22-6,0 2,-1 1,-1 3,32 18,-58-28,1 0,-1 1,-1 0,0 1,0 0,-1 1,0 0,-1 0,0 1,-1 0,0 1,-1 0,-1 0,0 0,3 9,43 247,-52-267,0-1,0 0,0 1,1-1,-1 1,0-1,0 0,1 0,-1 1,1-1,-1 0,1 0,0 1,-1-1,1 0,0 0,0 0,0 0,0 0,0 0,0 0,0 0,0-1,0 1,0 0,1-1,-1 1,0 0,0-1,1 0,-1 1,0-1,1 0,-1 1,0-1,1 0,-1 0,0 0,1 0,-1-1,0 1,1 0,-1-1,1 1,5-8,-1 0,1 0,-1-1,-1 0,0 0,0-1,-1 1,0-1,1-2,4-10,82-191,-90 212,9-19,-10 20,1 0,-1 0,0 0,0 1,0-1,0 0,0 0,0 0,0 1,0-1,0 0,1 0,-1 0,0 0,0 0,0 1,0-1,0 0,1 0,-1 0,0 0,0 0,0 0,1 0,-1 0,0 1,0-1,0 0,1 0,-1 0,0 0,0 0,0 0,1 0,-1 0,0 0,0 0,0 0,1-1,-1 1,0 0,0 0,0 0,0 0,1 0,-1 0,0 0,0 0,0-1,0 1,1 0,-1 0,0 0,0 0,0-1,0 1,-4 134,6-125,0 0,1 0,0 0,1 0,-1 0,2 0,-1-1,1 0,1 0,-1 0,1-1,1 0,-1 0,1 0,0-1,1 0,-1 0,1-1,0 0,1-1,-1 1,1-1,0-1,0 0,0 0,0-1,4 0,56 11,-4-5</inkml:trace>
  <inkml:trace contextRef="#ctx0" brushRef="#br0" timeOffset="7055.965">16496 2019,'-5'-2,"0"1,0 0,0 0,0 0,0 0,0 1,-1 0,1 0,0 1,0-1,0 1,0 0,0 0,0 1,0-1,0 1,0 0,0 1,1-1,-1 1,1 0,0 0,0 0,0 1,0-1,1 1,-1 0,1 0,0 0,0 1,-1 2,2-3,0 1,0 0,0 0,0 0,1 0,0 0,0 0,1 0,-1 1,1-1,0 0,0 0,1 1,0-1,0 0,0 0,0 0,1 0,0 0,0 0,0 0,1-1,-1 1,1-1,0 0,1 0,-1 0,1 0,-1 0,1-1,0 1,0-1,1 0,1 1,7 2,0-1,0 0,0 0,0-1,1-1,-1 0,1-1,0 0,0-2,0 1,0-2,0 1,0-2,2-1,22-3,-1-3,0-1,0-2,20-9,-39 15,0-1,0-1,-1 0,0-1,0-1,-1-1,0 0,-1-1,0-1,-1 0,12-15,-24 24,0-1,0 0,0 0,-1 0,1 0,-1 0,-1 0,1 0,-1 0,1 0,-1-1,-1 1,1 0,-1 0,0 0,0 0,0 0,-1 0,0 0,0 0,0 1,-1-1,1 1,-1-1,0 1,0 0,-1 0,1 0,-1 1,0-1,0 1,0 0,0 0,-1 0,1 1,-1-1,1 1,-1 0,0 0,0 1,-3-1,9 3,-1-1,0 1,1-1,-1 1,0-1,0 1,0-1,0 1,1 0,-1-1,0 1,0-1,0 1,0 0,0-1,0 1,0-1,-1 1,1-1,0 1,0 0,0-1,-1 1,1-1,0 1,-1-1,1 1,0-1,-1 1,1-1,0 1,-1-1,1 0,-1 1,1-1,-1 0,1 1,-1-1,1 0,-1 1,1-1,-1 0,0 0,1 0,-1 0,1 0,-1 0,0 1,1-1,-1-1,1 1,-1 0,0 0,1 0,-1 0,1 0,-1 0,11 5,1-1,0 0,0 0,1-1,-1 0,1-1,-1 0,1-1,0 0,7-1,-6 0,72 1,70 9,-150-8,0-1,0 1,0 0,-1 1,1-1,0 1,-1 0,1 0,-1 0,0 1,0-1,-1 1,1 0,-1 0,1 0,-1 1,-1-1,1 1,-1 0,1-1,-1 1,-1 0,1 1,-1-1,0 0,0 0,0 2,2 3,-1 3,0 0,1 0,1 0,0-1,1 0,0 0,0 0,2 0,-1-1,2 0,-1 0,1-1,1 0,0-1,8 7,-2-7,1-1,0-1,0 0,0-1,1 0,0-2,1 0,-1-1,1-1,-1 0,1-1,0-1,-1-1,1-1,-1 0,1-1,-1-1,0 0,0-2,10-4,-18 7,-1-1,1 0,-1-1,1 1,-1-2,-1 1,1-1,-1 0,0-1,0 1,-1-2,0 1,0 0,-1-1,0 0,2-6,-6 13,0-1,0 0,-1 0,1 1,-1-1,1 0,-1 0,0 0,1 0,-1 0,0 1,0-1,-1 0,1 0,0 0,-1 0,1 0,-1 1,1-1,-1 0,0 0,0 1,0-1,0 1,0-1,0 1,0-1,0 1,-1-1,1 1,-1 0,1 0,-1 0,1 0,-1 0,0 0,1 0,-1 0,0 1,0-1,1 1,-1-1,0 1,0 0,0 0,-1-1,0 4,0-1,0 0,1 1,-1-1,0 1,1 0,0 0,0 0,0 0,0 0,0 1,1-1,-1 0,1 1,0-1,0 1,0 0,0-1,1 1,0 0,-1-1,1 1,1 0,-1-1,0 1,1 2,0-2,-1 0,1 0,0 0,0 0,1 1,-1-2,1 1,0 0,0 0,0 0,0-1,1 0,-1 1,1-1,0 0,0 0,0 0,1 0,-1-1,1 0,-1 1,1-1,0 0,0-1,-1 1,1-1,1 0,-1 0,0 0,0 0,0-1,0 1,1-1,-1 0,0 0,0-1,1 1,-1-1,-1 0,-1 0,0 0,1 0,-1 0,0 0,1 0,-1-1,0 1,0-1,0 1,0-1,-1 0,1 0,0 0,-1 0,1 0,-1 0,0-1,1 1,-1 0,0 0,-1-1,1 1,0-1,-1 1,1-1,-1 1,0-1,0 0,0 1,0-1,0 1,-1-2,-22-84,13 71,0 0,-2 1,0 0,-1 0,0 2,-1-1,-1 2,-3-2,18 15,0 0,-1 0,1 0,-1 0,1 0,-1 0,1-1,0 1,-1 0,1 0,-1 0,1 0,0-1,-1 1,1 0,-1 0,1-1,0 1,0 0,-1-1,1 1,0 0,-1-1,1 1,0 0,0-1,0 1,-1-1,1 1,0-1,0 1,0 0,0-1,0 1,0-1,0 1,0-1,0 1,0 0,0-1,0 1,0-1,0 1,0-1,1 1,-1 0,0-1,0 1,0-1,1 1,-1 0,0-1,1 1,-1 0,0-1,1 1,-1 0,30-2,-24 2,276 8,-263-6,-1 0,1 1,-1 1,0 0,0 1,6 4,-18-6,0-1,-1 1,1 1,0-1,-1 1,0 0,0 0,0 1,-1-1,1 1,-1 0,0 0,-1 0,1 1,-1 0,0-1,0 1,-1 0,2 6,13 134,-17-145,0 0,0 1,0-1,1 0,-1 1,0-1,1 0,-1 0,0 1,1-1,0 0,-1 0,1 0,0 0,-1 1,1-1,0 0,0 0,0 0,0-1,0 1,0 0,0 0,0 0,1-1,-1 1,0-1,0 1,0-1,1 1,-1-1,0 0,1 0,-1 1,0-1,1 0,-1 0,0 0,1-1,-1 1,0 0,1 0,-1-1,0 1,0-1,1 1,-1-1,0 1,0-1,0 0,0 0,0 1,0-1,1-1,7-10,0-1,-1 0,-1 0,0-1,-1 0,0 0,2-13,1 3,40-100,-49 123,0 0,0 0,0 1,0-1,1 0,-1 0,0 0,0 0,1 0,-1 0,1 1,-1-1,0 0,1 0,0 1,-1-1,1 0,-1 1,1-1,0 0,-1 1,1-1,0 1,0-1,0 1,-1-1,1 1,0 0,0-1,0 1,0 0,0 0,-1 0,1 0,0 0,0-1,0 2,0-1,0 0,0 0,0 0,0 0,0 1,-1-1,1 0,0 1,0-1,0 0,-1 1,1-1,0 1,0 0,-1-1,1 1,0-1,-1 1,1 0,-1 0,1-1,0 2,23 85,-24-80,1 0,-1 0,1-1,0 1,1-1,0 1,0-1,0 1,1-1,0 0,0 0,0-1,1 1,0 0,0-1,0 0,1 0,0 0,0-1,0 0,0 0,5 3,11 0,0 0,1-2,0 0,-1-1,2-2,-1 0,0-1,20-2,-39 1,77-3,-1-3,0-4,52-13,-125 20,-12 2</inkml:trace>
  <inkml:trace contextRef="#ctx0" brushRef="#br0" timeOffset="9349.949">20200 1377,'24'95,"-4"1,1 40,-19-122,24 187,-8 0,-10 166,-7-326,-2 0,-2-1,-2 1,-1-1,-2 0,-2-1,-2 1,10-34,-1 0,0 0,0 0,0-1,-1 1,0-1,0 1,0-1,0-1,-1 1,0-1,0 1,0-1,-1-1,1 1,-1-1,0 0,0 0,0-1,0 0,0 0,-1 0,1-1,-1 0,1 0,-2 0,-56 2,1-2,-1-4,-43-7,1 1,-603-22,-40 32,-694 55,797-35,-1743 72,1956-66,373-27,59 0,0-1,0 0,0 0,0 1,0-1,0 0,1 0,-1 0,0 0,1 0,-1 0,0 0,1 0,0 0,-1 0,1 0,-1-1,1 1,0 0,0 0,0 0,0 0,0-1,0 1,0 0,0 0,0 0,0 0,1-1,-1 1,0 0,1 0,-1 0,1 0,0 0,-1 0,1-1,3-15,-27-92,7 58,1-29,4 0,3-1,3-61,4 135,-2-117,-3-83,-31-187,-10 174,46 215,0 4,0-1,0 1,0 0,0-1,1 1,-1-1,0 1,1-1,-1 1,1-1,0 1,-1-1,1 1,0-1,0 0,0 1,0-1,0 1,1-1,-1 0,0 1,1-1,-1 1,1-1,-1 1,1-1,0 1,0 0,0-1,0 1,0 0,0 0,0-1,0 1,0 0,0 0,1 0,-1 0,0 1,1-1,-1 0,1 0,-1 1,1-1,0 1,94 4,630 29,-559-29,2289 7,-1852-32,1274-25,-819 48,-1029-10,-31 3</inkml:trace>
  <inkml:trace contextRef="#ctx0" brushRef="#br0" timeOffset="10433.376">2273 4385,'-13'9,"48"-7,79-7,0-5,21-8,-53 7,447-52,-514 61,-6 0</inkml:trace>
  <inkml:trace contextRef="#ctx0" brushRef="#br0" timeOffset="10904.118">4518 4238,'1076'-30,"-938"24,0-5,-1-6,110-30,-226 43,1-1,-2-2,1 0,-1-1,0-1,0-1,-1-1,-1 0,0-1,0-1,-1-1,-15 11,0 1,1 0,-1-1,0 1,0-1,-1 0,1 0,-1 0,1 0,-1 0,0 0,0 0,0 0,0 0,-1 0,1-1,-1-1,-6 18,-4 177,10-144,-5 263,5-289,5-15,1-8</inkml:trace>
  <inkml:trace contextRef="#ctx0" brushRef="#br0" timeOffset="11370.272">6831 4104,'14'30,"-1"1,-2 1,-1 0,-1 0,-2 1,0 8,8 36,-8-49,-3-5,1-1,1 0,1 0,1 0,0-1,2 0,4 5,-14-25,1 1,0 0,0-1,-1 1,1-1,0 1,0-1,1 1,-1-1,0 1,0-1,1 0,-1 0,1 0,-1 0,1 0,-1 0,1 0,0 0,0-1,-1 1,1-1,0 1,0-1,-1 0,1 1,0-1,0 0,0 0,0 0,-1-1,1 1,0 0,0-1,0 1,-1-1,1 0,0 1,-1-1,1 0,0-1,5-5,0-1,-1 0,-1 0,1 0,-1-1,-1 1,1-1,-2-1,1 1,-1 0,-1-1,1-3,8-36,-2-1,-2 1,-3-1,-1-33,-3 77,-1 3,1 1,0 0,-1-1,1 1,0-1,0 1,0 0,1-1,-1 1,1 0,-1-1,1 1,0 0,0-1,0 1,0 0,0 0,0 0,1 0,-1 0,1 0,-1 0,1 1,0-1,-1 0,1 1,0 0,0-1,0 1,0 0,1 0,0 0,95 5,98 11,1-9,0-9,34-11,-119 6,1170-48,-1203 52,-59-1</inkml:trace>
  <inkml:trace contextRef="#ctx0" brushRef="#br0" timeOffset="12335.781">13341 4251,'18'-47,"-3"-2,-2 0,-2 0,0-10,9-43,12 12,-30 87,-1 0,1 0,0 0,0 1,0-1,0 1,1-1,-1 1,1 0,-1 0,1 0,0 0,0 0,0 1,0-1,0 1,0 0,0 0,1 0,-1 0,0 1,1-1,-1 1,0 0,1 0,2 0,4 3,0 0,0 1,-1 1,1-1,-1 1,0 1,-1 0,1 0,-1 1,0 0,-1 0,0 1,0-1,0 2,-1-1,-1 1,1 0,-1 0,-1 0,0 1,0 0,-1 0,1 3,-2-5,1 1,-2-1,1 0,-1 1,-1 0,1-1,-1 1,-1-1,0 1,0-1,-1 3,1-8,0 0,0 1,0-1,-1 0,1 0,-1 0,0 0,1-1,-1 1,-1 0,1-1,0 1,-1-1,1 0,-1 0,0 0,1 0,-1 0,0-1,0 1,0-1,-1 0,1 0,0 0,0 0,-1 0,1-1,0 1,-3-1,4 0,-1 0,1 0,0 0,-1 0,1 0,-1-1,1 1,0-1,-1 0,1 0,0 1,0-1,0-1,-1 1,1 0,0 0,1-1,-1 1,0-1,0 0,1 0,-1 1,1-1,-1 0,1 0,0 0,0-1,-1 1,2 0,-1 0,0-1,0 1,1 0,-1-1,1 1,0 0,0-1,0 1,0-1,0 1,0-1,1 1,-1 0,1-1,0 1,-1 0,1 0,0-1,1 0,6-11,1 1,0 0,0 1,1-1,1 2,0 0,1 0,0 1,0 0,1 1,0 1,1 0,0 1,0 0,1 1,1 0,0-1,0 0,0 1,1 1,0 1,0 0,0 1,1 1,-1 1,1 0,13 2,-27-1,-1 1,1 0,-1 0,0 1,1-1,-1 0,0 1,0 0,0 0,0 0,0 0,0 0,-1 1,1-1,-1 1,0 0,1-1,-1 1,-1 0,1 0,0 1,-1-1,1 0,-1 0,0 1,0-1,0 1,-1 1,4 103,-5-95,1-8,1 36,-2-40,1 0,0 0,1-1,-1 1,0 0,0 0,0-1,0 1,0 0,1 0,-1-1,0 1,1 0,-1-1,1 1,-1 0,0-1,1 1,0-1,-1 1,1-1,-1 1,1-1,-1 1,1-1,0 0,-1 1,1-1,0 0,0 1,-1-1,1 0,0 0,0 0,-1 0,1 1,0-1,0 0,-1-1,1 1,0 0,0 0,-1 0,2 0,11-7</inkml:trace>
  <inkml:trace contextRef="#ctx0" brushRef="#br0" timeOffset="12785.656">13929 3516,'35'21,"0"-2,1 0,1-3,1-1,8 1,71 29,-95-36,0 1,-1 1,-1 1,1 0,-2 2,0 0,-1 1,0 1,-1 1,-1 0,-1 1,0 1,-2 1,0-1,3 9,40 118,-56-145,0 1,1 0,-1-1,1 1,0-1,-1 0,1 1,0-1,0 0,0 1,0-1,0 0,0 0,0 0,0 0,1 0,-1 0,0 0,1 0,-1 0,0-1,1 1,-1-1,1 1,-1-1,1 1,0-1,-1 0,1 0,-1 0,1 0,-1 0,1 0,0 0,-1 0,1-1,-1 1,1 0,-1-1,1 0,-1 1,1-1,-1 0,1 0,11-8,0-1,-1-1,0 0,-1 0,0-1,-1 0,0-1,-1-1,-1 1,0-1,0-1,-2 1,0-1,0 0,2-15,19-36,-21 64,-2 20,-3-11,1 5,1 0,1 0,0-1,1 1,0-1,1 0,0 0,1-1,0 0,0 0,1 0,0-1,1 0,0-1,1 0,-1 0,1-1,1-1,0 1,0-2,0 1,8 2,120 27,-72-27</inkml:trace>
  <inkml:trace contextRef="#ctx0" brushRef="#br0" timeOffset="14017.43">15734 3784,'-8'-2,"-1"2,0-1,1 1,-1 0,0 1,1 0,-1 1,1 0,-1 0,1 0,0 1,0 0,0 1,0 0,1 0,0 1,0 0,0 0,0 1,1-1,-1 2,2-1,-1 1,-4 5,8-8,0 0,-1 1,1-1,1 0,-1 1,0 0,1-1,0 1,0 0,1-1,-1 1,1 0,0 0,0 0,1-1,0 1,-1 0,1 0,1-1,-1 1,1-1,0 1,0-1,0 0,0 0,1 1,0-2,0 1,0 0,0-1,1 1,-1-1,1 0,0 1,13 4,-1-1,1 0,0-1,1-1,0 0,-1-2,1 0,0-1,1 0,-1-2,0 0,0-1,0-1,13-3,-13 2,0 0,-1-2,1 0,-1 0,0-2,-1 0,1-1,8-7,-19 11,0 0,0 0,0 0,-1-1,0 0,0-1,0 1,0-1,-1 0,0 0,0 0,-1 0,0-1,0 0,0 1,-1-1,0 0,0 0,-1 0,0-1,0 1,0-4,-27-95,26 104,0 1,0 0,1 0,-1 0,0 0,1-1,-1 1,0 0,1 0,0 0,-1 0,1 0,-1 0,1 0,0 0,0 1,0-1,-1 0,1 0,0 0,0 1,0-1,0 1,0-1,0 1,1-1,-1 1,0-1,0 1,0 0,0 0,0 0,1-1,-1 1,0 0,0 0,0 1,0-1,1 0,-1 0,0 1,0-1,0 0,0 1,0-1,0 1,0-1,1 2,7-2,283 29,-288-28,2-2,0 1,0-1,0 2,-1-1,1 1,0 0,0 0,-1 0,1 1,-1 0,1 0,-1 0,0 1,0 0,0 0,0 0,0 0,-1 1,1 0,-1 0,0 0,0 1,-1-1,1 1,-1 0,0 0,0 0,-1 0,2 4,-5 77,0-76,0 1,0-1,1 1,0-1,1 0,0 1,1-1,0 1,0-1,1 0,2 2,-2-7,0 0,0 0,1 0,0-1,0 0,0 1,0-2,1 1,0 0,-1-1,1 0,1 0,-1 0,0-1,1 0,-1 0,1 0,-1-1,1 1,0-1,5 0,1 0,0 0,0-1,0-1,0 1,0-2,0 0,-1 0,1-1,0 0,2-2,-6 1,0 1,1-1,-2 0,1 0,0-1,-1-1,0 1,0-1,-1 0,1 0,-1-1,-1 0,1 0,-1 0,0-1,-1 0,0 1,0-2,-1 1,0 0,2-8,-9-7,4 22,-1 1,1 0,0 0,0-1,-1 1,1 0,0 0,0 0,-1 0,1-1,0 1,-1 0,1 0,0 0,-1 0,1 0,0 0,-1 0,1 0,0 0,-1 0,1 0,-1 0,1 0,0 0,-1 0,1 0,0 0,-1 0,1 1,0-1,0 0,-1 0,1 0,0 1,-1-1,1 0,0 0,0 0,-1 1,1-1,0 0,0 1,0-1,0 0,-1 1,1-1,0 0,0 1,0-1,0 0,0 1,0-1,0 0,0 1,0-1,0 0,0 1,0-1,0 0,0 1,-2 2,1 1,-1 0,1 0,0 0,0 0,0 0,0 0,1 0,0 0,-1 0,2 0,-1 0,0 0,1 0,0 0,0 0,0 0,0 0,1 0,-1-1,1 1,0 0,0-1,0 1,1-1,-1 0,1 0,0 0,0 0,0-1,0 1,0-1,1 1,-1-1,1 0,0 0,-1-1,1 1,2 0,-2 0,1 0,-1-1,0 1,1-1,-1 1,1-2,-1 1,1 0,-1-1,1 0,0 0,-1 0,1 0,-1-1,1 0,-1 0,1 0,-1 0,1-1,-1 0,0 0,0 0,0 0,0-1,0 0,-1 1,1-1,-1-1,1 1,-1 0,0-1,1-2,-2 0,0-1,-1 1,1-1,-1 0,-1 1,1-1,-1 0,-1 1,1-1,-1 0,0 1,0-1,-1 1,0-1,0 1,-1 0,0 0,0 0,0 0,-3-4,-3-4,-1 1,0 1,0-1,-1 2,-1-1,0 2,0-1,-2 1,8-3,31 12,-18 1,45 1,-23-3,0 2,0 1,1 1,-2 2,1 1,0 1,-1 1,0 1,-1 2,23 11,-45-18,1 1,0 0,-1 0,1 1,-1-1,-1 1,1 0,-1 1,1-1,-1 1,-1 0,1 0,-1 0,0 0,-1 1,1-1,-1 1,-1-1,1 1,-1 0,0 0,-1 0,1 4,-1-12,0 1,1-1,-1 1,0 0,1-1,-1 1,1-1,-1 1,1-1,-1 1,1 0,-1 0,1-1,-1 1,1 0,-1 0,1-1,0 1,-1 0,1 0,-1 0,1 0,0 0,-1 0,1 0,0 0,-1 0,1 0,-1 0,1 0,0 1,-1-1,1 0,-1 0,1 1,-1-1,1 0,-1 1,1-1,-1 0,1 1,-1-1,1 1,-1-1,0 1,1-1,-1 1,0-1,1 1,-1-1,0 1,0-1,0 1,1 0,-1-1,0 1,0-1,0 1,0 0,0-1,0 1,0 0,124-206,-123 203,0 0,1 0,-1 0,0 0,1 0,-1 1,1-1,-1 0,1 1,0 0,0-1,0 1,0 0,0 0,0 0,0 0,0 0,0 0,0 1,1-1,-1 1,0-1,0 1,1 0,-1 0,0 0,0 0,1 0,-1 1,0-1,0 1,1-1,-1 1,0 0,0 0,1 1,67 81,-45-46,-17-25,1 0,0-1,0 1,2-2,-1 1,1-2,0 1,1-1,0-1,1 0,-1-1,2 0,-1-1,13 4,7-5,-1-1,1-2,0-1,-1-2,1-1,0-2,-1-1,0-1,13-5,38-9,-10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6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48 68,'4'3,"3"-2,-2-6,0-5,-2-2,-1-1,-5 1,-5 2,-3 4,-3 2,0 5,2 3,2 7,9 1,10 1,14-2,2-3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57.9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121 67,'0'16,"0"19,0 17,2 16,4 11,2 7,2 5,0-3,-2-2,-2-6,-3-8,-3-10,-3-15</inkml:trace>
  <inkml:trace contextRef="#ctx0" brushRef="#br0" timeOffset="737.334">309 535,'14'7,"-1"0,0 1,0 1,-1 0,0 0,0 2,-1-1,-1 1,0 1,0 0,-1 0,-1 1,0 0,0 0,-1 1,-1 0,-1 0,0 1,0-1,0 10,6 88,-11-112,0-1,1 1,-1-1,1 1,-1 0,1-1,-1 1,1 0,-1 0,1-1,-1 1,1 0,-1 0,1 0,-1-1,1 1,0 0,-1 0,1 0,-1 0,1 0,-1 0,1 0,0 0,-1 1,1-1,-1 0,1 0,-1 0,1 0,-1 1,1-1,-1 0,1 1,-1-1,1 0,-1 1,1-1,-1 1,0-1,1 0,-1 1,0-1,1 1,-1-1,0 1,0-1,1 1,-1 0,0-1,0 1,0-1,0 1,0-1,0 1,0 0,0-1,0 1,0-1,0 1,0-1,0 1,26-28,-2-2,0-1,-2-1,-2-1,0-1,6-18,-17 35,4-6,-12 22,-1 0,1 0,0 0,-1-1,1 1,0 0,-1 0,1 0,0 0,-1 0,1 0,-1 0,1 0,0 1,-1-1,1 0,0 0,-1 0,1 1,-1-1,1 0,-1 1,1-1,-1 0,1 1,-1-1,1 1,-1-1,1 1,-1-1,0 1,1-1,-1 1,0-1,1 1,-1 0,0-1,0 1,0-1,0 1,1 0,-1-1,0 1,0 0,0-1,0 1,0 0,0-1,-1 1,1-1,0 1,0 0,0-1,-1 1,1-1,0 1,0 0,-1-1,1 1,-1-1,1 1,0 0,1 24,-2-17,0-1,1 0,0 0,0 0,1 0,0 0,0 0,1 0,0 0,0 0,0 0,1-1,0 1,0-1,1 0,0 0,0 0,0 0,1-1,0 0,0 0,0 0,1 0,3-1,0 0,0-1,0 0,1 0,0-1,-1 0,1 0,0-1,0-1,0 1,0-2,0 1,-1-2,1 1,0-1,0-1,-1 1,0-2,1 1,-1-1,-1-1,1 0,0 0,-1 0,0-1,-1-1,1 1,-1-1,0 0,-1-1,0 0,0 0,0 0,-1 0,-1-1,1 0,-1 0,-1 0,0-1,0 1,-1-1,0 0,0-3,-2 14,-1-1,1 1,-1-1,1 1,-1-1,1 1,-1-1,0 0,1 1,-1-1,1 0,-1 0,0 1,1-1,-1 0,0 0,1 0,-1 0,0 0,1 0,-1 0,0 0,1 0,-1 0,0 0,1 0,-1 0,0-1,1 1,-1 0,1-1,-1 1,0 0,1-1,-1 1,1 0,-1-1,1 1,-1-1,1 1,-1-1,1 1,0-1,-1 0,1 1,0-1,-1 1,1-1,0 0,0 1,0-1,-1 0,1 1,0-1,0 0,0 1,0-1,0 0,0 1,0-1,1 0,-6 8,1 1,1-1,-1 1,1 0,1 0,-1 0,1 1,1-1,0 0,0 1,0-1,1 1,0-1,1 1,0-1,0 1,1-1,0 0,1 0,0 0,0 0,0 0,1 0,0-1,1 0,-1 0,2 0,-1 0,1-1,0 0,0 0,0-1,2 2,14 4</inkml:trace>
  <inkml:trace contextRef="#ctx0" brushRef="#br0" timeOffset="982.675">1030 241,'0'0</inkml:trace>
  <inkml:trace contextRef="#ctx0" brushRef="#br0" timeOffset="1215.787">1485 1,'17'122,"13"172,-41 28,18-201,-6-116,0 0,1 0,0 1,0-1,1-1,-1 1,1 0,0-1,0 1,0-1,1 0,0 0,-1 0,1 0,1-1,-1 0,0 0,1 0,0 0,0-1,0 1,7 1,1-1,0 0,0 0,0-1,0-1,1 0,-1-1,0-1,0 0,0 0,1-1,-2-1,1 0,0-1,-1-1,1 0,-1 0,4-3,19-13</inkml:trace>
  <inkml:trace contextRef="#ctx0" brushRef="#br0" timeOffset="1496.192">1458 469,'25'-3,"22"-2,19-1,16 0,8 2,2-1,-14 1</inkml:trace>
  <inkml:trace contextRef="#ctx0" brushRef="#br0" timeOffset="2146.018">121 963,'9'2,"6"1,1 0,2-1,-1 0,-5-1,-7-1,-9 0,-6 0,-6 0,-5 0,-1 0,4 2,8 2,14-1,14-1,12 0,1-1</inkml:trace>
  <inkml:trace contextRef="#ctx0" brushRef="#br0" timeOffset="2631.721">1 134,'16'0,"16"0,13 0,2 0,-6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2:56.73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0 255,'5'2,"6"3,10 1,10 2,10-1,9-2,7-1,3-1,-2 0,-6 1,-7 1,-10 0,-10-1</inkml:trace>
  <inkml:trace contextRef="#ctx0" brushRef="#br0" timeOffset="251.888">54 508,'20'3,"19"0,16-3,14-3,10-3,2-1,-3 1,-9 1,-13-1,-16 1</inkml:trace>
  <inkml:trace contextRef="#ctx0" brushRef="#br0" timeOffset="546.62">535 1,'0'5,"-1"1,2-1,-1 0,0 1,1-1,0 0,0 0,1 0,0 1,0-1,0-1,0 1,1 0,-1 0,1-1,0 0,1 0,-1 1,1-2,0 1,0 0,3 1,27 24,2-3,0-1,2-2,0-1,2-2,0-2,1-1,20 3,-47-14,26 9,-4-2,-1 1,0 2,-2 1,11 8,-40-23,-1-1,0 1,0 0,0 0,0 0,0 0,0 0,-1 1,1-1,-1 1,0 0,0 0,0 0,0 0,0 0,0 0,-1 0,0 1,1-1,-1 1,-1-1,1 1,0-1,-1 1,0-1,1 1,-2-1,1 1,0-1,-1 1,1 0,-1-1,0 0,0 1,-1-1,1 0,-2 3,-8 10,-2-1,0-1,0 0,-1 0,-1-1,0-1,-1-1,0 0,-1-1,-2 3,-169 115,149-99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32.3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27,'144'-15,"0"7,8 6,-91 2,1362-2,-1386 3,-25 0,-19 2,-11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35.8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81,'80'-15,"1"3,0 3,39 3,-62 3,141-6,938-7,-647 13,-267 0,-48 1,23 0,-174 2,-61 0,-17 0,-4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33.3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66 116,'-3'150,"-18"111,0-136,20-126,1 1,0 0,0 0,0 0,0-1,0 1,-1 0,1 0,0 0,0 0,0-1,-1 1,1 0,0 0,0 0,-1 0,1 0,0 0,0 0,0 0,-1 0,1 0,0 0,0 0,-1 0,1 0,0 0,0 0,-1 0,1 0,0 0,-1 0,9-159,-4 119,-2 22,3-46,3-1,2 1,4 1,14-41,-27 100,-1 1,1-1,0 1,0 0,0-1,1 1,-1 0,1 0,0 0,0 0,0 0,0 0,0 0,1 1,-1-1,1 1,-1 0,1-1,0 1,0 1,0-1,0 0,1 1,-1-1,0 1,1 0,-1 0,0 0,1 1,-1-1,1 1,6 2,0 1,-1 0,1 0,-1 1,0 0,0 1,0 0,-1 0,0 1,0 0,0 0,-1 1,0 0,-3-3,0 0,-1 0,0 0,0 0,0 0,0 1,-1-1,1 1,-1-1,-1 1,1 0,-1 0,1 0,-1 0,-1 0,1 0,-1 0,0 1,0-1,0 0,-1 0,0 0,0 0,0 0,0 0,-1 0,0 0,0-1,0 1,-1 0,0-1,1 0,-1 0,-1 0,1 0,-1 0,-3 2,-3 3,-1-1,0-1,-1 0,1-1,-1 0,-1 0,1-2,-1 1,0-2,0 1,0-2,0 0,0 0,-1-2,1 1,-1-2,-8-1,-22-20,44 22,-1-1,0 0,1 1,-1-1,1 0,-1 0,1 1,-1-1,1 0,-1 0,1 0,0 0,-1 1,1-1,0 0,0 0,-1 0,1 0,0 0,0 0,0 0,0 0,1 0,-1 0,0 0,0 1,0-1,1 0,-1 0,0 0,1 0,-1 0,1 1,-1-1,1 0,0 0,-1 1,1-1,0 0,-1 1,1-1,0 1,-1-1,1 1,0-1,0 1,0 0,0-1,0 1,3-2,1 0,-1 0,1 0,-1 1,1 0,0 0,-1 0,1 0,0 1,0 0,0 0,-1 0,1 1,0-1,0 1,-1 0,1 1,-1-1,1 1,-1 0,1 0,-1 0,0 1,0-1,0 1,2 2,8 6,-1 1,0 0,-1 1,0 0,-1 0,7 13,37 66,36 48,-88-136,0-1,1 1,-1 0,1-1,-1 0,1 0,0 0,0 0,0 0,1-1,-1 0,1 0,-1 0,1-1,0 1,-1-1,1 0,0-1,0 1,0-1,0 0,0 0,0 0,0-1,-1 1,1-1,0-1,0 1,0-1,76-54,-44 20</inkml:trace>
  <inkml:trace contextRef="#ctx0" brushRef="#br0" timeOffset="247.903">788 129,'-9'18,"-3"16,-2 10,2 7,2 7,4-1,7 0,7-5,10-8,11-8,9-8,10-9,6-11,5-7,1-10,-2-7,-7-9,-11 1</inkml:trace>
  <inkml:trace contextRef="#ctx0" brushRef="#br0" timeOffset="427.199">654 357,'25'2,"22"1,19 0,12-3,6-6,0-5,-5-1,-14-5,-17 1</inkml:trace>
  <inkml:trace contextRef="#ctx0" brushRef="#br0" timeOffset="861.455">815 116,'290'-11,"114"-26,-339 30,56-9,-108 8,-43 6,30 2,-33-3,-1 2,1 1,0 2,-1 1,1 1,0 2,1 2,-15 5,44-12,1-1,0 1,-1 0,1-1,0 1,-1 1,1-1,0 0,0 0,0 1,0-1,0 1,0 0,0 0,1-1,-1 1,1 0,-1 0,1 1,0-1,0 0,0 0,0 1,0-1,0 0,0 1,1-1,0 1,-1-1,1 1,0-1,0 1,0 0,4 4,0 0,0 0,1-1,0 0,0 0,0 0,1-1,0 1,0-1,0-1,1 1,0-1,0 0,2 0,3 4,68 40,-45-29,-1 1,-1 2,0 1,-2 2,-1 1,-1 1,11 15,-37-39,0 0,1 1,-1 0,0-1,-1 1,1 0,-1 0,0 1,0-1,0 0,0 1,-1-1,0 1,0 0,0-1,-1 1,1 0,-1 0,0-1,0 1,-1 0,1 0,-1-1,0 1,-1-1,1 1,-1-1,0 1,0-1,0 0,0 0,-1 0,0 0,0 0,-2 1,-4 3,-1 0,0-1,-1 0,1-1,-1 0,-1 0,1-2,-1 1,0-1,0-1,0 0,0-1,-1 0,-4-1,14-1,-1 1,1-1,0 0,0 0,-1-1,1 1,0-1,-1 1,1-1,0 0,0 0,0 0,0-1,0 1,0-1,0 0,1 0,-1 0,0 0,1 0,0 0,-1-1,1 1,0-1,0 0,0 1,1-1,-1 0,1 0,-2-3,1-32,8 0</inkml:trace>
  <inkml:trace contextRef="#ctx0" brushRef="#br0" timeOffset="1109.905">2018 183,'4'165,"4"33,-7-189,1 0,0 0,0 0,1-1,0 1,0-1,1 0,0 0,0 0,1 0,0-1,1 0,0 0,0 0,0 0,0-1,1 0,0-1,1 0,-1 0,1 0,0-1,0 0,1-1,6 3,-7-3,0 0,0 0,1-1,-1 0,1 0,-1-1,1 0,0 0,0-1,-1-1,1 1,0-1,-1-1,1 0,-1 0,0 0,1-1,-1 0,0-1,-1 0,1 0,-1-1,0 0,0 0,0-1,0 1,-1-1,2-3,5-18</inkml:trace>
  <inkml:trace contextRef="#ctx0" brushRef="#br0" timeOffset="1317.351">1925 436,'13'5,"17"1,16 0,14-1,10-2,5-3,-1-4,-7-6,-9-4,-16-4,-14 0,-12 1</inkml:trace>
  <inkml:trace contextRef="#ctx0" brushRef="#br0" timeOffset="1612.597">2005 196,'632'3,"-581"-2,0 3,-1 2,24 7,-70-13,1 1,-1-1,0 1,0 0,0 1,0-1,0 1,0-1,0 1,0 0,-1 1,1-1,-1 1,0-1,0 1,1 0,-2 0,1 0,0 1,-1-1,1 1,-1-1,0 1,0 0,-1 0,1 0,-1 0,0 0,0 0,0 0,0 4,-7 190,8-151,2-1,2 0,2 0,12 36,-12-58,-5-22,-4-13,-3-11</inkml:trace>
  <inkml:trace contextRef="#ctx0" brushRef="#br0" timeOffset="1829.017">2713 76,'14'2,"17"3,21 1,16-1,16-1,8-1,1-4,-6-1,-17-1,-19 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30.7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503 28,'-19'-7,"0"2,-1 0,1 1,-1 1,0 1,0 1,0 0,1 2,-1 0,0 1,0 1,1 1,-1 1,1 1,0 0,1 1,0 1,0 1,0 1,1 0,-9 8,-33 41,57-57,1 1,-1-1,0 1,1 0,0-1,0 1,0 0,0 0,0 0,0 0,1 0,-1 0,1 0,0 0,0 0,0 0,0 0,0 0,1 0,0 0,-1 0,1-1,0 1,0 0,2 2,2 1,1 0,1 0,-1 0,1 0,0-1,0 0,1-1,-1 0,1 0,0 0,0-1,0 0,1-1,-1 0,6 1,-8-1,241 55,-244-57,0 0,0 1,1-1,-1 1,0-1,0 1,0 0,0 0,0 0,0 1,0-1,0 1,-1 0,1 0,-1 0,1 0,-1 0,0 0,1 0,-1 1,0-1,-1 1,1 0,0 0,-1-1,1 1,-1 0,0 0,0 0,0 1,-1-1,1 0,-1 0,1 0,-1 1,0-1,0 0,-1 1,-5 7,-1-1,-1 1,0-1,0 0,-1-1,0 0,-1 0,0-1,0 0,-1-1,0 0,0-1,-1 0,0-1,0 0,-3 0,4 1,0-2,-1 0,1 0,-1-1,0 0,0-1,0 0,-4-1,14-1,1 0,-1 0,1 0,-1 0,1 0,0-1,-1 1,1 0,-1-1,1 1,0-1,-1 0,1 1,0-1,0 0,0 0,-1 0,1 0,0 0,0 0,0 0,0 0,1 0,-1 0,0-1,0 0,-5-15</inkml:trace>
  <inkml:trace contextRef="#ctx0" brushRef="#br0" timeOffset="270.874">730 95,'-8'12,"1"0,0 1,1 0,1 0,0 0,1 0,0 1,1 0,0 0,1 0,1 0,0 0,1 0,1 0,0 0,0 0,2 0,0 0,0-1,3 5,-1 0,1-1,0 0,2 0,0-1,1 0,0 0,1-1,1 0,0-1,4 3,-9-11,0 0,0 0,1 0,0-1,0 0,1 0,0-1,-1 0,1 0,1-1,-1 0,0-1,1 1,-1-2,1 1,0-1,0 0,-1-1,1 0,0-1,8-1,-5 0,0-2,0 1,0-2,0 0,-1 0,0-1,0 0,-1-1,1 0,-1-1,3-3,20-20</inkml:trace>
  <inkml:trace contextRef="#ctx0" brushRef="#br0" timeOffset="513.56">623 309,'25'4,"22"2,19 0,14-3,4-5,1-7,-11-3,-13-3,-17-3,-16 2</inkml:trace>
  <inkml:trace contextRef="#ctx0" brushRef="#br0" timeOffset="830.848">837 148,'339'-25,"-275"21,16-2,1 4,30 5,-39 13,-70-15,0 0,0 0,0 0,0 0,0 1,-1-1,1 0,-1 1,1 0,-1-1,1 1,-1 0,0-1,1 1,-1 0,0 0,-1 0,1 0,0 0,0 0,-1 1,1-1,-1 0,0 0,0 0,0 0,0 1,0-1,0 0,0 0,-1 0,-37 100,11-41,21-47,1 0,0 1,1 0,1 0,0-1,1 2,1-1,0 0,1 0,1 0,0 0,1 0,1 0,2 8,10-2,-4-41,-9-207,-2 183,0 6</inkml:trace>
  <inkml:trace contextRef="#ctx0" brushRef="#br0" timeOffset="1168.03">1385 55,'14'2,"15"1,17 0,12-1,10-2,2-2,-2-3,-7 0,-13 1,-16 0,-13 2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26.48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334 694,'-2'14,"-1"15,0 15,1 13,0 11,1 7,3 0,1-5,-1-11,1-16</inkml:trace>
  <inkml:trace contextRef="#ctx0" brushRef="#br0" timeOffset="690.454">1 454,'59'2,"1"3,-1 2,0 3,0 3,6 5,-38-11,-1 1,0 2,-1 1,0 1,10 6,-26-12,0 0,0 0,-1 1,1 0,-2 0,1 1,-1 0,0 1,-1-1,1 1,-2 1,0-1,0 1,0 0,0 2,-1 6,-1 0,-1 1,0-1,-1 1,-1-1,-1 1,0-1,-2 1,-3 15,-3 30,8-61,0 0,0 0,1 0,-1 0,1 0,-1 0,1 0,0 0,0 1,1-1,-1 0,0 0,1 0,0 0,0 0,0 0,0 0,1 0,-1 0,1-1,-1 1,1 0,0-1,0 1,0-1,0 0,1 0,-1 0,1 0,-1 0,1 0,0-1,-1 1,1-1,0 0,0 1,2-1,6-2,-1-1,1 0,-1 0,0-1,0-1,0 1,0-2,0 1,-1-1,0-1,0 0,0 0,-1-1,0 0,0 0,-1-1,0 0,0 0,-1 0,0-1,2-4,54-102,-62 115,0 0,0 0,0 1,0-1,1 0,-1 0,0 0,0 0,0 1,0-1,1 0,-1 0,0 0,0 0,0 0,1 0,-1 0,0 0,0 0,1 0,-1 0,0 0,0 0,0 0,1 0,-1 0,0 0,0 0,1 0,-1 0,0 0,0 0,0 0,1 0,-1 0,0 0,0 0,0-1,1 1,-1 0,0 0,0 0,0 0,0-1,1 1,-1 0,0 0,0 0,0-1,0 1,0 0,0 0,0 0,0-1,0 1,2 26,-2-21,-1 5,0 0,1 0,0-1,1 1,0 0,1 0,0-1,0 1,1-1,0 1,1-1,0 0,0 0,1-1,0 1,1-1,0 0,0-1,1 1,0-1,0 0,0-1,1 0,0 0,0-1,1 0,6 3,-3-6,0 0,0-2,0 1,0-1,0-1,0 0,0-1,-1 0,1-1,0-1,-1 1,0-2,0 1,0-2,-1 1,1-2,-1 1,-1-1,1-1,-1 0,0 0,-1-1,0 1,0-2,-1 1,-1-1,1-1,-2 1,1-1,-1-1,8-25,-2 1,-2-2,-1 1,-2-1,-1-1,-3 1,0 0,-3-1,-2-8,2 13,-11-299,6 293,6 41,0-1,-1 0,1 1,0-1,0 0,0 1,-1-1,1 0,0 0,-1 1,1-1,0 0,0 0,-1 0,1 1,0-1,-1 0,1 0,0 0,-1 0,1 0,-1 0,1 0,0 0,-1 0,1 0,0 0,-1 0,1 0,-1 0,1 0,0 0,-1 0,1 0,0 0,-1 0,1-1,0 1,-1 0,1 0,0 0,-1-1,-8 45,2 0,2 1,1 0,3 10,0-33,0-2,-3 78,4 1,5 1,-3-70,2-1,1 1,1-1,2-1,1 1,1-1,1-1,15 26,-18-39,1 0,1-1,1 0,-1 0,2-1,0-1,0 0,3 1,-10-8,1 1,0-1,0-1,0 1,0-1,1-1,-1 1,1-1,0 0,0 0,0-1,0 0,0 0,0 0,0-1,0 0,0-1,0 0,6-1,22-11</inkml:trace>
  <inkml:trace contextRef="#ctx0" brushRef="#br0" timeOffset="955.266">1137 413,'20'12,"25"5,28 5,24 3,18 2,11 3,-17-3</inkml:trace>
  <inkml:trace contextRef="#ctx0" brushRef="#br0" timeOffset="1589.271">1791 1149,'23'-57,"-4"-1,-2 0,-2-1,-3-1,-3-1,-1-15,-4-1,-4 77,0 0,-1 1,1-1,0 0,-1 0,1 0,0 0,0 0,-1 0,1 0,0 0,-1 0,1 0,0 0,-1 0,1 0,0 0,0 0,-1 0,1-1,0 1,-1 0,1 0,0 4,1-1,0 1,-1 0,1-1,0 1,1 0,-1-1,1 0,-1 1,1-1,0 0,0 0,1 0,-1 0,0 0,1 0,0-1,0 1,0-1,0 0,0 0,0 0,0 0,4 1,88 29,65 9,-156-38,1 0,-1 0,0 0,0 0,-1 1,1-1,-1 1,0 0,0 0,0 0,0 1,-1-1,1 1,-1-1,0 1,-1 0,1 0,-1 0,0 0,0 0,-1 0,1 0,-1 0,0 3,0 0,1 0,0 0,1 0,0 0,0 0,1 0,0-1,0 1,1-1,1 2,-1-4,0 0,1-1,-1 0,1 0,0 0,0 0,1-1,-1 1,1-1,0-1,-1 1,1-1,0 0,0 0,1-1,-1 0,0 0,0 0,1-1,-1 0,3-1,4 1,0-1,0-1,0-1,-1 1,1-2,-1 0,0 0,0-1,11-7,55-49,-78 62,0-1,0 1,0-1,0 1,0-1,0 1,0-1,0 1,0-1,0 1,0-1,0 1,1-1,-1 0,0 1,0-1,0 1,1-1,-1 1,0-1,1 0,-1 1,0-1,1 0,-1 1,1-1,-1 0,0 0,1 1,-1-1,1 0,-1 0,1 0,-1 0,1 0,-1 1,1-1,-1 0,1 0,-1 0,1 0,-1 0,1-1,-1 1,0 0,1 0,-1 0,1 0,-1 0,1-1,-1 1,1 0,-1-1,0 5,0 0,1 1,-1-1,1 0,-1 0,1 0,1-1,-1 1,0 0,1 0,0-1,0 1,0 0,0-1,0 0,1 0,-1 0,1 0,0 0,0 0,0 0,1-1,-1 0,0 0,1 0,0 0,-1 0,1-1,0 1,0-1,0 0,0 0,0-1,0 1,0-1,0 0,0 0,0 0,0-1,0 1,0-1,1 0,0 0,1-1,-1 1,0-1,0 0,0-1,0 1,0-1,-1 0,1 0,-1 0,0-1,0 0,0 0,0 0,-1 0,1 0,-1-1,0 1,0-1,-1 0,0 0,0 0,0 0,0 0,-1-1,1 1,-1 0,-1-1,1 1,-1-1,0 1,0-1,-1 1,0-1,1 1,-2 0,1-1,-1 1,0 0,0 0,0 0,-1 0,1 0,-1 1,0-1,-1 0,0 0,-1 1,1-1,-1 1,0 0,0 0,0 0,-1 1,1 0,-1 0,0 0,0 1,0 0,0 0,0 0,0 1,-1 0,1 0,0 0,-1 1,1 0,-1 1,1-1,0 1,-1 0,1 1,0-1,0 1,0 1,0-1,0 1,1 0,-1 0,1 0,0 1,0 0,0 0,0 1,0-1,1 1,0 0,0 0,-2 4,3-5,0 1,0-1,1 1,0 0,0 0,0 0,0 0,1 0,-1 0,2 0,-1 0,0 1,1-1,0 0,0 1,1-1,-1 0,1 0,0 0,0 1,1-1,0 0,0 0,0-1,0 1,1 0,0-1,0 1,0-1,0 0,1 0,-1 0,1-1,0 1,5 2,-3-3,1 0,-1 0,1-1,0 0,0 0,0-1,0 0,0 0,1 0,3-1,29-2</inkml:trace>
  <inkml:trace contextRef="#ctx0" brushRef="#br0" timeOffset="2311.044">2915 400,'-5'-1,"-1"0,0 1,1-1,-1 1,1 1,-1-1,1 1,-1 0,1 0,-1 0,1 1,0 0,-1 0,1 0,0 1,1 0,-1 0,0 0,1 0,-1 1,1-1,0 1,1 0,-1 1,1-1,-1 1,1-1,0 1,1 0,-1 0,1 0,0 1,1-1,-1 0,1 1,0-1,0 1,1-1,-1 1,1 5,0 4,0 1,1-1,1 1,0-1,1 0,1 0,0 0,1-1,1 1,0-1,8 12,100 145,-76-120,42 57,-79-107,0 0,-1 0,1-1,0 1,0 0,0-1,0 1,0-1,1 1,-1-1,0 0,0 1,0-1,0 0,0 0,0 0,1 0,-1 0,0 0,0 0,0 0,0 0,1-1,-1 1,0 0,0-1,0 1,0-1,0 1,0-1,0 0,0 1,0-1,0 0,-1 0,1 1,0-1,0 0,-1 0,1 0,0 0,-1 0,1-1,26-50,-25 47,18-51,-3-2,-3 0,7-55,-18 98,8-28,8 58,-6-2,0-1,1 0,1 0,0-2,0 0,1-1,1 0,-1-1,1-1,0 0,1-2,15 4,-31-9,3 1,0 0,0 0,-1 0,1 1,0 0,-1 0,0 0,1 0,-1 1,0-1,0 1,0 0,-1 0,1 1,-1-1,0 1,1 0,-2 0,1 0,0 0,-1 0,0 1,0-1,0 0,-1 1,2 3,-7 48,3-51,-1 0,1 1,1-1,-1 1,1-1,0 0,0 1,1-1,-1 1,1-1,0 0,1 0,-1 1,1-1,0 0,1 0,-2-3,1 0,0 0,-1 0,1-1,0 1,0-1,0 0,0 1,0-1,0 0,0 0,0 0,1 0,-1-1,0 1,1-1,-1 1,0-1,1 0,-1 0,1 0,-1 0,0 0,1 0,-1-1,1 1,-1-1,0 0,0 0,1 0,-1 0,0 0,1-1,65-48,-59 39,0 0,-1-1,0 0,-1 0,-1 0,1-1,-2 0,0 0,-1-1,0 0,-1 1,0-5,-2-3,-1 21,0 1,0-1,0 0,0 1,0-1,0 0,0 0,0 1,0-1,0 0,0 0,0 1,0-1,-1 0,1 0,0 1,0-1,0 0,0 0,0 1,-1-1,1 0,0 0,0 0,0 0,0 1,-1-1,1 0,0 0,0 0,-1 0,1 0,0 0,0 1,-1-1,1 0,0 0,0 0,-1 0,1 0,0 0,-1 0,1 0,0 0,0 0,-1 0,1 0,0 0,0-1,-1 1,1 0,0 0,0 0,-1 0,1 0,0-1,0 1,0 0,-1 0,1 0,0 0,0-1,0 1,0 0,-1 0,1-1,0 1,0 0,-12 22,7-10,1 1,0 0,0 1,2-1,0 0,0 1,1 0,1-1,0 2,0-11,0 0,0-1,1 1,-1 0,1-1,0 1,0-1,0 1,1-1,-1 1,1-1,-1 0,1 0,0 1,1-1,-1-1,0 1,1 0,0-1,0 1,-1-1,1 0,1 0,-1 0,0 0,0 0,1-1,-1 0,1 1,-1-1,1-1,-1 1,1 0,4-1,20 0</inkml:trace>
  <inkml:trace contextRef="#ctx0" brushRef="#br0" timeOffset="2562.145">3797 293,'-14'2,"-6"8,-3 9,3 8,10 8,13 8,12 3,5-6</inkml:trace>
  <inkml:trace contextRef="#ctx0" brushRef="#br0" timeOffset="3074.824">4118 788,'40'-98,"-5"-2,-3-1,-6-2,-3-1,1-48,-22 45,-2 106,0 0,0 0,0 0,0 0,0 0,-1 0,1 1,0-1,-1 0,1 0,-1 0,1 0,0 0,-1 1,0-1,1 0,-1 0,0 1,1-1,-1 1,0-1,1 0,-1 1,0-1,0 1,0 0,0-1,0 1,0 0,1-1,-1 1,0 0,0 0,0 0,0 0,0 0,0 0,0 0,0 0,0 0,0 0,0 0,0 1,0-1,1 0,-1 1,0-1,-37 31,18-4,1 1,1 1,2 1,1 0,1 1,2 1,1-1,2 2,-2 11,3-9,1 0,1 1,2-1,2 1,1 0,2 0,2 11,-1-31,0 0,1 1,1-1,1 0,0-1,1 1,1-1,0-1,1 1,1-1,0 0,1-1,0 0,1-1,0 0,13 10,-14-13,0-1,1-1,0 1,0-2,1 1,0-2,0 1,0-2,1 0,0 0,-1-1,1 0,0-2,0 1,1-1,-1-1,0-1,0 0,0 0,0-1,0-1,0 0,9-4,-17 4,0 0,-1 0,1 0,-1 0,0-1,0 0,0 0,0 0,-1 0,1-1,-1 1,0-1,-1 0,1 0,-1 0,0 0,0 0,-1 0,1-1,-1 1,0-3,-3 19,1-8,0-1,0 1,0 0,1-1,-1 1,1 0,-1 0,1 0,0 0,0 0,0-1,1 1,-1 0,1 0,-1 0,1-1,0 1,0 0,0 0,1-1,-1 1,1-1,-1 0,1 1,0-1,0 0,0 0,0 0,0 0,0 0,0 0,1-1,0 1,2-1,-1 0,1-1,-1 1,1-1,0 0,-1-1,1 1,-1-1,1 0,-1 0,1 0,-1 0,0-1,0 0,1 0,-1 0,0 0,-1-1,1 0,0 1,-1-1,0 0,1-1,-1 1,0-1,-1 1,1-1,-1 0,1 0,-1 0,-1 0,1-1,0 1,-1 0,0-1,0 1,0-1,-1 1,1-1,-1 0,0-1,0-1,-1-1,1 0,-1 0,0 0,-1 1,0-1,0 1,-1-1,0 1,0 0,0 0,-5-5,6 8,0 1,0 0,0-1,-1 1,0 0,0 1,1-1,-1 0,-1 1,1 0,0 0,-1 0,1 0,-1 0,0 0,1 1,-1 0,0 0,0 0,0 0,0 1,0-1,0 1,0 0,0 0,0 1,1 0,-1 0,0 0,0 0,0 1,1 0,-1 0,1 0,-1 0,1 0,0 1,0-1,0 1,0 0,0 0,1 0,-1 0,1 1,0-1,0 1,0-1,1 1,-1 0,1 0,0-1,0 1,-1 2,0 4,0 1,0-1,1 1,0 0,1-1,0 1,1-1,0 1,2 4,7 23</inkml:trace>
  <inkml:trace contextRef="#ctx0" brushRef="#br0" timeOffset="3495.279">4787 948,'-1'-43,"0"-18,2 0,3 0,2 1,15-60,-21 121,0-1,0 1,0-1,1 1,-1-1,0 1,1-1,-1 1,0-1,1 0,-1 1,1-1,-1 1,1-1,-1 0,1 1,-1-1,1 0,-1 0,1 0,-1 1,1-1,-1 0,1 0,0 0,-1 0,1 0,-1 0,1 0,-1 0,1 0,0 0,-1 0,1 0,-1 0,1-1,-1 1,1 0,-1 0,1-1,-1 1,1 0,-1-1,1 1,-1 0,1-1,-1 1,0-1,1 1,-1-1,0 1,1-1,-1 1,0-1,0 1,1-1,-1 1,0-1,0 1,0-1,0 1,0-1,0 0,0 1,0-1,0 1,0-1,0 0,7 8,13 8,0-1,1-1,1-1,0-1,22 8,74 42,-114-60,-1 1,0 0,0 0,0 0,0 0,0 1,0-1,-1 1,1-1,-1 1,0 0,1 0,-2 0,1 0,0 0,0 1,-1-1,0 0,0 1,0-1,0 1,0 0,-1-1,1 1,-1 0,0-1,0 1,0 0,-1-1,0 1,1-1,-1 1,0 0,-104 152,103-153,1 0,1 0,-1 1,0-1,1 0,0 1,0-1,0 1,0-1,0 0,1 1,-1-1,1 0,0 1,0-1,0 0,1 0,-1 0,1 0,-1 0,1 0,0 0,0 0,1-1,-1 1,0-1,1 0,-1 0,1 0,0 0,0 0,99 45,-54-36,1-2,0-2,0-2,5-2,28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20.16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0 670,'55'-15,"0"-2,-1-2,-1-3,-2-2,11-8,-16 11,-2-2,-1-1,-1-3,-1-2,-2-1,0-2,-2-1,-2-2,-1-2,1-5,-28 32,0 0,-1 0,0-1,-1 0,0 1,-1-2,-1 1,1 0,1-13,-5 22,0 0,1-1,-1 1,0-1,0 1,0 0,-1-1,1 1,-1 0,1-1,-1 1,0 0,0 0,0-1,0 1,0 0,0 0,0 0,-1 0,1 0,-1 1,0-1,1 0,-1 1,0-1,0 1,0 0,0-1,0 1,0 0,-1 0,1 0,0 1,0-1,-1 0,1 1,-1 0,1-1,0 1,-1 0,1 0,0 1,-1-1,1 0,-1 1,1-1,-2 2,-8 2,0 1,1 1,0 0,0 0,0 1,1 0,-1 1,2 0,-1 1,2 0,-1 1,1-1,0 2,1-1,0 1,0 1,-9 16,1 1,1 1,1 0,2 0,1 1,1 1,2 0,1 0,2 0,1 0,1 6,2 23,2-1,3 0,3 0,2 0,12 34,3 1,-7-39,-3-1,-2 2,-3 0,-2 0,-3 0,-2 1,-2 0,-5 15,3-61,0 0,-1 0,0-1,-1 1,-1-1,1 1,-2-1,0 0,0-1,-1 1,0-1,-1 0,0-1,0 1,-2-1,8-8,-1 1,0-1,0 0,0 0,0 0,0 0,0 0,0 0,0 0,0-1,-1 1,1-1,0 1,0-1,-1 0,1 0,0 0,0 0,-1-1,1 1,0 0,0-1,-1 0,1 1,0-1,0 0,0 0,0 0,0-1,-25-17</inkml:trace>
  <inkml:trace contextRef="#ctx0" brushRef="#br0" timeOffset="953.704">374 843,'20'-8,"236"-35,59-24,-313 67,-1-1,1 0,0 0,-1 1,1-1,0 1,0 0,0-1,-1 1,1 0,0 0,0 0,0 0,-1 1,1-1,0 0,0 1,0-1,-1 1,1 0,0-1,-1 1,1 0,-1 0,1 0,-1 0,1 0,-1 1,0-1,1 0,-1 1,0-1,0 1,0-1,0 1,0-1,0 1,-1 0,1-1,-1 1,1 0,-1 0,1 0,-1-1,0 2,-8 47,6-46,0 0,1 1,-1-1,1 1,0 0,0-1,1 1,-1 0,1 0,0-1,1 1,-1 0,1 0,0-1,0 1,0 0,1-1,-1 1,1-1,0 0,1 0,-1 0,3 3,-2-5,-1-1,1 1,0-1,0 0,1 0,-1 0,0-1,0 1,0-1,0 0,1 0,-1 0,0 0,0 0,1-1,-1 1,0-1,0 0,0 0,0 0,0 0,0-1,0 1,0-1,-1 0,1 0,-1 0,1 0,-1 0,0 0,1-1,-1 1,0-1,-1 0,1 1,0-1,-1 0,0 0,1 0,-1 0,0 0,-1 0,1 0,0-2,1-2,0-1,-1 0,0 0,0 0,0 0,-1 0,0-1,-1 1,0 0,0 0,-1 0,0 0,0 1,-1-1,0 0,0 1,-1 0,0 0,0 0,-1 0,1 1,-2-1,1 1,-1 0,1 1,-2 0,1-1,-1 2,1-1,-1 1,0 0,-1 1,1-1,-1 2,1-1,-1 1,0 0,0 0,0 1,0 0,-8 1,-27 12,43-11,0-1,0 1,0 0,0-1,0 1,0 0,0-1,0 1,0 0,1-1,-1 1,0 0,0-1,1 1,-1-1,0 1,1 0,-1-1,1 1,-1-1,1 1,-1-1,1 1,-1-1,1 0,-1 1,1-1,-1 0,1 1,0-1,-1 0,1 0,0 1,-1-1,1 0,0 0,-1 0,1 0,0 0,-1 0,1 0,0 0,-1 0,2-1,18 2,1-1,0-1,-1-1,1-1,-1-1,1 0,-2-2,1 0,0-1,15-9,-4 3,-2-1,1-2,-2-1,0-1,-1-1,-1-2,-1 0,15-18,-27 25,0-2,-1 1,0-1,-1-1,-1 0,-1-1,0 0,-2 0,0 0,0-1,-2 0,-1-1,0 1,-1-1,-1 0,-9-60,7 77,-1 1,1 0,-1 0,0 0,0-1,0 1,0 0,0 0,0 0,0 0,0 1,-1-1,1 0,-1 1,0-1,1 0,-1 1,0 0,0-1,0 1,0 0,0 0,0 0,0 0,0 1,-1-1,1 1,0-1,0 1,-1 0,1-1,-1 1,-4 3,1-1,-1 1,1 0,0 0,0 1,0-1,1 1,-1 1,1-1,0 1,0 0,1 0,-1 1,1-1,0 1,1 0,-1 0,1 0,0 0,1 1,-1 0,-12 30,1 1,2 0,1 1,2 0,2 0,1 1,3 0,1 8,0-24,2 0,1 1,1-1,1 0,1 0,1 0,2-1,4 14,-7-26,1-1,0 0,0 0,1 0,0-1,0 0,1 0,1 0,-1-1,1 0,1-1,0 0,-1 0,2-1,-1 0,1 0,0-1,0-1,6 3,-11-5,0 0,0-1,1 1,-1-1,0 0,1 0,-1-1,0 0,1 0,-1 0,0 0,1-1,-1 0,0 0,1 0,-1-1,0 0,0 0,0 0,0-1,-1 1,1-1,-1 0,1-1,-1 1,0-1,1-1,27-33,-12 73,-18-31,1 0,-1-1,1 1,0 0,0-1,1 1,-1-1,1 0,-1 0,1 0,0-1,0 0,0 1,0-1,1 0,-1-1,1 1,-1-1,1 0,-1 0,1 0,0-1,-1 0,1 0,0 0,-1 0,1-1,0 0,-1 0,1 0,-1 0,1-1,-1 1,0-1,0 0,0-1,0 1,0-1,0 0,0 0,-1 0,3-3,-2 4,-1-1,0 0,0 0,-1 0,1 0,-1 0,1 0,-1-1,0 1,0-1,0 1,-1-1,1 0,-1 0,0 0,0 0,0 1,-1-2,1 1,-1 0,0 0,0 0,-1 0,1 0,-1 0,0 0,0 0,0 0,0 1,-1-1,1 0,-1 1,0-1,0 1,-1-1,1 1,-1 0,1 0,-1 0,0 0,0 1,0-1,-3 0,0 0,0 0,-1 1,1 0,0 0,-1 0,1 1,-1 0,1 0,-1 1,0 0,1 0,-1 0,0 1,1 0,-1 1,1-1,-1 1,1 0,0 1,0-1,0 1,0 1,0-1,1 1,-1 0,1 0,0 0,0 1,1 0,0 0,-2 2,5-6,-1 1,1 0,0 0,0 0,0 0,0 0,0 0,1 0,-1 0,1 0,-1 1,1-1,0 0,0 0,0 1,0-1,0 0,0 0,0 0,1 1,-1-1,1 0,0 0,0 0,0 0,0 0,0 0,0 0,0 0,0-1,1 1,-1 0,1-1,-1 1,1-1,1 1,20 13</inkml:trace>
  <inkml:trace contextRef="#ctx0" brushRef="#br0" timeOffset="1450.211">2380 522,'-8'-3,"0"-1,0 2,0-1,0 1,-1 0,1 1,-1 0,1 1,-1-1,0 2,1-1,-1 1,1 0,-1 1,1 0,0 0,0 1,0 0,0 1,0-1,0 1,1 1,0 0,0 0,0 0,1 1,0 0,0 0,0 0,1 1,-4 5,8-10,-1 1,1 0,-1 0,1-1,0 1,0 0,1 0,-1 0,1 0,-1 0,1 0,0 1,0-1,0 0,1 0,-1 0,1 0,-1 0,1 0,0 0,0 0,0-1,1 1,-1 0,1-1,0 1,-1-1,1 1,0-1,1 1,5 5,0-1,0-1,0 0,1 0,0 0,0-1,1-1,3 2,47 16,1-3,1-2,29 2,-85-18,36 14,-59-4,-99-5,114-6,1 1,0-1,-1 0,1 0,-1 0,1 0,-1 0,1-1,0 1,-1 0,1-1,0 1,-1-1,1 1,0-1,-1 0,1 1,0-1,0 0,0 0,0 0,0 0,0 0,0 0,0 0,0 0,0 0,0-1,1 1,-1 0,1-1,-1 1,1 0,-1-1,1 1,0 0,-1-1,1 1,0-1,0 1,0-1,0 1,0 0,1-1,-1 1,0-1,1 1,-1 0,1-1,-1 1,1 0,0 0,-1-1,1 1,0 0,0-1,12-15,1 0,1 0,0 1,2 1,-1 0,2 2,-1 0,2 1,12-6,-25 14,3-2,-1 0,1 1,1 0,-1 1,1 0,-1 0,1 1,0 1,1-1,7 1,-15 3,1 1,-1 0,0 0,1 0,-1 0,0 1,0-1,-1 1,1 0,0-1,-1 1,0 1,1-1,-1 0,0 1,-1-1,1 1,-1-1,0 1,1 0,-1-1,-1 1,1 0,-1 0,1 0,-1 3,2 2,3 16,-3-12,0 0,1 0,1 0,0-1,0 0,1 1,1-1,0-1,1 1,7 9,10-10,-16-13</inkml:trace>
  <inkml:trace contextRef="#ctx0" brushRef="#br0" timeOffset="1708.528">2700 308,'7'11,"14"5,16-2,3-2</inkml:trace>
  <inkml:trace contextRef="#ctx0" brushRef="#br0" timeOffset="1969.341">3262 1,'-7'11,"1"0,0 0,1 1,0 0,0 1,1-1,1 0,0 1,1 0,1 0,0 0,0 6,1-17,-6 114,5 1,8 33,-2-27,-4-85,-2-24,1 1,0-1,2 1,-1-1,2 1,0-1,0 0,6 13,-8-25,0 0,0-1,0 1,0-1,0 0,0 1,0-1,1 0,-1 1,0-1,1 0,-1 0,1 0,-1 0,1-1,0 1,-1 0,1-1,0 1,-1-1,1 1,0-1,0 0,-1 0,1 0,0 0,0 0,0 0,-1 0,1 0,0-1,0 1,-1-1,2 0,52-31,-47 25,-1-1,1 0,-1-1,-1 1,0-1,0-1,-1 1,0-1,-1 0,0 0,0 0,-1-1,0 1,-1-1,1-8,1-28</inkml:trace>
  <inkml:trace contextRef="#ctx0" brushRef="#br0" timeOffset="2236.183">3262 442,'-13'-4,"-19"-5,-17 0,-12 2,-2 1,5 2,14 2,25 4,28 3,34 0,34 1,31-2,29-1,21-1,-16-1</inkml:trace>
  <inkml:trace contextRef="#ctx0" brushRef="#br0" timeOffset="2385.428">5174 535,'-2'14,"-1"11,0 8,0 6,1 0,1-2,1-4,-3-9,0-8</inkml:trace>
  <inkml:trace contextRef="#ctx0" brushRef="#br0" timeOffset="2755.442">4947 241,'23'-5,"1"2,-1 0,1 2,0 0,0 2,0 0,-1 2,1 0,-1 2,0 1,0 0,0 2,-1 1,5 3,-16-8,-1 1,0 0,0 1,-1 0,0 0,0 1,-1 0,1 1,-1 0,-1 0,0 1,0 0,-1 0,0 0,0 1,-1 0,0 0,-1 1,0-1,-1 1,0 0,1 9,10 136,-13-153,0 1,0 0,0-1,1 1,-1-1,1 0,0 1,0-1,0 0,0 0,1 0,-1 0,1-1,0 1,0-1,0 1,0-1,0 0,0 0,1-1,-1 1,1-1,-1 1,1-1,0 0,-1 0,1-1,0 1,-1-1,1 0,1 0,2 0,0-1,0 0,0 0,0-1,-1 1,1-2,0 1,-1-1,0 0,1 0,-1-1,-1 1,1-1,0-1,-1 1,4-5,0-2,0-1,-1 1,-1-2,0 1,0-1,-2 0,1-1,-2 1,1-1,-2 0,0 0,-1-1,0 1,-1-13,-1 27,0 0,0 0,0 0,-1 0,1 0,0 0,0 0,0 0,0 0,0 0,-1 0,1 0,0 0,0 0,0 0,0 0,-1 0,1 0,0 0,0 0,0 0,0 0,0 0,-1-1,-3 23,4-12,0 1,1 0,1-1,-1 0,2 1,-1-1,2 0,-1 0,1 0,1 0,0-1,0 0,1 0,0 0,0-1,1 1,0-2,1 1,-1-1,2 0,-1-1,1 0,0 0,0 0,0-2,1 1,0-1,0 0,0-1,0 0,2-1,20 6,1-1,0-1,0-2,0-2,0-1,1-1,21-4,0-3</inkml:trace>
  <inkml:trace contextRef="#ctx0" brushRef="#br0" timeOffset="5004.859">1324 1805,'-23'3,"0"0,0 1,1 1,-1 1,1 1,1 1,-1 1,1 1,1 0,0 2,-7 6,24-16,0-1,0 1,0 0,0 1,1-1,-1 0,1 1,0 0,0-1,0 1,0 0,0 0,1 0,-1 0,1 0,0 1,-1-1,2 0,-1 1,0-1,1 0,-1 1,1-1,0 1,0-1,1 1,-1-1,1 0,-1 1,1-1,0 1,0-1,1 0,-1 0,1 0,0 0,-1 0,1 0,0 0,2 1,6 3,1 0,0-1,0 0,0 0,1-2,0 1,-1-1,2-1,-1 0,0-1,1 0,-1-1,6 0,31 3,0-3,0-1,-1-3,1-2,-1-2,1-2,-2-2,0-2,0-2,3-4,-13-1,-39 22,1-1,-1 1,0-1,0 1,1 0,-1 0,1 0,-1 0,1 0,0 0,0 0,0 0,0 0,0 0,0 1,1-1,-1 0,1 1,0-1,0 1,-1-1,1 0,1 1,-1-1,0 1,1-1,-1 0,1 1,0-1,-1 0,1 0,0 1,0-1,1 0,-1 0,0 0,1 0,1 1,5 0,0 0,0 0,1 0,-1-1,1 0,-1-1,1 0,0 0,0-1,-1 0,1-1,0 0,0 0,-1 0,1-2,-1 1,1-1,6-3,-10 5,-1 0,0 0,0 0,0 0,0-1,0 0,0 0,0 0,0 0,-1-1,1 1,-1-1,0 0,0 0,0 0,0 0,0-1,-1 1,1-1,-1 0,0 0,0 0,-1 1,1-2,-1 1,1 0,-2 0,1 0,0-1,-1 1,1 0,-1-1,-1 1,1 0,0-1,-1 1,0 0,0 0,0 0,-1-1,-1-1,-6-5,-1 1,0 1,0 0,-1 0,-1 1,1 1,-1 0,-1 0,1 1,-1 1,0 0,0 1,-1 0,1 1,-1 0,-6 1,6 1,36 5,157 4,-112-7,-1 2,61 12,-121-14,1-1,0 1,-1 1,1-1,-1 1,0 0,1 1,-1-1,0 1,-1 0,1 1,0-1,-1 1,0 1,0-1,0 1,0-1,-1 1,0 0,0 1,0-1,0 1,-1 0,0 0,-1 0,1 1,9 73,-11-78,1-1,-1 0,1 0,0 1,-1-1,1-1,0 1,0 0,0 0,0-1,0 1,0-1,0 1,-1-1,1 0,0 0,0 0,0 0,0 0,0 0,0-1,0 1,0-1,0 1,0-1,0 0,0 0,0 0,-1 0,1 0,0 0,-1 0,1 0,-1-1,1 1,-1-1,0 1,0-1,1 1,-1-1,0 0,0 0,0 0,13-17,0 0,-2-1,0-1,-1 0,-1-1,1-5,-3 11,-1 42,-7 2,5 64,-4-90,0 1,0 0,0-1,0 1,0-1,0 0,1 1,-1-1,1 0,0 0,-1 0,1 0,0 0,0 0,0 0,1-1,-1 1,0-1,1 1,-1-1,1 0,-1 0,1 0,-1 0,1-1,0 1,0-1,-1 0,1 1,2-1,2-1,-1 1,1-1,-1 0,1-1,-1 1,0-1,1 0,-1-1,0 0,-1 0,1 0,0-1,-1 1,0-1,1-1,-2 1,1-1,0 0,-1 0,0 0,0 0,-1-1,1-1,5-7,-1-1,-1 0,-1 0,0 0,-1-1,0 0,-2 0,2-13,-7 45,0-8,0 0,0 0,1 0,0 0,0 0,1 1,0-1,1 0,-1 0,2 0,-1 0,1 0,0 0,1 0,0-1,0 1,1-1,0 0,0 1,0-2,1 1,0-1,1 1,9 2,0-1,1-1,0 0,0-1,1-1,0 0,0-2,0 0,0 0,0-2,1 0,2-1,43 1,-1-2,1-3,-1-2,1-4,-2-2,48-16,-99 25,-2 2,0-1,-1 0,1-1,-1 1,1-1,-1-1,0 0,0 0,-1 0,1 0,-1-1,0 0,0-1,-1 1,1-1,-6 4,1 1,0-1,-1 1,1-1,-1 1,0-1,1 1,-1-1,0 1,0-1,0 1,0-1,0 1,-1-1,1 1,0-1,-1 1,1-1,-1 1,1-1,-1 1,0 0,0-1,1 1,-1 0,0-1,0 1,0 0,-1 0,1 0,0 0,0 0,0 0,-1 0,1 1,0-1,-2 0,-54-23,44 19,1 2,0 0,-1 0,0 1,0 0,0 1,1 1,-1 0,0 1,0 0,0 1,0 0,1 1,-1 1,1 0,0 1,0 0,-4 2,12-3,0 0,0 0,0 0,0 1,1-1,0 1,-1 0,2 0,-1 0,1 0,0 0,0 0,0 1,-1 5,3-9,-1 1,1-1,0 1,0 0,-1-1,2 1,-1 0,0-1,1 1,-1-1,1 1,-1-1,1 1,0-1,0 1,1-1,-1 1,0-1,1 0,-1 0,1 0,0 0,0 0,0 0,0-1,0 1,0 0,0-1,0 0,1 1,-1-1,2 0,7 2,0-1,0-1,0 0,0 0,0-1,0 0,0-1,0-1,0 1,0-2,0 0,-1 0,1-1,-1 0,10-5,-11 6,1-1,-1 1,0-1,1-1,-2 0,1 0,-1-1,0 0,0 0,0-1,-1 0,0-1,0 1,-1-1,0 0,-1-1,1 0,-2 0,1 0,-1 0,2-7,-11 2,-9 31,12-12,-1-1,0 1,1 0,0 0,0 1,0-1,1 0,0 1,0-1,0 1,1-1,-1 1,2-1,-1 1,0-1,1 1,0-1,0 0,1 1,-1-1,1 0,0 0,1 0,-1 0,1 0,0 0,0-1,1 0,-1 1,1-1,0 0,2 1,3-1,0 0,1 0,-1 0,1-1,0-1,0 0,1 0,-1-1,0 0,0-1,1 0,-1 0,0-2,0 1,0-1,1 0,-2-1,1 0,0-1,-1 0,1-1,-1 1,0-2,-1 1,0-1,1-1,-2 1,1-1,-1-1,0 0,-1 0,1 0,-2 0,1-1,-1 0,-1 0,1-1,-1 1,-1-1,1-4,-1 2,-4 21,-1 8,1-11,0 0,0 0,1-1,-1 1,1 0,0 0,1 0,0 0,0 0,0 0,0 0,1 0,0-1,0 1,1-1,0 0,0 1,0-1,0 0,1-1,0 1,0-1,0 1,0-1,1 0,0-1,-1 1,1-1,1 0,1 1,-1-2,0-1,1 1,-1-1,0-1,0 1,1-1,-1 0,0 0,0-1,1 0,-1 0,0 0,0-1,0 0,0 0,0-1,-1 0,1 0,-1 0,0 0,0-1,0 0,0 0,0 0,-1-1,3-2,2-3,-1-1,0 0,-1 0,0-1,-1 0,0 0,0 0,-2-1,1 0,-2 1,3-14,-5 15,-4 15,-2 20,5-20,0 1,1 0,-1-1,1 1,0-1,1 1,-1-1,1 0,-1 1,1-1,1 0,-1 0,0 0,1-1,0 1,0 0,0-1,0 0,1 0,-1 0,5 3,89 40,-57-37,-1-1,1-3,0-1,0-2,0-1,0-3,1-1,-2-2,1-1,-1-3,8-3,18-7</inkml:trace>
  <inkml:trace contextRef="#ctx0" brushRef="#br0" timeOffset="5768.906">5201 1792,'-11'-4,"1"-1,-1 2,0-1,0 1,0 1,0 0,0 1,0 0,-1 0,1 1,0 1,-1 0,1 0,0 1,0 1,0 0,0 0,1 1,-1 1,1-1,0 2,0-1,1 2,0-1,0 1,0 0,1 1,0 0,0 0,1 1,0 0,1 0,0 1,0 0,1 0,-1 2,5-9,-1 0,1 0,0-1,0 1,0 0,0 0,1 0,-1 0,1 0,0 0,0 1,0-1,0 0,0 0,0 0,1 0,0 0,0 0,0 0,0 0,0-1,0 1,1 0,-1 0,1-1,0 1,0-1,0 0,0 1,0-1,0 0,1 0,-1 0,1-1,-1 1,1-1,0 1,1 0,5-2,0 1,0-1,0-1,0 1,0-2,0 1,-1-1,1 0,0-1,-1 0,1-1,-1 1,0-2,-1 1,1-1,-1 0,1-1,-1 1,-1-1,1-1,-1 1,-1-1,1 0,0-3,8-12,-2-1,-1-1,0 0,-2 0,-1-1,-1 0,-1-1,-1 1,-1-1,-1 0,-2 0,-1-1,6-48,-4-1,-3 0,-6-28,-13 21,20 83,-1-1,1 1,0-1,-1 1,1-1,-1 1,0-1,1 1,-1 0,1-1,-1 1,0 0,1-1,-1 1,1 0,-1 0,0 0,1-1,-1 1,0 0,0 0,1 0,-1 0,0 0,1 0,-1 0,0 1,1-1,-1 0,0 0,1 1,-1-1,1 0,-1 0,0 1,1-1,-1 1,1-1,-1 1,1-1,-1 1,1-1,-1 1,1-1,0 1,-1-1,1 1,0 0,-1-1,1 1,0-1,0 1,0 0,-1-1,1 1,0 0,-8 16,0 1,1 0,1 0,0 1,2-1,0 1,0 3,2-7,-6 22,3 1,1-1,2 1,1 0,2 0,2 0,2 1,-3-25,0 0,1 0,1-1,0 1,1-1,0 0,1 0,1 0,0-1,1 0,0-1,0 1,1-2,1 1,0-1,0 0,1-1,0-1,1 0,4 2,3-2,1-1,0 0,0-2,1-1,0 0,0-1,0-2,0 0,0-1,0-1,0-1,0 0,-1-2,1-1,-1 0,0-2,0 0,-1-1,0-1,0-1,-1 0,0-2,-1 0,14-13,-24 20,0-1,0 0,0 0,-1-1,0 0,0 0,-1 0,0-1,0 0,-1 0,0 0,0 0,-1-1,0 0,0 1,-1-1,0 0,0-8,-2 14,-1 1,1-1,-1 0,0 1,0-1,0 1,0-1,0 1,0 0,-1-1,1 1,-1 0,1 0,-1 0,0 0,0 0,0 1,0-1,0 0,-1 1,1 0,0-1,-1 1,1 0,-1 0,1 0,-1 1,1-1,-1 1,0-1,1 1,-1 0,0 0,-1 0,-5 0,0 0,1 1,-1 0,0 0,1 1,-1 0,1 1,0 0,0 0,-1 1,3-2,0 1,1 0,-1 0,1 1,0 0,0 0,0 0,1 0,-1 1,1-1,0 1,0 0,1 0,-1 1,1-1,0 1,1 0,-1 0,1 0,1 0,-1 0,1 0,0 0,0 1,1-1,-1 0,1 0,1 1,0 1,0-4,1-1,0 0,0 0,0 0,0 0,0 0,1 0,-1-1,1 1,0-1,-1 1,1-1,0 0,1 0,-1-1,0 1,0-1,1 1,-1-1,1 0,-1 0,1-1,0 1,-1-1,1 0,1 0,3 1,0-2,-1 1,1-1,0 0,-1-1,1 1,-1-2,1 1,-1-1,0 0,0 0,0-1,-3 1,0 1,0-1,0 1,0-1,-1 0,1-1,-1 1,0-1,0 1,0-1,-1 0,1 0,-1 0,0 0,0-1,0 1,0 0,-1-1,0 1,0-1,0 0,-1 1,1-1,-1 0,0 0,-1 1,1-1,-1 0,0-1,1 5,-1 0,0 0,0 0,1 0,-1 0,0 0,0 1,0-1,0 0,0 0,0 1,0-1,0 0,0 1,0-1,0 1,-1-1,1 1,0 0,0 0,0-1,-1 1,1 0,0 0,0 0,-1 0,1 0,0 1,0-1,-1 0,1 1,0-1,0 0,0 1,0-1,0 1,-1 0,1-1,0 1,0 0,1 0,-1 0,0-1,0 1,0 0,0 0,1 0,-1 0,1 1,-1-1,0 0,1 0,0 0,-1 0,1 1,0-1,0 0,-1 0,1 1,0-1,0 0,0 1,-1 2,0 0,0 1,0-1,1 1,-1-1,1 1,0-1,0 1,1-1,-1 0,1 1,0-1,0 1,1-1,-1 0,1 0,0 0,0 0,0 0,1 0,-1 0,1-1,0 1,0-1,0 0,1 0,0 1,7 5,1-1,-1 0,1-1,0 0,1-1,0 0,0-1,5 1,40 9,1-3,1-2,0-2,56-1,-39-4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19.1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1 951,'225'-114,"-212"107,78-54,-90 61,-1 0,1-1,0 1,-1-1,1 0,0 1,-1-1,1 1,-1-1,1 0,-1 1,0-1,1 0,-1 0,1 1,-1-1,0 0,0 0,0 0,1 0,-1 1,0-1,0 0,0 0,0 0,0 0,0 1,0-1,-1 0,1 0,0 0,0 1,-1-1,1 0,0 0,-1 1,1-1,-1 0,1 1,-1-1,1 0,-1 1,0-1,1 1,-1-1,0 1,1-1,-1 1,0-1,-42-9,35 10,-1 0,1 1,-1 0,1 0,0 1,0 0,-1 1,1 0,1 0,-1 0,0 1,1 0,0 1,0 0,0 0,-5 5,9-6,-1-1,1 1,-1 0,1 0,0 0,1 0,-1 0,1 1,0 0,0-1,0 1,0 0,1 0,0-1,0 1,0 0,1 0,0 0,0 0,0 1,0-1,1 0,0 0,0-1,0 1,1 0,-1 0,3 4,4 2,-1-1,1 0,1-1,0 0,0 0,1 0,0-1,0-1,1 0,0 0,1-1,-1-1,1 0,0 0,0-1,0-1,1 0,5 0,-11 0,1 0,0-1,-1 0,1-1,0 0,0 0,0 0,0-1,0-1,0 1,0-1,0 0,0-1,-1 0,1 0,0-1,-1 0,0 0,0-1,0 0,0 0,0 0,-1-1,0 0,0 0,0-1,-1 0,1 0,-1 0,1-4,21-94,-12 30,-15 72,1 0,-1 0,1 0,-1 1,1-1,0 0,0 0,0 1,0-1,0 0,0 1,0-1,1 1,-1 0,0-1,1 1,-1 0,1 0,0 0,-1 0,1 0,0 0,0 0,-1 1,1-1,0 0,0 1,0 0,0-1,0 1,0 0,0 0,0 0,-1 0,1 1,0-1,0 0,0 1,0-1,0 1,0 0,-1 0,1 0,0 0,-1 0,2 0,14 8,0 1,-1 1,0 0,0 1,-2 0,1 1,-2 1,1 1,-2-1,0 2,4 8,-14-22,0 1,0-1,0 0,-1 1,0-1,1 1,-1 0,0-1,0 1,0 0,-1 0,1 0,-1-1,1 1,-1 0,0 0,0 0,0 0,0 0,-1 0,1 0,-1 0,0-1,0 1,0 0,0-1,0 1,-1 0,1-1,-1 1,0-1,1 0,-1 0,0 0,0 1,-1-2,1 1,0 0,-1 0,-1 0,3-1,-1 0,0 0,0 0,0 0,0 0,0-1,0 1,0 0,0-1,0 0,0 1,0-1,0 0,0 0,0 0,0-1,0 1,0 0,0-1,0 1,0-1,0 0,0 0,0 0,0 0,0 0,1 0,-1 0,0 0,1-1,-1 1,1-1,-1 1,1-1,0 0,0 1,0-1,0 0,0 0,0 0,0 0,0 0,1 0,-1 0,1 0,0 0,-1 0,1 0,0 0,0 0,0 0,1-2,2-7,0 1,1-1,0 1,0 0,1 0,1 0,-1 1,2 0,-1 0,1 0,3-2,-2 1,75-90,-43 54,-2-1,-2-3,-2 0,24-51,-41 65,-2 0,-2-1,-2-1,-1 0,-1-1,-3 0,-1 0,-2 0,-1-15,-2 51,0-1,0 1,1 0,-1-1,0 1,-1 0,1-1,-1 1,1 0,-1-1,0 1,0 0,0 0,-1 0,1-1,-1 2,0-1,0 0,0 0,-1-1,1 4,1 0,0 0,0 0,-1 0,1 0,0 0,0 1,0-1,0 0,-1 1,1-1,0 1,0-1,0 1,0 0,0-1,0 1,0 0,0 0,0 0,1 0,-1-1,0 1,0 0,1 0,-1 1,1-1,-1 0,1 0,-1 0,1 1,-9 20,1 1,0 0,2 1,1-1,1 1,1 0,1 1,1-1,2 18,0 2,1-1,2 0,2 0,2 0,1-1,3 0,1-1,2 0,2-1,2-1,1-1,2 0,7 6,-19-31,0 0,1 0,1-1,0 0,1-1,0-1,1 0,3 1,-12-8,-1 0,1 0,0-1,0 0,0 0,1 0,-1-1,0 0,1 0,-1 0,1-1,-1 1,1-1,-1 0,1-1,-1 0,0 0,1 0,-1 0,0-1,1 0,-1 0,0 0,-1-1,1 1,3-3,2-6,0 1,-1-2,0 1,-1-1,0-1,-1 1,0-1,-1-1,0 1,-1-1,-1 0,0 0,-1 0,0-1,-2 1,1-1,-2 0,0 1,-1-2,-7 60,6-36,1 1,-1 0,1 0,1 0,0 0,0 0,1 0,0 0,0 0,1 0,0 0,1-1,0 1,0-1,1 0,0 0,0 0,1 0,0 0,0-1,1 0,0-1,0 1,1-1,0 0,0 0,0-1,1 0,-1-1,1 1,0-1,3 0,76 1,-49-12</inkml:trace>
  <inkml:trace contextRef="#ctx0" brushRef="#br0" timeOffset="267.547">923 323,'25'0,"36"0,39 2,36 1,27 2,16 1,0 0,-17 3,-36-1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57.9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261 13,'-9'-3,"1"1,-1 0,0 0,1 0,-1 1,0 0,0 1,0 0,0 1,0-1,0 2,0-1,1 1,-1 1,1-1,-1 1,1 1,0 0,0 0,0 0,1 1,-1 1,1-1,1 1,-1 0,1 0,0 1,0 0,1 0,-1 0,0 3,3 2,1-1,0 0,1 1,0 0,0-1,1 1,1 0,0-1,1 1,0-1,1 1,0 0,1 0,0-1,1 1,1-1,0 0,0-1,1 0,0 0,1 0,0-1,0 0,1 0,1-1,-1 0,3 0,40 41,-46-44,-1 1,0-1,0 1,0 1,-1-1,0 1,0-1,-1 1,0 0,0 0,0 1,-1-1,0 0,-1 1,1 0,-1-1,-1 1,0 0,0-1,0 1,-1 0,0-1,0 1,-1-1,0 1,-1-1,1 0,-1 0,-1 0,1 0,-1 0,-1-1,-3 5,-41 28,48-38,0 0,0-1,0 1,-1 0,1-1,0 1,-1-1,1 0,0 1,-1-1,1 0,-1 0,1 0,0 0,-1 0,1 0,-1 0,1 0,0 0,-1-1,1 1,-1-1,1 1,0-1,0 1,-1-1,1 0,0 0,0 0,0 1,0-1,0 0,0 0,0-1,0 1,0 0,0 0,1 0,-1 0,0-1,1 0,-3-10,1-1,1 1,0-1,0 1,2-1,-1 1,2-1,-1 1,2 0,0 0,0 0,1 0,1 0,0 0,5-8,151-289,-104 204,-44 97,-11 31,-23 223,25-179,3 1,4-2,14 54,-11-58,7 18,-17-76</inkml:trace>
  <inkml:trace contextRef="#ctx0" brushRef="#br0" timeOffset="202.455">114 348,'7'-2,"13"-6,15-6,13-4,12-5,7-2,3 0,-3 5,-13 6</inkml:trace>
  <inkml:trace contextRef="#ctx0" brushRef="#br0" timeOffset="483.94">636 415,'2'-44,"3"0,1 0,2 1,8-24,-1 40,-13 197,-3-103,-1 1,3 1,3 0,11 54,-7-85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4:40:18.20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149 161,'-76'-46,"76"46,0 0,-1 0,1 0,0 0,-1 0,1 0,-1 1,1-1,0 0,-1 0,1 0,0 0,-1 1,1-1,0 0,0 0,-1 1,1-1,0 0,0 1,-1-1,1 0,0 0,0 1,0-1,-1 1,1-1,0 0,0 1,0-1,0 0,0 1,0-1,0 0,0 1,0-1,0 1,0-1,0 0,0 1,0-1,0 1,0-1,1 0,-1 1,0-1,0 0,0 1,1-1,-1 0,0 0,0 1,1-1,-1 0,0 1,0-1,1 0,-1 0,0 0,1 1,-1-1,0 0,1 0,127 207,60 52,56 44,-198-240,-46-62,0 0,-1-1,1 1,0-1,0 1,0-1,-1 1,1 0,0-1,-1 1,1-1,0 1,-1-1,1 0,-1 1,1-1,0 1,-1-1,1 0,-1 1,0-1,1 0,-1 1,1-1,-1 0,1 0,-1 0,0 0,1 1,-1-1,1 0,-1 0,0 0,1 0,-1 0,1 0,-1-1,0 1,1 0,-1 0,1 0,-1 0,1-1,-1 1,1 0,-1-1,1 1,-1 0,1-1,-1 1,1-1,-1 1,1-1,0 1,-1-1,1 1,0-1,-1 1,1-1,0 1,0-1,-1 0,-11-8</inkml:trace>
  <inkml:trace contextRef="#ctx0" brushRef="#br0" timeOffset="592.415">723 0,'-11'5,"2"-1,-1 1,0 0,1 1,0 1,1-1,-1 1,1 0,1 1,-1 0,1 0,0 1,1 0,0 0,1 0,0 1,-3 6,-40 76,5 2,-13 44,30-72,-61 143,-9-4,-73 109,117-228,49-84,7-12,2-1</inkml:trace>
  <inkml:trace contextRef="#ctx0" brushRef="#br0" timeOffset="1763.716">616 923,'0'2,"3"4,0 2,-1 2,3 5,2 3,4 4,3 3,4-2,3 1,0-1,-1-3,-4-3,-3-1,-2-6,-5-10,-2-3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6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338 884,'-9'-5,"1"1,-1 0,0 0,0 1,-1 0,1 1,0 0,-1 0,0 1,1 0,-1 1,0 0,1 0,-1 1,0 0,1 1,-1 0,1 1,0 0,0 0,0 1,0 0,1 1,-1 0,1 0,0 0,-1 3,2-3,0 1,1 0,-1 1,1 0,1 0,-1 0,1 0,1 1,-1 0,1 0,0 0,1 1,0-1,1 1,-1 0,2 0,-1 0,1 0,1 0,0 6,0-12,1-1,-1 0,1 0,0 0,0 0,0 0,0 0,1-1,-1 1,0 0,1 0,-1-1,1 1,-1-1,1 1,0-1,0 0,0 0,0 0,0 0,0 0,0 0,0 0,0-1,0 1,0-1,0 1,1-1,-1 0,0 0,0 0,0 0,1-1,-1 1,1 0,74-26,-62 15,0-1,0 0,-2-1,1-1,-2 0,0-1,0 0,-2-1,0 0,0-1,-2 0,0 0,-1-1,-1 0,0 0,-2-1,0 1,-1-1,0 0,-2 0,-1 0,0-7,4-75,-4 0,-7-42,-8 79,14 64,1 0,0-1,0 1,-1-1,1 1,0 0,0-1,-1 1,1 0,0 0,-1-1,1 1,0 0,-1 0,1-1,0 1,-1 0,1 0,-1 0,1 0,0 0,-1-1,1 1,-1 0,1 0,-1 0,1 0,0 0,-1 0,1 1,-1-1,1 0,-1 0,1 0,0 0,-1 0,1 0,-1 1,1-1,0 0,-1 0,1 1,0-1,-1 0,1 1,0-1,0 0,-1 1,1-1,0 0,0 1,0-1,-1 0,1 1,0-1,0 1,0-1,0 1,0-1,0 0,0 1,0-1,0 1,0-1,0 1,0-1,-7 22,0 0,2 1,1-1,1 1,0 0,2 0,1 5,-1-5,-3 29,3 0,3 1,1-1,3 0,2 0,2-1,10 25,-19-70,0-1,0 1,1-1,0 1,0-1,0 1,0-1,1 0,0 0,0 0,1-1,-1 1,1-1,0 0,0 0,1 0,-1 0,1-1,0 0,-1 0,1 0,1 0,-1-1,0 0,1 0,-1 0,1-1,-1 0,1 0,0 0,0-1,-1 0,1 0,1 0,5-6,-1 0,1 0,-1-1,0-1,-1 0,0 0,0-1,-1 0,0 0,-1-1,0-1,0 1,-1-1,-1-1,0 1,0-1,-1 0,-1 0,0-1,0 1,-1-1,-1 0,0-4,1-43,-3 61,0-1,-1 1,1-1,0 1,0-1,-1 0,1 1,0-1,-1 0,1 1,0-1,-1 0,1 1,0-1,-1 0,1 0,0 1,-1-1,1 0,-1 0,1 0,-1 0,1 0,-1 1,1-1,0 0,-1 0,1 0,-1 0,1 0,-1 0,1-1,-1 1,1 0,-1 0,1 0,0 0,-1 0,1-1,-1 1,1 0,0 0,-1-1,1 1,-1 0,1-1,0 1,0 0,-1-1,1 1,0 0,0-1,-1 1,1-1,0 1,0-1,0 1,-1 0,1-1,0 1,0-1,0 1,0-1,0 1,0-1,0 1,0-1,0 1,-19 32,15-24,0 1,0 0,1 0,0 0,0 0,1 1,0-1,1 1,0-1,0 1,1-1,1 1,-1-1,2 1,-1-1,1 1,1-1,2 7,-2-12,1 0,-1-1,1 0,0 0,-1 0,1 0,1-1,-1 0,0 0,1 0,-1 0,1 0,-1-1,1 0,0 0,-1 0,1-1,0 0,0 1,0-2,0 1,1-1,24-1</inkml:trace>
  <inkml:trace contextRef="#ctx0" brushRef="#br0" timeOffset="1">666 324,'11'4,"14"7,2 1</inkml:trace>
  <inkml:trace contextRef="#ctx0" brushRef="#br0" timeOffset="2">1034 611,'20'-11,"-1"0,-1-2,0 0,0 0,-2-2,0 0,0-1,-1 0,-1-2,-1 1,-1-2,0 0,-1 0,-1-1,-1 0,-1-1,-1 0,-1 0,0-3,-1 4,-1 0,-1-1,-2 1,1-1,-2 1,-1-1,-1 1,0-1,-2 1,0-3,3 21,1 1,0-1,-1 0,1 0,-1 0,1 0,-1 0,0 0,0 1,0-1,0 0,0 1,0-1,-1 1,1-1,0 1,-1-1,1 1,-1 0,0 0,1 0,-1 0,0 0,1 0,-1 0,0 0,0 1,0-1,0 1,0 0,0-1,0 1,0 0,0 0,0 0,0 0,0 1,-1-1,-3 5,0 0,1 0,0 1,0 0,0 0,0 0,1 0,0 1,1-1,0 1,0 0,0 0,1 0,0 1,0-1,0 2,-1 2,-22 86,4 1,4 1,5 0,4 1,5 36,6 15,7-1,11 37,-2-18,-3 87,-23-186,1-58,-1-11</inkml:trace>
  <inkml:trace contextRef="#ctx0" brushRef="#br0" timeOffset="3">912 1075,'44'-14,"0"2,2 2,-1 2,26 0,-20 2,-1-2,1-2,15-7,-62 16,-1 1,0 0,0-1,1 0,-1 0,0 0,0 0,0-1,0 1,0-1,0 0,-1 0,1 0,-1 0,1 0,-1 0,1-1,-1 1,0-1,0 1,-1-1,1 0,0 0,-1 0,0 0,1 0,-1-3,-3 4,0 0,-1 0,1 0,0 0,-1 0,0 0,1 1,-1-1,0 1,0 0,0 0,0 0,0 0,0 0,0 1,0-1,-1 1,1 0,0 0,0 0,0 0,0 1,-1-1,1 1,0 0,0 0,0 0,0 0,1 0,-1 1,-1 0,0-1,-1 1,1 0,0 1,0-1,0 1,0 0,0 0,1 0,-1 0,1 1,0-1,0 1,0 0,0 0,1 0,0 0,-1 0,2 1,-1-1,0 1,1-1,0 1,0-1,0 1,1 0,-1 0,1-1,0 1,1 0,-1 0,1-1,0 1,0 0,0-1,1 1,0-1,-1 1,2-1,-1 0,2 3,3 4,1-1,0 0,0 0,1-1,0 0,1-1,-1 0,2 0,-1-1,1-1,0 1,1-2,-1 0,1 0,0-1,1 0,-1-1,8 1,-16-4,0 0,1 0,-1 0,1-1,-1 1,0-1,1 0,-1 0,0-1,0 1,0-1,0 0,0 0,0 0,0-1,-1 1,1-1,-1 0,0 0,0 0,0-1,0 1,0 0,-1-1,0 0,1 0,-1 0,-1 0,1 0,0 0,3-13,1-1,-2 1,0-1,-2 0,1 0,-2-14,0-116,-2 146,1 1,0-1,0 0,0 1,1-1,-1 0,0 1,1-1,-1 1,1-1,-1 0,1 1,0-1,-1 1,1 0,0-1,0 1,0 0,0-1,0 1,0 0,1 0,-1 0,0 0,1 0,-1 0,1 0,-1 0,1 1,-1-1,1 1,-1-1,1 1,-1-1,1 1,0 0,-1 0,1 0,0 0,-1 0,1 0,0 0,-1 1,1-1,0 1,42 2,-1 3,0 1,0 3,28 9,-66-18,0 0,0 0,0 0,-1 1,1 0,0-1,-1 2,1-1,-1 0,1 1,-1 0,0 0,0 0,0 1,-1-1,1 1,-1 0,0 0,0 0,0 0,-1 1,1-1,-1 1,0 0,-1-1,1 1,-1 0,0 0,0 0,0 0,0 3,-14 110,15-114,1 0,-1 0,1-1,-1 1,1-1,1 1,-1-1,0 0,1 0,-1 0,1-1,0 1,0-1,0 0,0 0,0 0,0-1,1 1,-1-1,1 0,-1 0,1-1,-1 1,1-1,-1 0,1 0,-1-1,1 1,1-2,9 1,0 0,0-1,0-1,0 0,-1-1,0-1,1 0,-2-1,1-1,-1 0,0-1,0 0,6-6,-10 7,-1 0,0 0,-1 0,1-1,-2 0,1-1,-1 0,0 0,-1 0,0 0,0-1,-1 0,-1 0,0 0,0 0,-1-1,0 1,0-1,-1-5,0 13,-1 0,0 0,1 0,-1 0,0 0,0 0,-1 0,1 0,-1 0,1 0,-1 0,0 0,0 0,-1 0,1 0,0 1,-1-1,0 0,1 1,-1 0,0-1,0 1,0 0,-1 0,1 0,-1 0,1 0,-1 1,1-1,-1 1,0 0,0 0,1 0,-1 0,0 0,0 0,0 1,0-1,0 1,0 0,-1 0,1 0,0 1,0-1,0 1,0-1,0 1,-2 3,0 0,0 1,1-1,-1 1,1 0,0 0,0 1,1-1,-1 1,1-1,0 1,1 0,0 0,0 1,0-1,1 0,-1 1,2-1,-1 1,1-1,0 1,0-1,0 1,1-1,0 1,1-1,-1 0,1 1,0-1,1 0,0 0,0 0,2 3,5 2,1-1,0 0,1 0,0-1,0-1,1 0,0-1,0 0,1-1,0 0,0-1,0-1,1 0,-1-1,1 0,0-2,0 1,0-2,1 0,30 1</inkml:trace>
  <inkml:trace contextRef="#ctx0" brushRef="#br0" timeOffset="4">2782 788,'-6'5,"1"1,0-1,0 1,0 0,1 0,0 1,0 0,0-1,1 1,0 0,0 1,1-1,0 0,0 1,1-1,0 1,0-1,1 1,0 0,0-1,1 1,0 0,0-1,1 1,0-1,0 0,1 1,0-1,0 0,0-1,1 1,0 0,1-1,-1 0,1 0,0-1,1 1,-1-1,1 0,0 0,1-1,-1 0,1 0,0 0,6 2,-6-4,1-1,0 0,0 0,0 0,-1-1,1 0,0 0,0-1,0 0,-1 0,1-1,0 0,-1-1,1 0,-1 0,0 0,0-1,0 0,-1 0,1 0,2-4,3-2,-2-1,1 0,-1 0,-1-1,0 0,-1 0,0-1,-1 0,0-1,4-12,8-28,-21 62,0 1,1-1,0 0,0 0,1 1,0-1,0 0,1 1,0-1,0 0,1 0,0 0,0 0,1 0,0 0,1 0,0-1,0 0,0 0,1 0,0 0,0-1,1 0,0 0,0 0,0-1,1 0,0 0,1 0,3 1,0 0,0-1,1-1,0 0,-1 0,1-1,1-1,-1 0,0-1,1 0,-1-1,0 0,1-1,-1 0,0-1,0 0,0-1,0-1,0 0,0 0,-1-1,0-1,0 0,0 0,-1-1,0 0,-1-1,1 0,-1-1,-1 0,2-2,6-17,-1-1,-1 0,-2-1,-1 0,-1-1,-2 0,-1-1,-1 1,-2-1,0-19,30-445,-35 398,1 97,-1 1,1-1,-1 1,1-1,-1 1,1-1,-1 1,1-1,-1 1,1 0,-1-1,0 1,1 0,-1-1,1 1,-1 0,0 0,1 0,-1-1,0 1,1 0,-1 0,0 0,0 0,1 0,-1 0,0 1,1-1,-1 0,0 0,1 0,-1 1,1-1,-1 0,0 1,1-1,-1 0,1 1,-1-1,1 1,-1-1,1 1,-1-1,1 1,-1-1,1 1,0-1,-1 1,1 0,0-1,0 1,-1 0,1-1,0 1,0 0,0-1,0 1,0 0,0-1,0 1,-17 27,2 0,1 2,2-1,0 2,2-1,2 2,-5 26,3-3,1 0,3 0,3 1,2-1,2 1,3 4,0-29,0 1,2-2,2 1,0-1,2 0,1 0,2-1,1-1,1 0,1-1,9 11,-21-32,0 1,0-1,0-1,1 1,0-1,0 1,0-1,1-1,0 1,0-1,0 0,0 0,1-1,-1 1,1-2,0 1,0-1,0 0,0 0,0-1,0 0,1 0,-1-1,0 0,1 0,-1 0,0-1,0-1,0 1,1-1,-1 0,0-1,4-4,0-2,0 0,-1 0,0-1,0 0,-1-1,-1 0,0 0,0-1,-1 0,-1 0,0-1,0 1,-1-2,-1 1,0 0,-1-1,-1 0,1-6,-4-18,1 37,0 0,0 1,0-1,0 1,-1-1,1 1,0-1,0 0,-1 1,1-1,0 1,-1-1,1 1,0-1,-1 1,1 0,-1-1,1 1,-1-1,1 1,-1 0,1-1,-1 1,1 0,-1 0,1 0,-1-1,0 1,1 0,-1 0,1 0,-1 0,0 0,1 0,-1 0,1 0,-1 0,0 0,1 0,-1 0,1 1,-1-1,1 0,-1 0,0 1,1-1,-1 0,1 1,0-1,-1 0,1 1,-1-1,1 1,-1-1,1 1,0-1,-1 1,-4 4,0 1,0 0,0 0,1 0,0 1,0-1,1 1,-1 0,1 0,1 0,0 1,0-1,0 0,1 1,0 0,0-1,1 1,0-1,0 1,1 5,1-5,1-1,-1 1,1-1,0 0,1 1,-1-2,1 1,1 0,0-1,-1 0,2 0,-1 0,1 0,0-1,0 0,0 0,1-1,0 0,11 7,0-1,1-1,0-1,0-1,1 0,7 0,72 6,-63-15</inkml:trace>
  <inkml:trace contextRef="#ctx0" brushRef="#br0" timeOffset="5">3301 501,'0'-9,"14"-4,21 2,23 1,20 3,11 3,1 4,-6 5,-19 1</inkml:trace>
  <inkml:trace contextRef="#ctx0" brushRef="#br0" timeOffset="6">3464 1389,'7'16,"3"10,-1 6,-2 1,-4 1,-3-2,-4 1,-3 0,-3-2,0-5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3:59.61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119 88,'-10'3,"5"-2,0-1,0 1,0 0,0 0,0 1,0-1,0 1,0 0,0 1,1-1,-1 1,1 0,0 0,0 0,0 1,0-1,0 1,1 0,0 0,-1 1,2-1,-1 0,0 1,1 0,0-1,-2 6,4 2,1 0,0 0,1 0,0-1,0 1,2-1,-1 1,1-1,1 0,0 0,1-1,0 0,4 7,8 16,5 9,-2 2,-2 0,-2 1,-2 1,-2 0,5 37,-16-79,-1 1,0-1,0 1,0-1,-1 1,1-1,-1 1,0-1,0 1,-1-1,1 1,-1-1,0 1,0-1,-1 0,0 1,1-1,-1 0,0 0,-1 0,1 0,-1-1,0 1,0-1,0 1,0-1,0 0,-1 0,1 0,-1-1,0 1,0-1,-3 1,4-2,0-1,1 0,-1 0,1 0,-1-1,1 1,-1 0,1-1,-1 0,1 0,-1 0,1 0,0 0,-1 0,1 0,0-1,0 1,0-1,0 0,0 1,0-1,1 0,-1 0,1 0,-1 0,1-1,0 1,-1 0,1-1,-20-73,22 51,1 1,2-1,1 1,0-1,2 2,0-1,2 1,1 0,1 1,0 0,2 0,0 2,6-6,-14 18,25-41,-3 9,-3-1,-1 0,-2-2,-2-1,-2 0,1-8,-13 7,-12 39,-1 22,2 20,1 0,2 0,1 0,2 0,3 29,1-3,2 0,2-1,3-1,3 0,7 14,12-11,-18-47</inkml:trace>
  <inkml:trace contextRef="#ctx0" brushRef="#br0" timeOffset="267.417">173 235,'16'2,"18"-3,18-7,16-6,10-3,2 1,-11 4</inkml:trace>
  <inkml:trace contextRef="#ctx0" brushRef="#br0" timeOffset="526.507">667 342,'21'-13,"0"0,1 1,1 2,-1 0,2 2,-1 0,1 1,6 1,-28 5,0 0,0 1,0-1,0 1,0-1,0 1,0 0,0 0,0 0,0 0,0 1,1-1,-1 0,0 1,0-1,0 1,0 0,-1 0,1 0,0 0,0 0,0 0,-1 0,1 0,0 1,-1-1,1 1,-1-1,0 1,0 0,1-1,-1 1,0 0,0 0,0 2,0 5,-1 1,-1-1,0 1,0-1,-1 0,0 0,0 1,-1-1,0-1,-1 1,0 0,0-1,-1 1,1 0,-120 217,122-222,0-3,1 0,0 0,-1 0,1 1,0-1,0 0,0 0,0 1,0-1,1 0,-1 1,0-1,0 1,1 0,-1-1,1 1,0-1,-1 1,1 0,0-1,0 1,0-1,0 1,0 0,0-1,1 1,-1 0,0-1,1 1,0-1,-1 1,1-1,0 1,-1-1,1 1,0-1,0 0,0 1,0-1,1 0,-1 0,0 0,0 0,1 0,-1 0,1 0,0 0,10-1,-1-1,0 0,0-1,0 0,0 0,0-1,-1-1,8-3,-13 5,193-79,-93 33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01.0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176 101,'-13'5,"0"0,1 0,0 1,0 1,0 0,1 0,0 1,0 1,1 0,-4 4,10-8,-1 0,1 0,0 1,0 0,1 0,-1 0,1 0,1 0,-1 1,1-1,0 1,1-1,-1 1,1 0,1 0,-1-1,1 1,0 0,1 0,-1 0,2 3,5 10,1 0,1 0,1-1,0 0,1-1,1 0,1-1,1 0,9 8,-11-10,11 13,-4-7,-1 0,-1 2,-1 0,-1 1,-1 0,7 18,-20-41,0 1,1 0,-1 1,0-1,0 0,0 0,-1 0,1 1,0-1,-1 0,1 1,-1-1,0 1,0-1,0 0,0 1,0-1,-1 1,1-1,-1 0,1 1,-1-1,0 0,0 0,0 1,0-1,0 0,-1 0,1 0,-1 0,1-1,-1 1,0 0,1 0,-1-1,0 0,0 1,0-1,0 0,0 0,-1 0,1 0,0 0,-2 0,0-1,1-1,0 1,-1-1,1 0,0 0,0-1,-1 1,1 0,0-1,1 0,-1 0,0 0,0 0,1 0,-1-1,1 1,0-1,0 1,0-1,0 0,0 0,0 0,1 0,-1 0,1 0,0 0,0-1,0 1,1 0,-1-1,1 1,0 0,-1-1,2 1,-1-1,0 1,1 0,-1-1,1 1,1-3,5-22,2-1,1 1,1 0,2 1,0 0,2 1,8-10,-12 17,258-411,-246 396,-13 26,-17 31,3-14,-9 37,1 1,3 0,1 0,3 1,1 0,3-25,1 0,1 0,2 0,0 0,1-1,1 0,1 1,1-2,1 1,1-1,7 12,-11-24,0 0,1 0,0-1,1 0,0 0,0-1,0 0,1 0,0-1,1 1,12 5</inkml:trace>
  <inkml:trace contextRef="#ctx0" brushRef="#br0" timeOffset="226.319">350 288,'18'-2,"17"-3,17-4,13-3,9-6,6-1,-2 0,-14 4</inkml:trace>
  <inkml:trace contextRef="#ctx0" brushRef="#br0" timeOffset="579.444">804 342,'179'-12,"-177"12,-1-1,1 1,0-1,-1 1,1 0,0 0,-1 0,1 0,0 0,0 0,-1 0,1 0,0 1,-1-1,1 1,0-1,-1 1,1 0,-1-1,1 1,-1 0,1 0,-1 0,0 0,1 0,-1 1,0-1,0 0,0 1,0-1,0 0,0 1,0-1,0 1,-1-1,1 1,-1 0,1-1,-1 1,0 0,1-1,-1 1,0 0,0 0,0-1,0 1,0 0,-6 10,0 0,-1 0,0 0,0-1,-2 0,1-1,-1 0,-9 8,7-6,-56 59,67-70,-1-1,1 1,-1-1,1 0,0 1,0-1,-1 1,1-1,0 1,0-1,-1 1,1-1,0 1,0-1,0 1,0-1,0 1,0-1,0 1,0-1,0 1,0-1,0 1,0-1,0 1,0-1,1 1,-1-1,0 1,0-1,0 1,1-1,-1 1,0-1,1 1,-1-1,0 0,1 1,-1-1,1 0,-1 1,1-1,-1 0,0 0,1 1,-1-1,1 0,-1 0,1 0,-1 0,1 1,0-1,-1 0,1 0,-1 0,1 0,37 2,-33-2,15 0,-8-2,1 2,0-1,0 2,0 0,0 0,-1 1,1 1,-1 0,1 0,-1 1,0 1,0 0,-1 1,8 5,-17-10,0 1,0 0,0 0,0 0,-1 0,1 0,0 1,-1-1,0 1,0-1,1 0,-1 1,-1 0,1-1,0 1,-1 0,1-1,-1 1,0 0,0 0,0-1,0 1,0 0,-1-1,1 1,-1 0,0-1,0 1,0 0,-1 1,-1 3,-1 0,0-1,-1 0,0 0,0 0,0 0,-1-1,1 0,-1 0,-4 3,-108 49,52-34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06.04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209 163,'-115'13,"110"-11,-1-1,1 1,0 0,0 0,0 1,0-1,0 1,0 0,1 0,-1 1,1 0,0-1,0 1,0 1,1-1,0 0,0 1,0 0,-1 1,3-2,-1 0,1 0,1 0,-1 1,0-1,1 0,0 0,0 1,0-1,1 0,-1 0,1 0,0 1,0-1,1 0,-1 0,1 0,0-1,0 1,0 0,0-1,1 2,64 69,-17-31,-34-31,0 2,-1-1,-1 1,0 1,-1 1,8 13,-2 30,-19-58,0 1,1-1,-1 0,0 1,0-1,0 1,-1-1,1 1,0-1,0 0,-1 1,1-1,-1 0,1 1,-1-1,1 0,-1 0,0 1,0-1,0 0,0 0,0 0,0 0,0 0,0 0,0 0,0-1,0 1,0 0,-1 0,1-1,0 1,-1-1,1 1,0-1,-1 0,1 0,-1 1,1-1,0 0,-2 0,1-1,-1 0,0 0,1 0,0-1,-1 1,1 0,0-1,0 0,-1 1,1-1,1 0,-1 0,0 0,0-1,1 1,-1 0,1 0,0-1,-1 1,1-1,1 0,-1 1,0-1,0 1,1-1,0 0,-1 0,1 1,0-1,0 0,1 1,-1-1,1 0,2-25,2 0,1 1,2-1,0 1,2 1,1 0,1 0,1 2,1-1,1 1,12-12,-27 35,15-21,78-105,-92 141,-13 25,2 0,1 1,3 0,0 0,3 0,2 1,1-1,2 1,2-1,4 15,-6-43,1 0,0 0,1 0,1 0,0-1,0 0,1 0,4 5,-4-13,-2-5</inkml:trace>
  <inkml:trace contextRef="#ctx0" brushRef="#br0" timeOffset="267.282">262 390,'21'-2,"13"-1,10-3,4 1,2 0,-5 2,-8 1</inkml:trace>
  <inkml:trace contextRef="#ctx0" brushRef="#br0" timeOffset="435.683">623 363,'10'22,"1"0,1 0,1-2,1 1,1-2,12 14,44 50,-70-82,-1-1,1 1,0 0,-1 0,1 0,0 0,-1 0,0 0,1 0,-1 0,1 0,-1 1,0-1,0 0,0 0,0 0,0 0,0 0,0 1,0-1,0 0,0 0,-1 0,1 0,0 0,-1 0,1 0,-1 0,1 0,-1 0,1 0,-1 0,0 0,0 0,1 0,-1-1,0 1,0 0,0 0,0-1,0 1,0-1,0 1,0-1,0 1,0-1,0 0,0 1,0-1,-1 0,1 0,0 0,0 0,0 0,0 0,-1 0,-23 4,1-1,-1-1,0-1,1-2,-1 0,-4-2,-16-3</inkml:trace>
  <inkml:trace contextRef="#ctx0" brushRef="#br0" timeOffset="685.855">690 216,'14'-11,"11"-9,12-5,12-5,12-7,5-11,-7 4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03.79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117 25,'-5'1,"-1"0,0 1,1-1,-1 1,1 1,0-1,-1 1,1-1,0 2,1-1,-1 0,0 1,1 0,0 0,0 0,0 1,1-1,-1 1,1 0,0 0,0 0,1 0,0 1,0-1,0 1,0-1,1 1,0 0,0 2,-1 2,1 0,1 0,0 0,0 0,1 0,0 0,1-1,0 1,0 0,1-1,1 1,-1-1,2 0,-1 0,1 0,6 7,1-2,1-1,1 0,0-1,1-1,0 0,1-1,8 4,28 20,-49-33,-1 0,0 0,0 0,0 0,-1 0,1 1,0-1,0 0,-1 1,1 0,-1-1,1 1,-1 0,0 0,0 0,1 0,-1 0,-1 0,1 0,0 0,0 0,-1 0,1 1,-1-1,0 0,0 0,0 1,0-1,0 0,0 2,-5 4,0-1,0 0,-1-1,0 1,0-1,0 0,-1 0,0-1,0 0,0 0,-1-1,1 0,-1 0,0-1,-6 2,-44 6,57-11,-1 0,1 0,0 0,-1-1,1 1,-1 0,1-1,0 1,-1-1,1 1,0-1,0 0,-1 0,1 1,0-1,0 0,0 0,0 0,0 0,0 0,0-1,0 1,0 0,1 0,-1 0,1-1,-1 1,0 0,1-1,0 1,-1-1,1 1,0 0,0-1,0 1,0-1,0 1,0-2,2-8,1-1,0 1,0 0,2 0,-1 0,1 1,1 0,-1 0,2 0,-1 0,8-7,-9 11,223-270,-221 268,-1 0,0 0,-1-1,0 1,0-1,-1-1,0 1,0 0,-1-1,0 0,-1 0,0 0,-1-3,0 12,-1 1,0-1,0 1,0-1,0 1,0-1,0 1,0-1,0 1,0-1,0 1,0-1,0 1,0-1,0 1,-1-1,1 1,0-1,0 1,-1-1,1 1,0-1,-1 1,1-1,0 1,-1 0,1-1,0 1,-1 0,1-1,-1 1,1 0,-1 0,1-1,-1 1,1 0,-1 0,1 0,-1 0,1 0,-1 0,1-1,-1 1,1 0,-1 1,-16 19,11 7,2 0,0 0,2 0,1 0,1 0,1 0,1 1,2 1,3 25,1 0,4-1,14 46,-3-52,-23-46,1-1,-1 1,0-1,0 0,0 1,1-1,-1 0,0 1,1-1,-1 0,0 1,0-1,1 0,-1 1,1-1,-1 0,0 0,1 0,-1 1,1-1,-1 0,0 0,1 0,-1 0,1 0,-1 0,1 0,-1 0,0 0,1 0,-1 0,1 0,-1 0,1 0,-1 0,0 0,1-1,-1 1,1 0,-1 0,0 0,1-1,-1 1,0 0,1 0,-1-1,1 1,4-10</inkml:trace>
  <inkml:trace contextRef="#ctx0" brushRef="#br0" timeOffset="254.448">104 173,'18'-5,"22"-3,21-6,14-1,12-2,-1 3,-14 3</inkml:trace>
  <inkml:trace contextRef="#ctx0" brushRef="#br0" timeOffset="1298.855">759 213,'-77'259,"76"-254,-9 30,10-35,0 1,0-1,0 1,0-1,-1 1,1 0,0-1,0 1,0-1,0 1,0-1,1 1,-1-1,0 1,0 0,0-1,0 1,1-1,-1 1,0-1,0 1,1-1,-1 0,0 1,1-1,-1 1,1-1,-1 0,0 1,1-1,-1 0,1 1,-1-1,1 0,-1 0,1 1,-1-1,1 0,0 0,-1 0,1 0,-1 0,1 0,-1 0,1 0,-1 0,1 0,-1 0,1 0,0 0,-1 0,1-1,9-3,0 0,0-1,-1 0,1 0,-1-1,-1-1,1 1,-1-1,5-6,-6 7,72-74,-79 79,0 1,0 0,0 0,0-1,0 1,0 0,0-1,0 1,0 0,0 0,1-1,-1 1,0 0,0 0,0-1,0 1,0 0,1 0,-1 0,0-1,0 1,1 0,-1 0,0 0,0 0,1-1,-1 1,0 0,0 0,1 0,-1 0,0 0,0 0,1 0,-1 0,0 0,1 0,-1 0,0 0,0 0,1 0,-1 0,0 0,1 0,-1 0,0 0,0 0,1 0,-1 1,0-1,0 0,1 0,-1 0,0 0,0 1,0-1,1 0,-1 0,0 1,0-1,0 0,0 0,1 1,-1-1,0 0,0 0,0 1,0 22,0-20,-27 399,24-344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1.2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134 1,'9'67,"-9"28,-3 0,-12 62,-4 73,18-215,1 0,1 0,0 0,1 0,1 0,0 0,1 2,-2-12,0 0,0 0,0 0,1 0,0 0,0 0,0-1,1 0,-1 1,1-1,0 0,0-1,1 1,-1-1,1 0,-1 0,1 0,0 0,0-1,4 1,3 1,0-1,0-1,0 0,0-1,0 0,1 0,-1-2,0 1,0-2,1 0,-1 0,0-1,-1 0,1-1,-1-1,1 1,5-5,10-9</inkml:trace>
  <inkml:trace contextRef="#ctx0" brushRef="#br0" timeOffset="261.957">1 389,'23'0,"25"0,25-2,19-6,7-3,-14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4.6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 9,'-2'-2,"1"-1,3 0,4 3,5 3,6 2,4 2,5 0,3-1,1-2,-2-2,-1-1,-4 0,-3-1,-4 2,-6 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4.9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0,'3'0,"2"2,3 3,5 1,7 2,9-1,8 1,8-1,7-2,7-1,1-2,3-1,-10-1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7.7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0,'21'7,"15"14,14 16,6 18,2 16,-1 14,-6 10,-10 8,-13 4,-16 0,-19-2,-19-8,-20-11,-15-16,3-19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5.8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128 165,'-16'20,"-9"21,-4 17,4 12,6 10,8 8,9-1,9-5,10-7,9-11,9-13,6-13,-5-13</inkml:trace>
  <inkml:trace contextRef="#ctx0" brushRef="#br0" timeOffset="434.465">569 566,'-10'-7,"-1"1,1 0,-1 1,-1 0,1 0,-1 1,1 1,-1 0,0 1,-4 0,12 1,0 1,0 0,0 0,0 0,0 0,0 1,0 0,0 0,0 0,0 0,0 0,0 1,1 0,-1 0,1 0,-1 0,1 0,0 1,-1-1,1 1,1 0,-1 0,0 0,1 0,-1 1,1-1,0 1,0-1,1 1,-1 0,0 3,-1 2,1 0,0 0,0 0,1 0,1 0,-1 1,2-1,-1 0,1 0,0 1,2 3,-2-10,-1 1,1 0,1-1,-1 1,0-1,1 1,-1-1,1 1,0-1,0 0,1 0,-1 0,1 0,-1-1,1 1,0-1,0 1,0-1,0 0,0 0,1 0,-1-1,1 1,-1-1,1 0,-1 0,1 0,0 0,0-1,0 0,0 0,1 0,-1-1,0 1,1-1,-1 0,0-1,0 1,0-1,0 0,0 1,-1-2,1 1,0 0,-1-1,0 0,1 0,-1 0,0 0,-1 0,1-1,0 1,-1-1,0 1,1-4,4-6,0 0,-2 0,0-1,0 1,-1-1,-1 0,0-2,1-40,-3 50,-2 27,1-15,2 137,-2-139,1 0,0 0,1 1,-1-1,1 0,-1 0,1 0,0 0,1 0,-1-1,1 1,-1-1,1 1,0-1,1 0,-1 0,0 0,1-1,0 1,-1-1,1 0,0 0,0 0,0 0,0-1,1 0,-1 0,0 0,1 0,2 0,34 3</inkml:trace>
  <inkml:trace contextRef="#ctx0" brushRef="#br0" timeOffset="1085.845">1090 486,'-8'0,"-1"0,1 1,-1 0,1 1,0 0,-1 0,1 0,0 1,0 1,1-1,-1 1,1 1,-1-1,1 1,1 0,-1 1,1 0,0 0,0 0,0 1,1-1,0 1,1 1,0-1,0 1,0-1,1 1,0 0,0 1,0 6,2-11,1 0,0 0,0 1,1-1,-1 0,1 0,0 0,0 1,0-1,1 0,-1 0,1 0,0-1,0 1,1 0,-1-1,1 1,-1-1,1 0,0 0,0 0,1 0,-1-1,1 1,-1-1,1 0,0 0,0 0,0 0,0-1,0 0,1 1,5 0,0 1,0-1,0-1,1 0,-1 0,1-1,-1-1,0 1,1-2,-1 1,0-1,10-4,-6 0,-1 0,0 0,0-2,-1 1,0-2,0 0,-1 0,0-1,0 0,-1-1,-1 0,0-1,0 0,-1 0,-1-1,1-1,6-15,-1 0,-1-1,-2-1,-1 1,-1-2,2-27,0-24,-4 1,-5-63,-2 116,1 29,-1 0,1 0,0 1,0-1,0 0,-1 0,1 0,0 0,-1 0,1 0,0 0,0 0,-1 0,1 0,0 0,0 0,-1 0,1 0,0 0,0 0,-1 0,1 0,0 0,0 0,-1-1,1 1,0 0,0 0,0 0,-1 0,1-1,0 1,0 0,0 0,-1 0,1-1,0 1,0 0,0 0,0-1,-10 33,2 1,1-1,1 1,2 1,2 1,2-34,-6 41,2 1,2 0,1 0,3 0,1 0,3-1,1 1,2-1,11 28,-18-63,0-1,1 1,0 0,0-1,1 0,0 0,0 0,1 0,-1-1,1 1,0-1,1 0,-1-1,1 1,0-1,0 0,0-1,1 1,-1-1,1-1,0 1,0-1,0 0,0-1,0 1,0-2,0 1,0-1,1 0,1 0,5-3,-1-1,0 0,0-1,0 0,0-1,-1-1,0 0,0 0,0-1,-1-1,-1 0,1 0,-1-1,-1 0,0-1,-1 0,0 0,6-12,-12 20,-2 3,0-1,0 1,0-1,-1 0,2 1,-1-1,0 1,0-1,0 0,0 1,0-1,0 1,1-1,-1 0,0 1,0-1,1 1,-1-1,0 1,1-1,-1 1,1-1,-1 1,1 0,-1-1,1 1,-1 0,1-1,-1 1,1 0,-1-1,1 1,-1 0,1 0,0 0,-1 0,1-1,-1 1,1 0,0 0,-1 0,1 0,-1 0,1 1,0-1,-1 0,1 0,-1 0,1 0,0 1,-1-1,1 0,-1 1,1-1,-1 0,1 1,0 77,-2-69,0 0,0 0,1 0,0 0,1 0,0 0,0 0,1 0,0 0,1-1,3 8,-5-13,1-1,0 1,0-1,-1 0,2 0,-1 0,0 0,0 0,1 0,-1-1,1 1,-1-1,1 1,0-1,-1 0,1 0,0 0,0-1,0 1,0-1,17 3</inkml:trace>
  <inkml:trace contextRef="#ctx0" brushRef="#br0" timeOffset="1267.416">1946 446,'-16'-7,"-12"-2,-5-2,-5-2,4 3</inkml:trace>
  <inkml:trace contextRef="#ctx0" brushRef="#br0" timeOffset="1438.962">1171 151,'12'-2,"19"-1,22-2,23-2,20-1,12 2,5 1,-16 2</inkml:trace>
  <inkml:trace contextRef="#ctx0" brushRef="#br0" timeOffset="1686.3">2039 486,'2'20,"1"0,1 0,0 0,1-1,2 0,0 0,1 0,0-1,2 0,0-1,1 0,1 0,0-1,1-1,1 0,14 11,-28-24,1 0,0-1,0 1,0-1,0 1,0-1,0 0,1 1,-1-1,0 0,1 0,-1 0,1 0,-1 0,1 0,-1 0,1 0,0-1,-1 1,1-1,0 1,0-1,0 0,-1 0,1 1,0-1,0-1,0 1,-1 0,1 0,0 0,0-1,-1 1,1-1,0 0,-1 1,1-1,0 0,-1 0,1 0,-1 0,0 0,1-1,0 0,3-12,-1 0,-1 0,0 0,-1 0,-1 0,0-1,0 1,-3-13,2 0,0-12,-1 23,0 0,1 0,1 0,0 0,1 1,1-1,0 0,1 1,1 0,1 0,4-11,-4 20,-1 0,1 1,0 0,0-1,0 2,1-1,0 1,0 0,0 1,0-1,0 1,1 1,0-1,-1 1,5 0,36-10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30.76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14,'15'-3,"18"1,16-1,11 0,7 2,3 0,-5 2,-10 2,-14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7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289 120,'-6'-10,"-1"0,0 0,0 1,-1 0,0 0,-1 1,0 0,0 1,-1-1,0 2,-8-5,14 8,0 1,-1 1,1-1,0 0,-1 1,1 0,-1 0,1 0,-1 1,0-1,1 1,-1 0,1 1,-1-1,0 1,1 0,-1 0,1 0,-1 1,1-1,0 1,0 0,0 0,0 1,0-1,0 1,0 0,1 0,0 0,-1 1,0 1,-1 1,0 1,0 0,1 1,0-1,0 1,1 0,0 0,0 0,0 0,2 1,-1-1,1 1,0-1,0 1,2 7,-2-10,2-1,-1 1,1-1,0 0,0 1,0-1,1 0,0 0,0 0,0 0,1 0,-1 0,1-1,1 1,-1-1,0 0,1 0,0 0,0 0,0-1,0 1,1-1,-1 0,1 0,1 0,0-1,0 0,1 0,-1 0,1-1,-1 0,1 0,-1 0,1-1,0 0,-1 0,1-1,0 0,-1 0,1-1,-1 1,0-2,0 1,1 0,-1-1,-1 0,1-1,0 1,-1-1,0 0,0-1,0 1,0-1,-1 0,1 0,-1 0,-1-1,1 1,-1-1,0 0,0 0,0 0,-1-1,0 0,1-2,0 1,-1-1,0 0,0-1,-1 1,0 0,0 0,-1-1,-1 1,0-7,1 16,0-1,0 1,0-1,0 1,0-1,0 1,0 0,0-1,0 1,0-1,0 1,0-1,0 1,0-1,0 1,-1 0,1-1,0 1,0-1,-1 1,1 0,0-1,0 1,-1 0,1-1,0 1,-1 0,1-1,0 1,-1 0,1 0,-1-1,1 1,0 0,-1 0,1 0,-1 0,1 0,-1 0,1-1,-1 1,1 0,0 0,-1 0,1 1,-1-1,1 0,-1 0,1 0,-1 0,1 0,0 0,-1 1,1-1,-15 23,13-16,0 0,1 0,-1 0,1 0,0 0,1 0,0 1,0-1,1 0,-1 0,2 0,-1 0,1 0,0 0,0 0,1 0,0-1,0 1,1-1,-1 0,1 0,1 0,-1 0,1-1,0 0,0 0,1 0,-1-1,1 1,0-1,0-1,1 1,-1-1,1 0,2 0,-1 0,0-1,0 0,0-1,0 0,0 0,0-1,0 0,0 0,0-1,0 0,0 0,0-1,0 0,-1-1,1 1,0-1,-1-1,0 0,0 0,0 0,0-1,-1 1,0-2,0 1,0-1,-1 0,1 0,-1 0,-1-1,1 0,-1 0,-1 0,1 0,-1-1,1-3,-2 2,1-1,-2 0,1 0,-1 0,-1 0,0 1,0-1,-1 0,0 0,-1 0,0 0,-1 1,-2-8,5 18,0 0,0-1,1 1,-1 0,0 0,0 0,0-1,0 1,0 0,-1 0,1 0,0 0,0-1,0 1,-1 0,1 0,0-1,-1 1,1 0,-1-1,1 1,-1 0,1-1,-1 1,1-1,-1 1,0 0,1-1,-1 0,0 1,1-1,-1 1,0-1,0 0,0 0,1 1,-1-1,0 0,0 0,0 0,1 0,-1 0,0 0,0 0,0 0,1 0,-1 0,0 0,0-1,0 1,1 0,-1-1,0 1,0 0,1-1,-1 1,0-1,1 1,-1-1,1 1,-1-1,0 0,1 1,-1-1,1 0,0 1,-1-1,1 0,-6 35,1 1,2 0,2-1,2 23,-1-35,7 240,0-65,-12 67,-12-150,17-114,0-1,1 1,-1-1,0 1,0-1,0 1,-1-1,1 1,0-1,0 1,0-1,0 1,0 0,-1-1,1 1,0-1,0 1,-1-1,1 1,0 0,-1-1,1 1,0 0,-1-1,1 1,0 0,-1-1,1 1,-1 0,1 0,-1-1,1 1,-1 0,1 0,0 0,-1 0,1 0,-1 0,1 0,-1 0,1 0,-1 0,1 0,-1 0,1 0,-1 0,1 0,-1 0,1 1,-1-1,1 0,-1 0,1 1,0-1,-1 0,1 0,-1 1,1-1,0 0,-1 1,1-1,0 1,-1-1,-7-32,2-2,1 1,2 0,1-1,1-13,-1-15,0 21,-7-148,11-94,-1 272,-2 3,1 0,0 0,0 0,1 1,0-1,1 0,0 0,0 1,0-1,1 1,0 0,1 0,-1 0,1 0,1 0,3-3,-4 9,0-1,0 2,1-1,-1 0,0 1,1 0,-1 0,0 0,1 1,-1-1,0 1,0 0,1 0,-1 1,0-1,0 1,0 0,0 0,-1 0,1 0,-1 1,1 0,-1 0,0 0,0 0,2 2,9 6,-1 1,-1 1,0-1,-1 2,0 0,-1 0,-1 1,0 0,-1 1,1 2,-8-16,0 0,-1 0,1-1,0 1,-1 0,1 0,-1 0,0 0,0 0,1 0,-1 0,-1 0,1 0,0 0,0 0,-1 0,1 0,-1 0,0 0,1 0,-1 0,0-1,0 1,0 0,0-1,-1 1,1 0,0-1,-1 0,1 1,-1-1,1 0,-1 0,0 1,1-1,-1-1,0 1,0 0,0 0,0-1,0 1,1-1,-3 1,-7 2,0-1,0 0,-1 0,1-1,0-1,-1 0,1-1,-3 0,-8-2</inkml:trace>
  <inkml:trace contextRef="#ctx0" brushRef="#br0" timeOffset="1">1135 203,'-12'-9,"-1"2,0-1,-1 2,0-1,0 2,0 0,0 1,-1 0,0 1,0 1,-7-1,16 3,0-1,0 1,0 1,1-1,-1 1,0 0,0 0,0 0,1 1,-1 0,1 0,-1 1,1-1,0 1,0 0,0 0,0 1,1 0,-1 0,1 0,0 0,0 1,0-1,1 1,0 0,0 0,0 0,0 0,1 1,-1 0,1-1,0-1,0 1,1 0,-1 0,1 0,0 0,0 0,1 0,-1 0,1 0,0 0,1 0,-1 0,1 0,0 0,0 0,1 0,-1 0,1 0,0 0,0-1,1 1,-1-1,1 0,0 0,0 0,1 0,-1 0,1-1,0 1,0-1,0 0,3 2,0-3,0 1,0-1,0 0,0-1,0 1,1-2,-1 1,0-1,1 0,-1 0,0-1,1 0,-1 0,0-1,0 0,0 0,0-1,0 0,-1 0,1 0,-1-1,0 0,5-4,0 0,0-2,0 0,-1 0,0-1,-1 0,0 0,-1-1,0 0,-1-1,0 0,2-7,-3 5,2 36,-6-11,-1-1,1 0,1 0,0 0,0-1,1 1,0-1,0 1,1-1,0 0,1-1,-1 0,1 1,1-2,-1 1,1-1,7 5,-12-10,-1 0,1 0,0 0,-1-1,1 1,-1-1,1 1,0-1,0 1,-1-1,1 0,0 0,0 0,-1 0,1 0,0 0,0-1,-1 1,1 0,0-1,-1 1,1-1,0 0,-1 0,1 1,-1-1,1 0,-1 0,1-1,-1 1,0 0,0 0,1-1,-1 1,0 0,0-1,0 1,-1-1,1 0,0 0,21-72,-4-133,-18 205,0 1,0 0,0-1,0 1,1-1,-1 1,1 0,-1-1,1 1,0 0,-1 0,1-1,0 1,0 0,0 0,0 0,0 0,0 0,0 0,0 0,0 0,0 1,1-1,-1 0,0 1,0-1,1 1,-1-1,0 1,1 0,-1-1,1 1,-1 0,1 0,-1 0,0 0,1 0,-1 0,1 1,-1-1,0 0,1 1,-1-1,0 1,1-1,-1 1,1 0,208 53,-192-51,-12-3,0 1,-1 0,1 0,0 0,-1 1,1 0,-1 0,1 1,-1-1,0 1,4 3,-8-4,0 1,0-1,0 1,-1-1,1 1,-1-1,0 1,1-1,-1 1,0-1,0 1,-1 0,1-1,-1 1,1-1,-1 1,0-1,0 0,0 1,0-1,0 0,0 1,-1-1,-1 2,-2 7,-2 5,5-13,-1 0,1 0,0 0,0 0,0 0,1 0,-1 1,1-1,0 0,-1 1,2-1,-1 1,0 0,1-1,-1 1,1 0,0-1,1 1,-1 0,0-1,1 1,0-1,0 1,0-1,0 1,1-1,-1 1,1-1,0 0,0 0,0 0,0 0,1 0,-1-1,1 1,10 1,-1 0,1-1,0-1,0 0,-1-1,1 0,1-1,-1 0,0-1,-1-1,5 0,-17 1,48-4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31.0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64 51,'-4'1,"0"1,1-1,-1 1,1 0,0 0,-1 0,1 0,0 0,0 1,0-1,1 1,-1 0,1 0,-1 0,1 0,0 0,0 1,0-1,1 1,-1-1,1 1,0-1,0 1,0 0,1 0,-1 0,1-1,0 1,0 0,0 3,2-5,-1 0,1 0,-1 0,1 0,0 0,0 0,0 0,0-1,0 1,0-1,0 1,1-1,-1 0,1 0,-1 0,1 0,-1 0,1-1,-1 1,1-1,0 1,-1-1,1 0,-1 0,1 0,0-1,-1 1,1-1,0 1,-1-1,1 0,-1 0,0 0,1 0,-1 0,0-1,1 1,-1-1,0 1,0-1,1-2,-1 0,1 0,-1 0,1 0,-1 0,0 0,-1 0,1-1,-1 1,0-1,0 0,0 1,-1-1,0 1,0-1,0 0,0 1,-1-1,1 0,-1 1,0-1,-1 1,1-1,-1 1,0 0,0-1,0 1,-1 0,1 1,-1-1,0 0,0 1,0-1,-1 1,-2-2,4 4,1 0,0 1,-1-1,1 1,-1-1,1 1,-1-1,1 1,-1 0,0 0,1 0,-1 0,1 0,-1 0,1 1,-1-1,1 0,-1 1,1-1,-1 1,1-1,-1 1,1 0,0 0,0 0,-1 0,1 0,0 0,0 0,-1 1,-9 12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31.3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67 96,'34'41,"-33"-40,1-1,-1 1,0 0,0-1,0 0,1 1,-1-1,0 0,0 0,1 1,-1-1,0 0,0 0,1 0,-1-1,0 1,0 0,1 0,-1-1,0 1,0-1,0 1,0-1,1 1,-1-1,0 0,0 1,0-1,0 0,0 0,-1 0,1 0,0 0,0 0,0 0,-1 0,1 0,-1 0,1-1,0 1,0-3,0 0,0 1,0-1,0 0,-1 0,1 0,-1 1,0-1,0 0,-1 0,1 0,-1 0,0 1,0-1,0 0,0 1,-1-1,1 1,-1-1,0 1,0-1,0 1,0 0,-1 0,1 0,-1 1,0-1,0 1,0-1,0 1,0 0,-1 0,1 0,-1 1,1-1,-1 1,1-1,-1 1,0 1,0-1,1 0,-1 1,0 0,0 0,0 0,0 0,0 1,1-1,-1 1,0 0,-2 1,4-1,0-1,1 1,-1-1,1 1,-1 0,1-1,-1 1,1 0,-1 0,1 0,0 0,0 0,-1 0,1 1,0-1,0 0,0 1,0-1,1 1,-1-1,0 1,0-1,1 1,-1-1,1 1,0-1,-1 1,1 0,0-1,0 1,0 0,0-1,0 1,0 0,1-1,-1 1,0 0,1-1,-1 1,1-1,0 1,0-1,-1 1,1-1,0 1,0-1,0 0,0 1,1-1,-1 0,0 0,0 0,1 0,-1 0,2 0,9 7,0 0,1-1,0-1,0 0,0-1,1-1,0 0,0 0,0-1,0-1,5 0,-18-2,71 10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32.00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371 52,'-8'-6,"0"0,1 1,-2 0,1 0,0 1,-1 0,0 1,0-1,0 2,0 0,-1 0,1 0,-1 1,1 1,-1-1,1 1,-1 1,1 0,-1 1,1-1,0 2,0-1,0 1,0 1,-7 3,7-3,1 1,-1 1,1-1,0 2,0-1,0 1,1 0,0 0,1 1,-1 0,2 0,-1 1,1-1,0 1,1 0,0 1,0-1,1 1,0-1,1 1,0 0,1 0,0 0,0 0,1 0,1 0,-1 1,2-1,-1 0,1-1,1 1,2 5,6 10,1 0,2-1,0 0,2-1,0-1,2 0,0-1,1-1,1-1,1-1,5 3,84 85,-83-66,-27-39,-1 0,1 0,0 0,-1 0,1 0,0 0,-1-1,1 1,-1 0,1 0,-1-1,0 1,1 0,-1-1,0 1,1-1,-1 1,0-1,0 1,1-1,-1 1,0-1,0 0,0 1,0-1,0 0,0 0,1 0,-1 0,0 0,0 0,0 0,0 0,0 0,0 0,1 0,-14 2,-1-1,1-1,0 0,-1-1,1 0,0-1,0-1,0 0,0-1,1 0,-1-1,-8-6,20 11,0-1,0 0,1 0,-1 0,1-1,-1 1,1 0,-1 0,1-1,0 1,-1-1,1 1,0-1,0 0,0 1,1-1,-1 0,0 0,1 0,-1 0,1 1,-1-1,1 0,0 0,0 0,0 0,0 0,0 0,0 0,0 0,1 0,-1 0,1 1,-1-1,1 0,0 0,0 1,0-1,0 0,1 0,6-10,2 1,0 0,0 1,0 0,1 1,1 0,0 0,1 1,13-11,0 2,0-1,0-1,-2-1,-1-1,0-1,-2-2,-1 0,0-1,-2 0,-1-2,-1 0,-1-1,-2-1,8-22,-17 37,-1 0,0 1,-1-1,0 0,-1-1,-1 1,0 0,-3-14,3 28,1 1,-1-1,0 0,0 0,0 1,0-1,0 0,0 1,0-1,0 0,0 1,0-1,0 0,0 1,0-1,0 0,0 0,0 1,0-1,0 0,0 1,0-1,0 0,-1 0,1 1,0-1,0 0,0 0,0 1,-1-1,1 0,0 0,0 1,-1-1,1 0,0 0,0 0,-1 0,1 0,0 1,-1-1,1 0,0 0,0 0,-1 0,1 0,0 0,-1 0,1 0,0 0,-1 0,1 0,0 0,-1 0,1 0,0 0,0-1,-1 1,1 0,0 0,-1 0,1 0,0-1,0 1,-1 0,1 0,0 0,0-1,0 1,-1 0,-8 29,2 1,1 0,1 1,1-1,2 1,1 27,0-32,-2 16,2 1,1-1,3 1,1-1,3 0,1 0,1-1,3 0,9 19,-21-58,0-1,1 1,-1 0,1-1,-1 1,1 0,0-1,0 1,0-1,0 1,0-1,0 0,0 1,0-1,0 0,1 0,-1 0,0 0,1 0,-1 0,1 0,-1 0,1-1,-1 1,1 0,0-1,-1 1,1-1,0 0,0 0,-1 0,1 0,0 0,-1 0,1 0,0 0,0 0,0-1,9-8</inkml:trace>
  <inkml:trace contextRef="#ctx0" brushRef="#br0" timeOffset="245.344">290 279,'20'-2,"23"-1,20 2,16 2,9 0,2 0,-15 0</inkml:trace>
  <inkml:trace contextRef="#ctx0" brushRef="#br0" timeOffset="897.216">878 479,'-2'14,"3"8,7 9,6 4,6 4,3 0,3-2,-1-4,-3-4,-4-5,-13-4,-14-6,-12-6,-11-3,-8-7,-1-11,2-9,7-2</inkml:trace>
  <inkml:trace contextRef="#ctx0" brushRef="#br0" timeOffset="1140.761">959 346,'13'-14,"21"-9,23-5,22-4,-3 3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8.3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1 776,'11'3,"15"2,17 1,17-1,15-3,7-2,2-2,-5-2,-9 0,-13 0,-18 1</inkml:trace>
  <inkml:trace contextRef="#ctx0" brushRef="#br0" timeOffset="447.803">388 495,'69'28,"-2"4,32 20,-77-39,-2 0,1 2,-2 1,0 0,-1 1,-1 1,0 1,-1 0,3 8,-15-22,0-1,-1 1,0 0,0 0,0 1,-1-1,0 1,0-1,0 1,0 0,-1 0,0-1,-1 1,1 0,-1 0,0 0,0 0,-1 0,0 0,0 0,0 0,-1-1,0 1,0-1,0 1,-1-1,1 1,-1-1,-1 0,-1 2,-12 9,-1-1,0 0,-1-1,-1-1,0-1,-1-1,0-1,-1-1,-22 7,-11 4,11-5</inkml:trace>
  <inkml:trace contextRef="#ctx0" brushRef="#br0" timeOffset="5478.965">8382 883,'-14'0,"-4"0</inkml:trace>
  <inkml:trace contextRef="#ctx0" brushRef="#br0" timeOffset="6636.183">1885 1980,'-23'0,"0"0,0 2,0 0,0 2,-13 4,28-6,1 0,0 1,0 0,0 0,1 1,-1 0,1 0,0 1,0-1,0 1,1 0,-1 1,1 0,1-1,-1 2,1-1,0 0,-3 7,4-9,1 0,-1 1,1-1,0 1,0 0,1-1,-1 1,1 0,0 0,0 0,1 0,0 0,0 0,0 0,0 0,1 0,-1 0,1 0,0 0,1 0,0 0,-1-1,1 1,1-1,-1 1,1-1,1 2,0-4,0-1,0-1,1 1,-1-1,0 1,0-1,1-1,-1 1,0 0,0-1,0 0,1 0,-1 0,0-1,0 1,-1-1,1 0,0 0,0 0,-1-1,0 1,1-1,-1 0,0 0,0 0,0 0,1-3,17-19,-1 0,-1-1,-2-1,0-1,-2 0,-1-1,-1-1,-2 0,-1-1,0-5,-1 0,-1 0,-2-1,-1 1,-2-1,-2-37,-1 74,-4-29,4 29,0-1,0 1,0 0,0-1,0 1,0-1,0 1,0 0,0-1,-1 1,1-1,0 1,0 0,0-1,-1 1,1 0,0-1,0 1,-1 0,1-1,0 1,-1 0,1 0,0-1,-1 1,1 0,0 0,-1 0,1-1,0 1,-1 0,1 0,-1 0,1 0,-1 0,1 0,0 0,-1 0,1 0,-1 0,1 0,0 0,-1 0,1 0,-1 0,1 1,0-1,-1 0,1 0,-1 0,1 0,0 1,-1-1,1 0,0 1,0-1,-1 0,1 0,0 1,-8 8,1 0,1 1,0 0,0 0,1 0,0 1,1-1,0 1,-1 5,2-6,-12 35,2 0,1 1,3 1,2 0,2 0,2 0,2 14,1-46,1-1,1 1,1-1,0 1,0-1,2 0,0 0,0-1,2 2,-4-10,0 1,0-1,0 0,1-1,0 1,-1-1,2 1,-1-1,1 0,-1-1,1 1,0-1,0 0,1 0,-1-1,0 1,1-1,0 0,-1-1,1 1,0-1,0 0,2-1,1 0,-1 0,1-1,-1 0,1-1,-1 1,0-2,0 1,0-1,0 0,0-1,-1 0,1 0,-1-1,0 0,0 0,-1 0,0-1,0 0,0-1,4-5,1-2,-1 0,0-1,-2 0,0 0,0-1,-1 0,-1 0,-1-1,3-13,-8 29,2-5,0-1,-1 0,0 0,0 0,-1 1,1-1,-2 0,1 0,-1 0,0 0,0 0,-2-4,3 10,0 0,-1 0,1 1,0-1,-1 0,1 1,-1-1,1 0,-1 1,1-1,-1 0,1 1,-1-1,0 1,1-1,-1 1,0 0,1-1,-1 1,0-1,0 1,1 0,-1 0,0 0,0-1,0 1,1 0,-1 0,0 0,0 0,0 0,1 0,-1 0,0 1,0-1,1 0,-1 0,0 1,0-1,1 0,-1 1,0-1,1 1,-1-1,0 1,1-1,-1 1,1-1,-1 1,1 0,-1-1,0 1,-26 37,22-30,1-1,0 1,1 0,-1 0,2 1,-1-1,1 1,0-1,1 1,0 0,0-1,1 1,0 0,1 0,0-1,0 1,1 0,0-1,0 1,1-1,0 0,1 0,0 0,0 0,0-1,1 1,0-1,1-1,0 1,1 1,2-2,1 1,0-1,0-1,1 0,0 0,0-1,0-1,4 1,37 8</inkml:trace>
  <inkml:trace contextRef="#ctx0" brushRef="#br0" timeOffset="7476.102">2420 1967,'21'-3,"1"1,0 1,0 0,-1 2,1 1,0 1,-1 0,1 2,-1 0,7 4,-17-5,-1 0,0 1,0 0,0 1,0-1,-1 2,0 0,-1 0,1 0,-1 1,-1 0,1 1,-2 0,1 0,-1 0,0 1,-1 0,0 0,-1 0,3 10,-3 5,-1 0,-2 0,0 0,-1 0,-2 0,0 0,-2-1,-1 1,-1-1,-1 0,-5 11,-2 15,11-37,-3 3,1-1,0 1,1 0,1 0,1 1,0-1,1 1,1-1,0 1,1-1,1 1,1-1,0 1,1-1,6 15,-6-26,-1 0,2 0,-1 0,0-1,1 1,0-1,0 0,0-1,0 1,1-1,-1 0,1 0,0-1,0 0,0 0,0 0,5 0,-7-1,-1 0,1-1,-1 0,1 1,-1-1,1 0,-1-1,1 1,0-1,-1 1,1-1,-1 0,0 0,1-1,-1 1,0-1,0 0,0 1,0-1,0-1,0 1,0 0,-1-1,1 1,-1-1,0 0,0 0,0 0,0 0,0 0,0-3,1-6,-1-1,0-1,-1 1,-1 0,0 0,-1 0,0 0,-1 0,-1 0,0 0,0 0,-2 1,1 0,-2 0,1 0,-2 0,1 1,-4-4,1-4,-1 1,-1 0,-1 0,-1 1,0 1,-1 0,0 1,-1 0,-1 1,-1 1,0 0,0 2,-1 0,-1 0,0 2,0 1,0 0,-1 1,-16-3,-29 3,66 7,-1 0,0 0,0-1,0 1,0 0,0 0,0 0,0-1,0 1,0 0,4 0,139-15,98-25,-169 27,225-43,-259 37,-67 7,18 11,0 0,-1 0,1 1,-1 0,1 1,-1 1,1 0,-1 0,1 1,0 0,0 1,-4 3,9-5,0 1,1 0,0 1,-1-1,1 1,0 0,1 1,-1-1,1 1,0 0,0 0,1 0,-1 0,1 1,0-1,0 1,1 0,0 0,0 0,0 0,1 0,0 1,0 2,0-6,1 1,0-1,0 0,0 1,0-1,0 0,1 0,0 1,0-1,-1 0,2 0,-1 0,0 0,1 0,-1 0,1 0,0 0,0 0,0-1,0 1,1-1,-1 0,1 1,-1-1,1 0,0-1,0 1,-1 0,1-1,1 1,-1-1,0 0,0 0,0-1,1 1,-1 0,0-1,1 0,8-1,-1 0,1-1,0 0,-1-1,1-1,-1 0,0 0,0-1,0 0,-1-1,1 0,-2-1,1 0,-1-1,8-8,-12 13,0-1,0-1,-1 1,0-1,0 1,0-1,-1-1,1 1,-1 0,0-1,-1 1,0-1,1 0,-2 0,1 0,-1 0,0 0,0 0,0-1,-1 1,-1-5,1 9,-1 1,0-1,0 1,-1-1,1 1,0 0,0 0,-1 0,1 0,0 0,-1 0,1 0,-1 0,1 0,-1 1,0-1,1 1,-1-1,0 1,1-1,-1 1,0 0,0 0,1 0,-1 0,0 0,0 0,1 1,-1-1,0 1,1-1,-1 1,0-1,1 1,-1 0,1 0,-1 0,1 0,0 0,-1 0,1 0,0 0,0 1,-1-1,1 0,0 1,0-1,1 1,-1-1,0 1,0-1,1 1,-4 2,1-1,-1 1,1 0,0 0,0 0,1 1,-1-1,1 1,0-1,0 1,1 0,-1 0,1-1,0 1,1 0,-1 0,1 0,0 1,0-1,0 0,1 0,-1 0,1 0,1-1,-1 1,1 0,-1 0,2-1,-1 1,0-1,1 1,0-1,0 0,0 0,0 0,1-1,1 2,6 0,0 1,0-2,1 0,0 0,0-1,0 0,0-1,0-1,1 0,-1 0,9-2,39 1</inkml:trace>
  <inkml:trace contextRef="#ctx0" brushRef="#br0" timeOffset="8097.909">3864 2141,'-11'0,"0"1,0 0,0 1,0 0,0 0,1 1,-1 1,1 0,0 1,-4 1,10-4,1 0,-1 0,1 1,-1-1,1 1,0 0,0 0,0 0,0 0,0 0,1 1,-1-1,1 1,0 0,0-1,0 1,1 0,0 0,-1 0,1 1,1-1,-1 0,0 0,1 0,0 1,0-1,1 0,-1 1,1-1,0 1,1-1,-1 1,1-1,0 0,0 1,1-1,-1 0,1 0,0-1,0 1,0-1,0 1,1-1,-1 0,1 0,0 0,0-1,0 0,0 1,1-1,-1 0,8 2,0 1,-1-1,1-1,1 0,-1-1,0-1,12 1,-10-3,0 0,0-1,0 0,-1-2,1 1,-1-2,0 0,0 0,0-1,-1-1,0 0,0-1,0 0,-1 0,-1-1,1-1,-2 0,1 0,-1-1,-1-1,0 1,0-1,-2 0,1-1,-1 1,-1-1,1-6,16-45,-3-2,-4 1,-2-2,-1-12,-10 68,4-23,-3 16,1 0,-2-1,-1 1,0 0,-1-1,-1-4,0 23,1 1,0-1,0 1,-1-1,1 1,0-1,-1 0,1 1,-1-1,1 0,0 1,-1-1,1 0,-1 1,1-1,-1 0,1 0,-1 1,1-1,-1 0,1 0,-1 0,1 0,-1 0,0 0,1 0,-1 0,1 0,-1 0,1 0,-1 0,1 0,-1 0,1 0,-1-1,1 1,-1 0,1 0,-1-1,1 1,-1 0,1-1,-1 1,1 0,0-1,-1 1,1-1,0 1,-1 0,1-1,0 1,0-1,-1 1,1-1,0 1,0-1,0 0,0 1,0-1,-1 1,1-1,0 1,0-1,0 1,1-1,-1 1,0-1,0 0,-11 17,1 0,1 0,0 1,1 0,1 1,1 0,-3 13,-2 5,2-1,1 1,2 0,2 1,1 0,1 25,2-45,1 1,1-1,1 1,0-1,1 0,1 0,0 0,2-1,0 0,0 0,2-1,0 1,0-2,2 1,0-2,-6-5,2-1,-1-1,1 1,0-1,0 0,0-1,1 0,0 0,0 0,0-1,1-1,0 1,-1-1,1-1,0 0,0 0,1 0,-1-1,0-1,0 0,1 0,-1 0,0-1,0-1,0 0,0 0,0 0,0-1,0-1,-1 0,0 0,0 0,0-1,0 0,0-1,-1 1,0-1,-1-1,2 0,38-92,-45 99,-1 0,1 0,0 0,-1 0,1 1,0-1,-1 0,1 0,-1 1,1-1,-1 0,1 1,0-1,-1 1,1-1,-1 1,0-1,1 1,-1-1,1 1,-1-1,0 1,1 0,-1-1,0 1,0 0,1-1,-1 1,0-1,0 1,0 0,0 0,0-1,0 1,0 0,0-1,0 1,0 0,-1-1,1 1,0-1,0 1,0 0,-1-1,1 1,1 16,-1-8,0 0,0 0,1-1,1 1,0 0,0-1,0 0,1 1,0-1,1 0,3 6,27 5,-14-18</inkml:trace>
  <inkml:trace contextRef="#ctx0" brushRef="#br0" timeOffset="8347.437">4733 2073,'-16'0,"-14"0,-9 0,-7 0,4 0</inkml:trace>
  <inkml:trace contextRef="#ctx0" brushRef="#br0" timeOffset="8594.395">3917 1860,'14'-5,"20"-3,23-1,22 1,15 3,11 1,-13 2</inkml:trace>
  <inkml:trace contextRef="#ctx0" brushRef="#br0" timeOffset="9479.074">4813 2207,'2'11,"1"0,0 0,1-1,0 1,0-1,2 0,-1 0,1-1,0 1,1-1,0-1,0 1,1-1,0 0,1-1,0 0,0-1,0 1,1-2,0 1,0-2,0 1,9 2,-16-7,-1 1,0 0,1-1,-1 0,0 1,1-1,-1 0,1-1,-1 1,0 0,1 0,-1-1,0 0,1 1,-1-1,0 0,0 0,0 0,0 0,0-1,0 1,0-1,0 1,0-1,0 1,-1-1,1 0,-1 0,1 0,-1 0,0 0,0 0,0 0,0-1,0 1,0 0,-1 0,1-3,3-15,0 1,-2-1,0 0,-2 0,-1-18,1-20,0 55,0-1,0 0,0 0,1 1,-1-1,1 0,0 0,0 1,0-1,1 1,-1-1,1 1,0 0,-1-1,2 1,-1 0,0 0,1 1,-1-1,1 0,0 1,0-1,0 1,0 0,0 0,0 0,1 1,-1-1,1 1,-1-1,1 1,-1 1,4-2,17 1,0 1,0 1,0 1,0 1,0 1,0 1,-1 1,0 1,0 1,-1 1,0 1,4 3,-14-8,48 33,-74-35,-34-19,44 13,-1 0,0 0,0 0,-1 1,1 0,-1 0,1 0,-1 1,1 0,-1 0,0 0,0 1,1 0,-1 0,0 0,0 1,1 0,-1 0,0 0,1 1,-1-1,1 1,-1 1,1-1,0 1,0 0,-4 3,5-1,0 1,0-1,1 1,-1 0,1 0,0 1,1-1,0 0,0 1,0-1,1 1,-1 0,2 0,-1-1,1 7,0-9,0-1,0 1,1 0,0-1,-1 1,1-1,0 1,1-1,-1 0,0 1,1-1,0 0,0 0,0 0,0 0,0 0,1-1,-1 1,1 0,0-1,0 0,0 0,0 0,0 0,0 0,0-1,1 1,-1-1,0 0,1 0,3 0,0 0,0 0,0-1,0 0,0 0,0-1,-1 0,1 0,0 0,0-1,-1 0,1-1,-1 1,0-1,0 0,0-1,3-1,91-75,-98 78,-2 1,0 1,0-1,0 1,1-1,-1 1,0-1,0 1,1 0,-1-1,0 1,1-1,-1 1,0 0,1-1,-1 1,1 0,-1 0,0-1,1 1,-1 0,1 0,-1-1,1 1,-1 0,1 0,-1 0,1 0,-1 0,1 0,-1 0,1 0,-1 0,1 0,-1 0,1 0,-1 0,1 0,-1 1,1-1,-1 0,1 0,-1 0,1 1,-1-1,0 0,1 1,-1-1,0 0,1 1,-1-1,0 1,1-1,1 29,-2-25,0 2,-1-2,1 1,0-1,0 0,0 1,0-1,1 0,-1 1,1-1,0 0,1 0,-1 0,1 0,0 0,1 3,-2-6,0-1,-1 1,1-1,0 1,-1-1,1 0,0 1,-1-1,1 0,0 1,0-1,-1 0,1 0,0 0,0 0,-1 0,1 0,0 0,0 0,0 0,-1 0,1 0,0 0,0 0,-1-1,1 1,0 0,0 0,-1-1,1 1,0-1,-1 1,1-1,0 1,-1-1,1 1,-1-1,1 1,-1-1,1 0,-1 1,0-1,1 0,-1 0,0 1,1-1,19-34,8-49,-26 70,1 2,1-1,0 0,1 1,0 0,1 0,0 0,1 1,1 0,-1 0,10-9,-15 18,0 0,0 1,0-1,0 1,0-1,0 1,1 0,-1 0,0 0,1 0,-1 0,1 1,-1-1,1 1,-1-1,1 1,0 0,-1 0,1 0,-1 1,1-1,-1 0,1 1,-1 0,1 0,-1-1,0 2,1-1,-1 0,0 0,0 1,0-1,0 1,0-1,0 1,1 1,2 2,0 1,0-1,0 2,-1-1,0 0,0 1,0 0,-1-1,0 2,-1-1,2 6,4 66,-8-68,0 0,1 0,0 0,0 0,1-1,1 1,0 0,0-1,1 0,3 6,-5-13,1 0,-1-1,1 1,0 0,0-1,0 0,0 1,0-1,0-1,0 1,1 0,-1-1,1 1,-1-1,1 0,-1 0,1-1,0 1,0-1,-1 0,1 0,0 0,0 0,0-1,90-19,-78 15,-1-2,0 0,-1-1,0 0,0-1,0 0,-1-2,1 0,-9 6,1 0,-1-1,0 1,0-1,-1 0,0 0,0 0,0-1,-1 1,1-1,-2 0,1 0,-1 0,0 0,-1 0,1-1,-1 1,0-8,-1 13,-1-1,1 0,0 0,-1 1,1-1,-1 0,0 1,0-1,0 1,0-1,0 1,-1-1,1 1,-1 0,1 0,-1-1,0 1,0 0,0 1,0-1,0 0,0 0,-1 1,1 0,-1-1,1 1,-1 0,1 0,-1 0,1 1,-1-1,0 0,0 1,1 0,-1 0,0 0,0 0,1 0,-1 0,0 1,1-1,-1 1,0 0,1 0,-1 0,1 0,-1 0,1 1,-1-1,0 2,-3 1,0 2,1-1,-1 1,1 0,0 0,1 0,0 0,0 1,0 0,0 0,1 0,1 0,-1 1,1-1,0 1,1-1,-1 1,2 0,-1 0,1-1,0 1,1 0,0 0,0-1,1 1,-1 0,2-1,-1 0,1 1,0-1,1 0,-1 0,4 3,5-2,0 1,0-1,1-1,0 0,1-1,0-1,0 0,0-1,0 0,1-1,-1-1,1 0,0-1,-1 0,1-1,7-2,69 1,-6-3</inkml:trace>
  <inkml:trace contextRef="#ctx0" brushRef="#br0" timeOffset="4611.826">6751 162,'-9'-1,"-1"0,1 1,-1 1,1-1,-1 1,1 1,-1 0,1 0,0 1,0 0,0 0,1 1,-1 1,1-1,0 1,0 0,0 1,1 0,0 0,0 1,1 0,-1 0,1 1,1-1,0 1,0 0,0 1,1-1,0 1,1 0,0 0,0 0,1 0,0 1,1-1,0 0,1 1,-1-1,2 8,4-2,0 0,1 0,1-1,0 1,1-1,1-1,0 0,0 0,2-1,-1 0,2 0,-1-1,1-1,1 0,0-1,1 0,1 0,96 86,-109-94,0 0,-1 1,1-1,-1 1,0-1,1 1,-1-1,0 1,0 0,0-1,0 1,0 0,0 0,-1 0,1 0,-1 0,1 0,-1 0,1 0,-1 0,0 0,0 0,0 0,-1 0,1 0,0 0,-1 0,1 0,-1 0,1-1,-1 1,0 0,0 0,-1 0,-2 2,0 0,0-1,0 0,-1 0,1 0,-1 0,0-1,0 0,0 0,0 0,0-1,-1 0,1 0,0 0,-1 0,1-1,-2 0,5 0,0 0,0 0,0 0,-1 0,1 0,0-1,0 1,0-1,0 0,0 1,0-1,0 0,0 0,0 0,0-1,0 1,1 0,-1-1,1 1,-1-1,1 0,-1 1,1-1,0 0,0 0,0 0,0 0,0 0,0 0,0 0,1 0,-1 0,1 0,-1 0,1 0,0 0,0-1,0 1,0 0,0 0,1 0,-1 0,1-1,4-16,2 0,0 1,1-1,0 2,2-1,0 2,1-1,0 1,1 1,6-5,2-6,4-6,18-19,-3-2,-3-2,-1-1,-4-2,12-30,-32 53,-10 20,-11 19,-1 17,0 0,2 0,0 1,1 0,2 1,0 0,1 0,1 3,-2 3,1 1,1-1,2 1,1 0,1 0,2 0,1 0,1-1,1 1,2-1,1 0,1-1,2 0,0 0,9 12,11-5,-21-34</inkml:trace>
  <inkml:trace contextRef="#ctx0" brushRef="#br0" timeOffset="4866.383">6778 362,'18'2,"20"3,19 1,16-1,9-1,5-1,-13-2</inkml:trace>
  <inkml:trace contextRef="#ctx0" brushRef="#br0" timeOffset="5294.46">7500 536,'46'-115,"-5"3,-41 112,0 1,0-1,0 0,0 0,0 0,0 1,0-1,0 0,0 0,0 0,1 0,-1 1,0-1,0 0,0 0,0 0,0 0,0 1,0-1,1 0,-1 0,0 0,0 0,0 0,0 0,0 0,1 0,-1 1,0-1,0 0,0 0,0 0,1 0,-1 0,0 0,0 0,0 0,1 0,-1 0,0 0,0 0,0 0,1 0,-1 0,0 0,0 0,0-1,0 1,1 0,-1 0,0 0,0 0,0 0,0 0,2 21,-4 535,2-548,1-6,-1-1,1 1,-1 0,1-1,-1 1,1 0,-1-1,0 1,0 0,0 0,0 0,0-1,-1 1,1 0,0-1,-1 1,1 0,-1 0,0-1,1 1,-1-1,0 1,0-1,0 1,0-1,0 1,0-1,-1 0,1 0,0 0,-1 0,1 0,-1 0,1 0,-1 0,1 0,-1 0,0-1,1 1,-1-1,-7-3,1-1,0-1,0 1,0-1,1 0,-1-1,1 0,1 0,-2-1,7 6,1 1,0 0,-1-1,1 1,0 0,-1 0,1 0,0 0,-1-1,1 1,0 0,-1 0,1-1,0 1,-1 0,1 0,0-1,0 1,-1 0,1-1,0 1,0-1,0 1,0 0,-1-1,1 1,0 0,0-1,0 1,0-1,0 1,0 0,0-1,0 1,0-1,0 1,0 0,0-1,1 1,-1-1,0 1,0 0,0-1,0 1,1 0,-1-1,0 1,0 0,1-1,-1 1,0 0,1 0,-1-1,0 1,1 0,-1 0,0 0,1-1,-1 1,0 0,1 0,-1 0,0 0,1 0,-1 0,32-3,-26 3,310-5,-247 3</inkml:trace>
  <inkml:trace contextRef="#ctx0" brushRef="#br0" timeOffset="1902.918">1859 656,'-12'-6,"-1"0,0 1,0 1,0 0,-1 1,1 0,-1 1,0 0,0 1,-6 1,16 1,0 0,1 0,-1 1,1-1,-1 1,1 0,-1 0,1 0,0 0,0 0,0 1,0-1,1 1,-1 0,1 0,-1 0,1 0,0 1,0-1,1 0,-1 1,1-1,-1 1,1 0,0-1,1 1,-1 2,-1 4,0-1,1 1,1 0,0-1,0 1,1 0,0-1,0 1,1 0,2 3,-4-9,1 0,0 0,0 0,1 0,-1 0,1-1,0 1,0 0,0-1,1 0,-1 1,1-1,-1 0,1 0,0-1,0 1,1 0,-1-1,0 0,1 0,-1 0,1 0,0-1,0 1,0-1,-1 0,1 0,0 0,1-1,-1 1,0-1,0 0,0 0,0-1,0 1,0-1,0 0,0 0,0 0,0 0,-1-1,3 0,6-8,0 0,-1-1,0 0,-1-1,0 0,-1 0,0-1,-1-1,-1 1,0-1,0 0,3-14,0-13,-10 42,1-1,-1 0,0 0,0 1,0-1,0 0,0 0,-1 0,1 1,0-1,0 0,0 0,0 1,0-1,0 0,0 0,0 0,0 1,0-1,-1 0,1 0,0 0,0 1,0-1,0 0,-1 0,1 0,0 0,0 0,0 0,-1 1,1-1,0 0,0 0,-1 0,1 0,0 0,0 0,0 0,-1 0,1 0,0 0,0 0,-1 0,1 0,0 0,0 0,-1 0,1 0,0 0,0-1,0 1,-1 0,1 0,0 0,0 0,0 0,-1 0,1-1,0 1,0 0,0 0,0 0,-4 7,1 0,0 1,0-1,1 1,0 0,0 0,1 0,0 0,0 0,1 0,0 0,1 0,0 0,0 0,0 0,1 0,0-1,1 1,0 0,0-1,1 0,-1 0,2 0,-1 0,5 5,18 12</inkml:trace>
  <inkml:trace contextRef="#ctx0" brushRef="#br0" timeOffset="2532.32">2527 643,'-8'-4,"-1"1,0 0,0 1,1 0,-1 0,0 1,-1 0,1 1,0 0,0 0,0 1,0 0,0 1,0-1,0 2,1-1,-1 2,0-1,1 1,0 0,0 0,0 1,1 0,0 1,0 0,-3 2,6-3,-1 0,1 0,0 1,1-1,-1 1,1-1,0 1,0 0,1 1,0-1,0 0,0 1,1-1,0 1,0-1,1 1,0-1,0 1,0 0,1-1,0 1,0-1,1 1,-1-1,1 0,1 0,-1 1,1-2,1 1,-1 0,1-1,-1 1,2-1,-1 0,0 0,1-1,0 1,0-1,1 0,-1 0,3 0,1 0,0-1,1 0,0-1,0 0,-1 0,1-1,0 0,0-1,0 0,0 0,0-1,0-1,0 0,0 0,0-1,-1 0,0 0,1-1,-1-1,-1 1,9-7,3-2,-1-1,0-1,0-1,-2 0,0-2,-1 0,-1 0,9-15,-7 5,-1-1,-1-1,-1 0,-2-1,-1 0,-1-1,-2 0,4-32,-1-28,-4-1,-4-50,-5 52,-2 77,0 16,-6 26,-17 90,5 1,6 0,0 72,17-25,0-156,1 1,0 0,0-1,1 1,0-1,1 0,0 0,1 0,0 0,0-1,1 0,0 0,1 0,1 0,-4-5,0 0,1-1,-1 1,1-1,0-1,0 1,0-1,0 1,0-1,0-1,1 1,-1-1,1 0,-1 0,1-1,-1 1,1-1,0 0,-1-1,1 0,-1 0,1 0,-1 0,1-1,-1 0,0 0,2-1,5-3,0 0,0-1,0 0,-1-1,0 0,0-1,-1-1,0 1,-1-2,5-6,-3 3,-2-1,0 0,-1-1,0 0,-1 0,4-14,-12 120,1-82,5 96,-4-100,0 0,0 0,0-1,1 1,-1 0,1 0,0-1,0 1,0-1,0 0,0 1,1-1,0 0,0 0,0-1,0 1,0-1,0 1,1-1,-1 0,1 0,-1-1,4 2,17 3</inkml:trace>
  <inkml:trace contextRef="#ctx0" brushRef="#br0" timeOffset="2783.11">3396 482,'-16'0,"-7"0,-5 0,3 0</inkml:trace>
  <inkml:trace contextRef="#ctx0" brushRef="#br0" timeOffset="2955.167">2567 229,'21'-5,"26"-3,27-3,25 0,16 2,10 3,-17 3</inkml:trace>
  <inkml:trace contextRef="#ctx0" brushRef="#br0" timeOffset="3213.067">3637 589,'17'24,"0"0,-2 1,0 1,-2 0,-1 1,-1 0,4 18,-2-4,4-53,124-259,-135 260,0 1,0 0,1 0,1 1,-1-1,1 2,1-1,0 1,0 0,1 1,0 0,0 1,0 0,1 0,0 1,0 1,0 0,9-2,11 4</inkml:trace>
  <inkml:trace contextRef="#ctx0" brushRef="#br0" timeOffset="4009.32">4398 589,'-14'-7,"-1"1,0 0,-1 1,1 1,-1 0,0 1,0 1,0 0,0 2,-5-1,14 1,0 1,0-1,1 1,-1 1,0-1,1 1,-1 0,1 0,-1 1,1 0,0 0,0 1,0-1,1 1,-1 0,1 1,0 0,0-1,1 1,-1 1,1-1,0 1,1 0,-1 0,1 0,0-1,1 1,0-1,0 0,1 1,0-1,0 1,0-1,0 1,1 0,0-1,0 1,0 0,1-1,0 1,0-1,1 1,-1-1,1 0,0 1,0-1,1 0,0 0,0 0,0-1,0 1,1-1,0 0,0 0,0 0,0 0,0-1,1 1,0-1,0 0,0-1,0 1,0-1,0 0,1 0,1 0,1 0,0-1,0 1,0-1,0-1,0 1,0-1,0-1,0 0,0 0,0 0,-1-1,1 0,0-1,-1 0,1 0,-1 0,0-1,0 0,0-1,-1 1,5-5,2-3,-1 1,-1-1,0-1,-1 0,0 0,-1-1,0 0,-2-1,1 0,-2 0,-4 39,-4-13,-1 0,1 1,0-1,1 0,0 1,1-1,0 1,1-1,0 1,1-1,0 0,1 0,0 0,1 0,3 7,-5-16,-1 0,0 0,1 0,0 0,-1 0,1 0,0-1,0 1,0-1,0 1,0-1,0 0,1 1,-1-1,0 0,1-1,-1 1,0 0,1-1,-1 1,1-1,-1 0,1 0,-1 0,1 0,-1 0,1-1,-1 1,1-1,-1 1,1-1,-1 0,0 0,1 0,-1 0,5-3,-1 0,1 0,-1-1,0 1,0-1,-1 0,0-1,0 1,0-1,0 0,0-3,4-9,-1 0,0-1,-2 1,0-1,-1-1,-1 1,-1-1,-1 0,0 0,-2-17,5-37,-5 73,0-1,-1 0,1 0,0 0,0 0,0 0,1 0,-1 0,0 0,1 0,-1 1,1-1,0 0,-1 0,1 0,0 1,0-1,0 0,1 1,-1-1,0 1,0 0,1-1,-1 1,1 0,-1 0,1 0,0 0,-1 0,1 0,0 0,0 0,0 1,-1-1,1 1,0-1,0 1,1 0,7 3,0 0,0 1,-1 1,0 0,1 0,-1 0,-1 1,1 1,-1-1,0 2,2 0,2 0,-1 0,-1 0,1 1,-2 1,1-1,-1 2,-1-1,0 1,0 0,-1 1,-1 0,0 0,0 1,-1-1,-1 1,0 0,-1 0,1 7,-4 58,1-75,0-1,0 0,0 0,1 1,-1-1,0 0,1 0,0 0,-1 0,1-1,0 1,0 0,0-1,0 1,0-1,0 0,0 1,1-1,-1 0,0-1,1 1,-1 0,1-1,-1 1,1-1,-1 0,1 1,-1-1,1-1,-1 1,1 0,-1 0,1-1,0 0,-2 1,19 0,-1-2,0 0,0 0,0-2,0-1,0 0,-1-1,0-1,0-1,-1 0,0-1,-1-1,1-1,-2 0,0-1,0-1,9-11,-20 22,-1-1,0 0,0-1,-1 1,1 0,0-1,-1 0,0 1,0-1,0 0,-1 0,1 0,-1 0,0 0,0-1,0 1,-1 0,1-1,-1 1,0 0,0 0,-1-1,1 1,-1 0,0-1,0 1,0 0,-1 0,0 0,1 0,-1 0,-1 1,1-1,0 1,-1-1,0 1,0 0,0 0,0 0,0 0,-1 0,1 1,-1 0,-3-2,2 3,0 1,1 0,-1 0,0 0,1 1,-1 0,0 0,1 0,-1 0,1 1,-1-1,1 1,-1 0,1 1,0-1,0 1,1 0,-1 0,0 0,1 0,0 1,0-1,0 1,0 0,0 0,1 0,-1 0,1 0,0 1,1-1,-1 1,1-1,0 1,0 0,0-1,1 1,0 0,-1 0,2-1,-1 5,1-2,0 0,0-1,1 1,-1-1,2 1,-1-1,1 0,-1 1,2-1,-1-1,1 1,0 0,0-1,0 0,1 0,0 0,0-1,0 1,0-1,1 0,0-1,4 3,12 5,-1-1,1-1,1-1,0-1,21 4,60 8,-4-6</inkml:trace>
  <inkml:trace contextRef="#ctx0" brushRef="#br0" timeOffset="10948.987">7888 1619,'-12'-6,"0"0,-1 0,1 1,-1 1,0 0,0 1,0 1,-1 0,1 0,-1 1,1 1,-1 0,1 1,-1 1,1 0,0 1,0 0,0 1,0 0,0 1,1 1,0 0,0 0,-7 6,11-6,0 1,1 0,0 0,0 0,0 1,1 0,0 0,1 0,0 1,0 0,1 0,0 0,1 1,0-1,0 1,1 0,0 0,1 0,0 0,0 0,1 0,1 0,0 0,0 0,1 0,0 0,0-1,1 1,1-1,0 1,0-1,0 0,2 1,7 6,1 1,1-1,0-1,1-1,1 0,0-1,1-1,0-1,1 0,5 1,62 40,-84-51,0 0,0 0,1 0,-1 0,0 1,0-1,0 1,0-1,-1 1,1 0,0-1,-1 1,1 0,-1 0,1 0,-1 0,0 1,0-1,0 0,0 0,0 1,-1-1,1 1,-1-1,1 1,-1-1,0 0,0 1,0-1,0 1,-1-1,1 1,-1-1,1 0,-1 1,0-1,0 0,0 1,0-1,-1 2,-8 4,-1-1,0 1,0-2,0 0,0 0,-1-1,0 0,-1-1,1-1,0 0,-1 0,-8 0,13-2,-3 2,1-1,0-1,0 1,-1-2,1 1,-1-2,1 1,-5-2,24-7,7 3</inkml:trace>
  <inkml:trace contextRef="#ctx0" brushRef="#br0" timeOffset="11279.716">8155 1725,'0'-106,"-27"272,4-70,7-35,3 1,3 0,0 24,9-78,0 0,0 0,1 0,0 0,1 0,0 0,0 0,1 0,0 0,0 0,0-1,1 1,1-1,-1 0,1 1,0-2,1 1,0 0,0-1,0 0,1 0,-1-1,2 1,-1-1,0-1,1 1,0-1,0 0,1 0,1 0,0-1,0 0,1 0,-1-1,1 0,-1 0,1-1,0 0,0-1,-1 0,1-1,0 0,0-1,-1 0,1 0,-1-1,0 0,0 0,0-1,0-1,5-2,9-14</inkml:trace>
  <inkml:trace contextRef="#ctx0" brushRef="#br0" timeOffset="11531.59">7914 1926,'-7'-2,"8"-1,16 0,24 1,23 0,21-1,12-1,3-1,-15-1</inkml:trace>
  <inkml:trace contextRef="#ctx0" brushRef="#br0" timeOffset="12177.904">8556 2126,'18'-6,"0"-1,1 2,-1 1,1 0,0 1,1 1,-1 1,0 0,0 2,1 0,7 2,-23-2,0-1,0 0,0 1,0 0,0 0,0 0,0 1,0-1,0 1,-1 0,1 0,-1 0,1 0,-1 1,0-1,0 1,0 0,0 0,0 0,-1 0,0 0,1 1,-1-1,0 1,-1 0,1-1,0 1,-1 0,0 0,0 0,0 0,-1 0,1 0,-1 3,-4 3,1 0,-2 0,1 0,-2 0,1-1,-1 0,0 0,-1-1,0 0,-1 0,1 0,-2-1,-1 2,8-8,-191 168,193-168,-1-1,0 0,0 1,1-1,-1 1,0-1,1 1,-1-1,1 1,-1-1,1 1,-1-1,1 1,-1 0,1-1,-1 1,1 0,0-1,-1 1,1 0,0 0,-1-1,1 1,0 0,0 0,0 0,0-1,0 1,0 0,0 0,0 0,0-1,0 1,1 0,-1 0,0-1,1 1,-1 0,0 0,1-1,-1 1,1 0,-1-1,1 1,-1 0,1-1,-1 1,1-1,-1 1,1-1,0 1,-1-1,1 0,0 1,0-1,-1 0,1 0,0 1,0-1,0 0,-1 0,1 0,0 0,24 4,1-1,-1-1,1-2,-1 0,1-2,7-1,-12 1,182-35,-153 21</inkml:trace>
  <inkml:trace contextRef="#ctx0" brushRef="#br0" timeOffset="16016.713">1270 255,'-18'11,"2"1,-1 1,1 1,1 0,1 1,0 0,1 1,0 1,2 0,0 0,0 1,2 1,0 0,1 3,2-7,1 1,1 0,0 0,2 1,0-1,0 1,1-1,2 1,-1-1,2 1,0-1,1 0,1 1,0-1,1-1,1 1,0-1,1 0,1 0,0-1,1 0,1 0,18 19,1-1,1-1,2-2,15 10,31 29,-72-64,0 1,0 0,-1 1,1 0,-1-1,0 2,0-1,-1 0,0 1,0 0,-1 0,0 0,0 1,0-1,-1 1,0-1,-1 1,0 0,0-1,-1 1,1 0,-2 0,1 0,-1 0,-1 5,-8 4,0-1,-1-1,-1 1,0-2,-1 0,0 0,-1-1,-1-1,0 0,-1-1,0-1,0-1,-1 0,-7 2,12-4,-3 3,27-3,12-6,-19-1,-1-1,1 1,0 0,0 0,-1 1,1-1,0 1,0 0,-1 0,1 1,-1-1,1 1,-1 0,0 0,1 1,-1-1,0 1,-1 0,1 0,0 0,-1 0,0 1,0-1,2 3,1 10,0 0,0 1,-2 0,0 0,-1 0,-1 0,0 1,-1-1,-1 0,-1 1,0-1,-1 0,-2 5,-73 459,73-465,2 1,0 0,1 1,0-1,1 0,1 0,1 0,1 0,0 0,1 0,1-1,0 1,1-1,1-1,1 1,1 1,30 28,1-10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0.1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82 8,'2'19,"3"18,3 20,3 14,-1 11,0 4,-2 0,-1-4,-3-6,-2-12,-1-13,-1-14</inkml:trace>
  <inkml:trace contextRef="#ctx0" brushRef="#br0" timeOffset="680.415">322 557,'0'-1,"0"0,0 0,0 0,0 0,0 0,0 0,1 0,-1 0,0 0,0 0,1 0,-1 0,1 1,-1-1,1 0,-1 0,1 0,-1 0,1 1,0-1,-1 0,1 1,0-1,0 0,-1 1,1-1,0 1,0-1,0 1,0 0,0-1,0 1,0 0,0-1,0 1,0 0,0 0,0 0,0 0,0 0,0 0,0 0,0 1,0-1,-1 0,1 0,0 1,0-1,0 1,0-1,0 1,0-1,0 1,-1-1,1 1,0 0,-1-1,1 1,0 0,-1 0,1-1,-1 1,1 1,7 12,0 0,-1 1,-1-1,-1 1,0 1,-1-1,-1 1,0-1,0 5,0-3,15 56,-16-72,0-1,0 1,0-1,0 0,1 0,-1 0,0 0,0 0,0 0,0 0,0-1,0 1,0-1,-1 0,1 1,0-1,0 0,0 0,0 0,-1 0,1-1,-1 1,1 0,-1-1,1 1,-1-1,0 1,1-1,-1 0,0 0,0 1,-1-1,1 0,0-1,3-2,22-27,-2-2,-2-1,14-29,-26 46,-8 15,-3 2,1 0,0 1,0-1,0 0,0 1,0-1,0 0,0 1,0-1,0 0,0 1,0-1,1 0,-1 1,0-1,0 0,1 1,-1-1,0 1,1-1,-1 1,1-1,-1 1,1-1,-1 1,1-1,-1 1,1-1,-1 1,1 0,-1-1,1 1,0 0,-1 0,1-1,0 1,-1 0,1 0,0 0,-1 0,1 0,0 0,-1 0,1 0,0 0,-1 0,1 0,0 0,-1 0,1 1,0-1,-1 0,1 0,-1 1,1-1,-1 1,1-1,0 1,11 63,-11-53,0-1,1 1,0-1,0 1,1-1,1 0,-1 0,2 0,-1 0,2-1,-1 0,1 0,2 2,-6-9,-1-1,1 1,-1-1,1 0,-1 1,1-1,0 0,0 0,0 0,-1-1,1 1,0 0,0-1,0 1,0-1,0 1,1-1,-1 0,0 0,0 0,0 0,0-1,0 1,0 0,0-1,0 1,0-1,0 0,0 0,0 0,-1 0,1 0,0 0,-1 0,1 0,0-1,-1 1,1-1,0-1,46-70,-19-56,-20 153,0 38,-6-35,1-1,1 0,2 0,0-1,5 8,-4-17</inkml:trace>
  <inkml:trace contextRef="#ctx0" brushRef="#br0" timeOffset="936.31">844 289,'0'0</inkml:trace>
  <inkml:trace contextRef="#ctx0" brushRef="#br0" timeOffset="28049.616">41 824,'47'10,"54"-6,-161 8,50-10,27-3,3-3,1-2</inkml:trace>
  <inkml:trace contextRef="#ctx0" brushRef="#br0" timeOffset="28785.957">1 22,'113'-13,"-162"4,64 14,2-3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4:15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68 274,'58'-208,"-41"143,-12 76,-5 310,0-101,0-203</inkml:trace>
  <inkml:trace contextRef="#ctx0" brushRef="#br0" timeOffset="246.363">135 581,'-5'-2,"1"-1,6 0,11 1,16 0,17-1,21-3,15 0,-4 1</inkml:trace>
  <inkml:trace contextRef="#ctx0" brushRef="#br0" timeOffset="29236.104">0 648,'43'10,"-33"-9,-1-1,0 0,0-1,0 0,1 0,-1 0,0-2,8-2,-44 12,-49 20,73-23,5-1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02.6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0 202,'5'0,"7"0,10 0,7 0,8 0,7 0,3 0,-1 0,-2 2,-7 1,-10 0</inkml:trace>
  <inkml:trace contextRef="#ctx0" brushRef="#br0" timeOffset="261.873">26 348,'10'5,"11"1,12 0,9-1,9-2,4-3,3-2,-2 0,-6-3,-12 0</inkml:trace>
  <inkml:trace contextRef="#ctx0" brushRef="#br0" timeOffset="531.153">415 0,'22'16,"20"10,13 5,7 4,1 1,-2 1,-8 0,-10 4,-12 4,-12 3,-16 3,-17 1,-18 2,-17 0,-12-2,-4-5,8-11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6.3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233 134,'-172'261,"162"-244,2-6,1 1,0-1,1 1,1 1,0-1,0 1,-1 10,6-22,-1 0,1 0,0 1,-1-1,1 0,0 1,0-1,0 0,0 1,1-1,-1 0,0 1,0-1,1 0,-1 1,1-1,-1 0,1 0,-1 0,1 0,0 1,0-1,0 0,0 0,-1 0,1 0,0-1,0 1,1 0,-1 0,0-1,0 1,0 0,0-1,1 1,-1-1,0 0,2 1,52-6,-37-1,0-1,0-1,0-1,-1 0,0-1,-1-1,0 0,0-1,-2-1,1-1,-2 0,0-1,0 0,-2-1,0 0,-1 0,0-2,-1 1,-1-1,-1 0,-1-1,0 0,-1 0,-1-1,-3 10,-1 0,0 0,0 1,-1-1,0 0,-1 0,0 1,0-1,-1 1,-1 0,1 0,-6-9,7 13,-1 0,0 1,0-1,-1 1,1 0,-1 0,0 0,0 0,0 0,0 1,-1 0,1 0,-1 0,0 1,0-1,0 1,0 0,-1 0,1 1,0 0,-1 0,1 0,-4 0,6 1,0 0,0 1,0-1,0 0,0 1,0-1,1 1,-1 0,0 0,1 0,-1 0,0 1,1-1,-1 1,1 0,0-1,0 1,-1 0,1 0,1 1,-1-1,0 0,0 0,1 1,-1-1,1 1,0 0,0-1,0 1,-1 2,0 4,0 0,1 0,-1 0,2 0,-1 0,1 0,1 0,0 0,0 4,80 251,-71-214,-3 1,-1 0,-3 1,-3 30,0-58,0-23,-1 0,1 1,0-1,-1 0,1 1,0-1,0 1,0-1,0 0,0 1,0-1,0 1,1-1,-1 0,0 1,1-1,-1 0,1 1,0-1,-1 0,1 0,0 1,0-1,-1 0,1 0,0 0,0 0,0 0,1 0,-1 0,0-1,0 1,0 0,1-1,-1 1,0 0,1-1,-1 0,0 1,2-1,9-4</inkml:trace>
  <inkml:trace contextRef="#ctx0" brushRef="#br0" timeOffset="252.192">527 495,'-7'14,"0"8,4 6,6 5,10 1,7-1,6-1,1-1,0-5,-6-3,-6-4,-8-5,-14-3,-15-3,-15-3,-1-2</inkml:trace>
  <inkml:trace contextRef="#ctx0" brushRef="#br0" timeOffset="420.539">673 375,'19'-14,"12"-9,10-2,5 0,2 2,-8 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4.93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296 149,'-10'0,"-1"1,0 1,0 0,1 0,-1 1,1 1,0-1,0 2,0-1,1 2,-1-1,1 1,0 0,1 1,-1 0,2 1,-3 1,-3 5,1 0,1 1,0 0,1 1,0 0,1 1,1 0,1 0,-3 10,6-17,1 0,0 0,0 0,1 0,0 1,1-1,0 1,0-1,1 1,1-1,0 1,0-1,1 0,3 8,-4-15,0-1,0 0,1 0,-1 0,1 1,-1-2,1 1,0 0,0 0,0 0,0-1,0 1,0-1,1 0,-1 0,0 0,1 0,-1 0,0 0,1 0,-1-1,1 1,0-1,-1 0,1 0,-1 0,1 0,-1 0,1 0,0-1,72-26,-58 16,-1 0,-1-1,0-1,-1 0,0-1,-1-1,-1 0,0-1,-1 0,0 0,-2-1,0-1,-1 0,-1 0,0 0,-1-1,-2 0,1 0,-2 0,-1-1,0 1,-2-1,0 1,-1-1,-2-8,1 20,0 0,0 0,-1 0,0 0,0 1,-1-1,0 1,0-1,-1 1,0 1,-5-6,8 10,0-1,-1 1,1 0,-1 0,0 0,0 0,0 0,0 0,0 1,0-1,0 1,0 0,-1 0,1 0,0 1,-1-1,1 1,-1 0,1 0,0 0,-1 0,1 0,-1 1,1 0,0 0,-1-1,1 2,0-1,-2 1,1 1,-1-1,1 1,0 0,0 1,0-1,0 1,0 0,1 0,-1 0,1 0,0 0,1 1,-1-1,1 1,0 0,0 0,0 0,1 0,0 0,-1 1,-7 107,34 150,-7-123,-16-116,-2-14,1 1,0-1,1 1,0-1,0 0,1 0,1 0,1 4,6 0,1-6</inkml:trace>
  <inkml:trace contextRef="#ctx0" brushRef="#br0" timeOffset="385.022">390 496,'-16'63,"2"0,3 1,-1 51,11-109,1-5,-1 1,1-1,-1 1,1 0,0-1,-1 1,1 0,0-1,0 1,0 0,0-1,1 1,-1 0,0-1,1 1,-1 0,1-1,-1 1,1-1,0 1,0-1,0 1,0-1,0 0,0 1,0-1,0 0,0 0,1 0,-1 0,0 0,1 0,-1 0,1 0,7-2,-1-1,1-1,-1 1,0-1,0-1,0 0,0 0,0 0,-1-1,0 0,0 0,2-3,86-67,-94 89,-28 48,-33 101,56-145,1 0,1 0,1 0,1 0,0 0,1 0,1 0,1 0,1 5,11 29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3.6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163 174,'-16'15,"0"1,2 1,0 1,0 0,2 0,0 2,2-1,0 1,1 1,1 0,0 0,2 0,-3 17,8-35,0 1,0-1,1 0,-1 0,1 1,-1-1,1 1,0-1,0 0,1 1,-1-1,1 0,-1 1,1-1,0 0,1 0,-1 1,0-1,1 0,0 0,-1-1,1 1,0 0,1 0,-1-1,0 0,1 1,-1-1,1 0,0 0,0 0,0-1,0 1,0-1,0 1,0-1,0 0,1 0,-1-1,0 1,2 0,5-3,0-1,0 0,-1 0,1-1,-1 0,0 0,0-1,0-1,-1 1,0-1,0-1,0 1,-1-1,0-1,0 1,-1-1,0-1,0 1,3-8,2-3,-1 0,-1-1,0 0,-2 0,0-1,-1 0,-2 0,0-1,-1 1,-1-1,-1 1,-1-1,-2-15,1 28,-1 1,0-1,0 1,0-1,-1 1,-1 0,1 0,-2 0,1 0,-1 1,-5-7,8 12,0-1,0 0,-1 1,1 0,-1 0,0 0,1 0,-1 0,0 0,0 1,-1-1,1 1,0 0,0 0,-1 0,1 0,0 1,-1-1,1 1,0 0,-1 0,1 0,-1 1,1-1,0 1,-1-1,1 1,0 0,-1 1,1-1,-1 1,-4 4,0 0,1 1,-1 0,2 0,-1 0,1 1,0 0,1 0,-1 0,2 1,-1 0,1 0,1 0,0 0,0 1,0-1,1 1,1 0,0-1,0 1,1 0,0 0,1 0,0-1,0 1,1 0,1-1,-1 1,5 8,5 13,2-1,1-1,2 0,1 0,9 9,64 115,-83-135,-2-5</inkml:trace>
  <inkml:trace contextRef="#ctx0" brushRef="#br0" timeOffset="432.671">483 401,'29'5,"0"2,-1 1,0 0,0 3,10 5,-36-16,0 1,-1 0,1 0,0 0,0 0,-1 0,1 0,-1 0,1 0,-1 1,1-1,-1 1,0-1,0 1,0-1,0 1,0 0,0 0,0-1,0 1,0 0,-1 0,1 0,-1 0,0 0,0 0,1 0,-1 0,0 0,0 0,-1 0,1 0,0 0,-1-1,1 1,-1 0,0 0,1 0,-1 0,0-1,0 1,0 0,-1-1,1 1,0-1,0 1,-1-1,1 1,-1-1,-1 1,-91 59,112-55,-9-6,-1-2,1 1,0 0,0 1,0 0,0 0,0 1,0 0,0 0,-1 1,1 1,-1-1,1 1,-1 1,0-1,0 1,0 1,0-1,-1 2,0-1,0 1,0 0,-1 0,0 0,0 1,1 3,-5-6,0-1,0 1,0 1,-1-1,1 0,-1 0,0 1,-1-1,1 0,-1 1,0-1,0 0,0 1,0-1,-1 1,0-1,0 0,0 1,0-1,-1 0,0 0,0 0,0 0,0 0,0-1,-1 1,0-1,1 1,-1-1,-1 0,1 0,0 0,-1-1,-2 3,-8 3,1 0,-1-1,0-1,-1 0,1 0,-1-2,0 0,0-1,-1 0,1-1,-10 0,4-3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97 201,'0'24,"0"18,0 12,-3 8,0 6,-5 0,-3-2,1-6,-1-5,1-8,4-10,1-10</inkml:trace>
  <inkml:trace contextRef="#ctx0" brushRef="#br0" timeOffset="1">1 392,'108'128,"-21"-24,88 80,-173-183,-2 0,1 0,-1 0,1 0,-1 0,0 0,1 0,-1 0,1 0,0-1,-1 1,1 0,0 0,-1-1,1 1,0-1,0 1,0 0,0-1,-1 1,1-1,0 0,0 1,0-1,0 0,0 0,0 1,0-1,0 0,0 0,0 0,0 0,0 0,0 0,0-1,0 1,0 0,0 0,0-1,0 1,0 0,0-1,0 1,-1-1,1 0,0 1,0-1,0 0,-13-97,-2-8,4-1,6 1,3-1,6 0,14-81,-16 260,17-30,-8-33</inkml:trace>
  <inkml:trace contextRef="#ctx0" brushRef="#br0" timeOffset="2">629 543,'0'15,"-1"6,0 0,2 0,0 0,2-1,0 1,1-1,1 1,1-1,0-1,6 11,-10-27,0 0,1-1,-1 1,0 0,1 0,0-1,-1 0,1 1,0-1,0 0,0-1,1 1,-1 0,0-1,1 0,-1 0,1 0,-1 0,1 0,-1-1,1 1,0-1,-1 0,1 0,-1-1,1 1,0-1,-1 0,1 1,-1-2,1 1,-1 0,0-1,0 1,1-1,-1 0,0 0,0 0,-1-1,1 1,0-1,-1 1,1-2,9-10,-2 0,0-1,-1 0,0 0,-1-1,-1 0,0 0,-2-1,0 0,0 0,-2 0,1-11,-1 16,5 35,28 120,-34-137,1 1,0-1,1 0,0 0,0 0,0-1,0 1,1-1,0 0,0 0,1-1,-1 1,1-1,0 0,0-1,0 1,0-1,1-1,5 3,34 4,-1-4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2.3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120 278,'-12'11,"1"1,0 0,1 1,1 0,0 0,1 1,0 0,1 0,0 1,2 0,-1 0,2 1,0-1,1 1,1 0,0 0,1 0,1 13,0-25,0-1,1 1,0-1,-1 1,1-1,0 0,1 1,-1-1,0 0,1 0,0 0,0 0,0 0,0 0,0-1,1 1,-1-1,1 1,-1-1,1 0,0 0,0 0,0-1,0 1,0 0,1-1,-1 0,0 0,1 0,-1 0,0-1,1 1,-1-1,1 0,-1 0,1 0,-1-1,1 1,-1-1,7-3,-1-1,1 0,-2 0,1-1,0 0,-1-1,0 0,-1 0,0-1,0 0,0 0,-1 0,0-1,-1 0,0 0,0-1,-1 0,2-7,5-12,-1 0,-1-1,-2 0,-1-1,-2 1,0-1,-3 0,0 0,-2 0,-1 0,-5-23,7 50,0 0,0-1,-1 1,1 0,-1 0,0 0,0 0,-1 0,1 0,-1 0,0 0,0 0,0 0,0 1,-1-1,1 1,-1 0,0 0,0 0,0 0,-1 0,1 1,-1-1,1 1,-1 0,0 0,0 0,0 1,0-1,0 1,0 0,0 0,0 0,-1 1,1 0,0-1,0 1,-1 1,1-1,-1 1,-4 4,1 1,0-1,1 1,-1 1,1 0,1 0,-1 0,1 1,0 0,1 0,0 0,0 1,1 0,0 0,0 0,1 0,0 1,1-1,0 1,0 0,1-1,1 9,0 8,1 0,2 0,1-1,1 1,1-1,1 0,1-1,1 0,1 0,2-1,0 0,1-1,1 0,7 6,61 119,-73-127</inkml:trace>
  <inkml:trace contextRef="#ctx0" brushRef="#br0" timeOffset="319.145">387 505,'8'-3,"0"-1,0 1,1 0,-1 1,0 0,1 0,-1 1,1 0,0 0,-1 1,1 0,0 1,5 0,-12 0,0 0,0-1,0 1,0 0,0 1,0-1,-1 0,1 0,0 1,-1-1,1 1,-1-1,1 1,-1 0,0 0,1-1,-1 1,0 0,0 0,-1 0,1 0,0 1,-1-1,1 0,-1 0,1 0,-1 0,0 0,0 1,0-1,-1 0,1 0,0 0,-1 1,1-1,-1 0,0 0,0 1,-37 77,-51 42,89-122,-1 1,1-1,-1 1,1-1,-1 1,1 0,-1-1,1 1,0 0,-1-1,1 1,0 0,0-1,-1 1,1 0,0 0,0-1,0 1,0 0,0 0,0-1,0 1,0 0,0 0,0-1,0 1,1 0,-1 0,0-1,1 1,-1 0,0-1,1 1,-1 0,1-1,-1 1,1-1,-1 1,1 0,-1-1,1 0,0 1,-1-1,1 1,0-1,-1 0,1 1,0-1,-1 0,2 1,43 2,-44-3,71-6,1-4,69-18,-89 17,49-10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1.05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164 285,'-10'4,"1"-1,1 2,-1-1,0 1,1 1,0-1,0 1,1 1,0-1,0 1,0 1,1-1,0 1,1 0,0 1,0-1,0 1,1 0,1 0,-1 1,-1 1,1 0,1 0,0 0,0 1,1-1,0 1,1-1,1 1,0-1,0 5,0-14,0-1,0 1,1-1,-1 1,0-1,0 1,1-1,-1 1,1-1,-1 0,1 1,0-1,0 0,-1 1,1-1,0 0,0 0,0 0,0 0,0 0,1 0,-1 0,0 0,0 0,1 0,-1-1,0 1,1-1,-1 1,1-1,-1 1,1-1,-1 0,1 1,-1-1,1 0,-1 0,1 0,-1-1,1 1,-1 0,1 0,-1-1,1 1,0-1,60-38,-42 18,-1-2,-1 0,-2-2,0 1,-1-2,-2 0,0-1,-2 0,-1 0,-2-2,0 1,-2-1,2-20,-9-50,1 96,0-1,-1 1,0 0,1 0,-1 0,0 0,-1 0,1 0,0 0,-1 0,0 0,0 1,1-1,-2 1,1-1,0 1,0 0,-1 0,1 0,-1 0,0 0,1 0,-1 1,0 0,0-1,0 1,0 0,-3 0,3 1,0-1,0 2,0-1,0 0,0 1,0-1,0 1,0 0,0 0,1 0,-1 0,0 0,0 1,1-1,-1 1,1 0,0 0,-1 0,1 0,0 0,0 0,0 1,0-1,1 1,-1-1,0 2,-25 76,28-67,0 1,0-1,1 0,1 1,1-1,0 0,0-1,1 1,1-1,0 0,1 0,6 8,26 58,-28-43,-2 1,-2 0,-1 1,-1-1,-2 1,-2 0,-2 0,-1 4,1-12</inkml:trace>
  <inkml:trace contextRef="#ctx0" brushRef="#br0" timeOffset="246.347">444 352,'0'18,"0"15,3 14,4 9,9 8,6 1,1-1,-3-12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3.7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1,'2'0,"5"0,7 0,9 0,8 0,7 0,7 0,0 0,-7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3.9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1,'16'0,"14"0,14 0,10 0,3 0,-8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5.3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25,'18'-2,"17"-3,15-1,7 1,1 1,-9 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5.5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1,'19'2,"16"1,19 0,14-1,7 0,-10-1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6.2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94 78,'-6'3,"0"0,0 0,0 1,0 0,1 0,0 0,0 1,0-1,0 1,1 0,0 1,0-1,0 1,1 0,0 0,0 0,0 0,1 1,0-1,0 1,1-1,-1 1,1 0,1-1,0 1,-1 0,2 0,-1-1,1 1,0 0,1-1,-1 1,2 0,-1-1,0 0,1 0,0 0,1 0,-1 0,1 0,0-1,1 0,2 2,2 0,-1-1,1 0,-1 0,2-1,-1 0,0-1,1 0,0 0,0-1,0 0,1-1,-1 0,0-1,1 0,-1-1,1 0,6-1,-12 0,0 0,0 0,0-1,-1 1,1-1,0 0,-1 0,0-1,1 1,-1-1,0 0,0 0,-1-1,1 1,0-1,-1 0,0 0,0 0,0 0,-1 0,1-1,-1 1,0-1,0 0,-1 1,0-1,1 0,1-8,0 0,-1 0,-1 0,0-1,-1 1,0 0,-1 0,0 0,-3-11,3 17,0-1,0 1,-1 0,0 0,0 0,-1 0,0 1,0-1,0 0,-1 1,0 0,0 0,-1 0,0 1,0 0,0-1,0 2,-1-1,0 1,0 0,0 0,-1 0,1 1,-1 0,0 0,0 1,0 0,0 0,0 0,0 1,0 0,-1 1,1 0,0 0,0 0,-1 1,1 0,0 0,-7 3,6 0,-1 1,1 0,1 1,-1-1,1 1,0 1,0 0,1 0,0 0,0 0,1 1,-3 5,-12 21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4.51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209 242,'-10'1,"-1"1,1 1,0 0,0 1,0 0,0 0,1 1,-1 0,1 0,0 1,1 1,0-1,0 1,0 1,1 0,0 0,0 0,1 1,0 0,0 0,1 0,1 1,0-1,0 1,0 0,1 1,1-1,-1 6,3-11,0 0,0 0,0 0,1 0,0 0,-1 0,2 0,-1-1,1 1,0 0,0-1,0 1,0-1,1 0,0 1,0-1,0 0,0-1,1 1,-1-1,1 1,0-1,0 0,0-1,0 1,1-1,-1 1,1-1,-1-1,1 1,2 0,3 1,1-1,-1 0,0 0,0-1,1 0,-1-1,1 0,-1-1,0 0,1-1,-1 0,0 0,0-1,0-1,0 1,6-8,0-1,-1 0,0-1,-1 0,0-1,-1-1,-1 0,0-1,-1 0,-1-1,-1 0,0 0,-1-1,-1-1,0 1,-2-1,0 0,-1-1,18-96,-21 109,-1 1,0 0,0-1,0 1,-1-1,0 1,0 0,-1-1,0 1,0 0,0 0,-1 0,1 1,-2-1,1 0,-1 1,0-1,1 3,0 0,-1 0,0 0,0 0,0 0,0 1,0 0,0-1,-1 2,1-1,0 0,-1 1,0 0,1 0,-1 0,0 1,0 0,1-1,-1 2,0-1,0 0,1 1,-1 0,0 0,1 1,-4 1,0-1,1 1,-1 1,1 0,0 0,0 0,0 1,1 0,0 0,0 1,0-1,0 1,1 1,0-1,1 1,-2 2,0 4,1-1,0 1,1 0,0 0,1 0,0 1,1-1,1 1,0-1,1 1,1 0,0-1,1 1,0-1,2 5,5 18,2 0,2-1,0-1,3 0,1 0,134 229,-145-248</inkml:trace>
  <inkml:trace contextRef="#ctx0" brushRef="#br0" timeOffset="300.465">625 617,'-7'11,"-2"8,2 6,8 3,7 1,8 3,5 0,3 0,1-4,-2-2,-6-3,-6-6,-14-5,-9-5,-11-4,-5-6,-3-8,4-2</inkml:trace>
  <inkml:trace contextRef="#ctx0" brushRef="#br0" timeOffset="513.719">651 589,'13'-9,"15"-5,12-3,10 2,7 1,-6 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18.0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234 41,'-19'21,"0"2,1 0,2 1,0 1,1 0,2 1,1 0,1 1,1 1,-5 21,4-1,1-1,3 2,1-1,3 1,2-1,3 4,3 6,4 0,2-1,2 0,3-1,2-1,23 48,-36-90,0-5,0 1,-1 0,0-1,0 2,-1-1,-1 0,1 1,-2-1,1 1,-1 0,-1-1,1 1,-2 0,1 0,-2-1,1 1,-1-1,0 1,-1-1,-3 7,0-9,0 0,-1 0,0-1,0 0,0 0,-1-1,0 0,0 0,0-1,-1 0,1 0,-1-1,0 0,0-1,0 0,0 0,-1-1,1 0,-2-1,5-3,26 0,-13 3,0 0,0 0,0 1,0 0,-1 0,1 1,0 0,-1 0,0 1,1 0,-1 0,0 0,0 1,-1 0,1 0,-1 0,0 0,0 1,0 0,-1 0,1 1,1 3,2 4,0 0,-1 1,0 0,-2 0,1 0,-2 0,0 1,-1 0,2 14,-1 36,-3 0,-3-1,-3 1,-12 59,6-40,7-54,-3 6,2 1,2 0,1 1,1-1,3 0,1 0,1 0,3 0,4 13,-9-43,2 1,-1-1,1 1,0-1,0 0,1 0,0-1,0 0,1 1,0-2,18 14</inkml:trace>
  <inkml:trace contextRef="#ctx0" brushRef="#br0" timeOffset="780.165">783 348,'-13'2,"0"0,1 1,-1 1,1 0,0 0,0 1,0 1,0 0,1 1,0 0,0 0,1 2,0-1,1 1,0 0,0 1,1 0,0 0,0 1,2 0,-1 1,1-1,-1 5,2-6,1 2,0-1,0 0,1 1,0 0,1 0,1 0,0 1,0-9,1-1,0 1,0-1,1 0,-1 1,1-1,0 1,0-1,0 0,0 0,0 0,1 1,-1-1,1 0,0-1,0 1,0 0,0 0,1-1,-1 1,1-1,-1 0,1 0,0 0,0 0,0 0,0-1,0 0,0 1,1-1,2 1,-1-1,1 0,0 0,-1-1,1 1,0-1,0-1,0 1,-1-1,1 0,0 0,-1-1,1 1,-1-1,1 0,-1-1,0 1,0-1,0 0,0-1,0 1,-1-1,0 0,4-4,5-5,0-1,-2-1,0 1,0-2,-1 0,-1 0,1-6,18-42,-3-2,-3-1,-3 0,9-62,-26 116,1 1,0 0,-2 0,1 0,-2 0,1 0,-2-1,1 1,-3-7,3 18,0 0,0-1,0 1,-1-1,1 1,-1 0,1-1,-1 1,1 0,-1-1,0 1,0 0,1 0,-1 0,0 0,0 0,0 0,0 0,0 0,-1 0,1 0,0 0,0 1,0-1,-1 0,1 1,0-1,-1 1,1 0,-1-1,1 1,0 0,-1 0,1 0,-1 0,1 0,-1 0,1 0,0 0,-1 1,1-1,-1 1,1-1,0 1,-1 0,-53 39,44-24,0 1,1 0,1 1,0 0,1 0,1 1,1 0,1 0,0 1,2-1,0 1,1 0,1 0,1 0,1 0,0 0,2 0,0 0,1-1,1 0,1 1,3 4,11 23,2 1,2-2,26 36,26 50,-47-55,-26-60</inkml:trace>
  <inkml:trace contextRef="#ctx0" brushRef="#br0" timeOffset="1130.023">1157 896,'0'-31,"-2"8,2 0,0 0,2 0,1 1,0-1,2 1,0 0,1 0,5-9,1 16,-6 23,-4 30,-12 184,23-171,-5-35</inkml:trace>
  <inkml:trace contextRef="#ctx0" brushRef="#br0" timeOffset="1365.322">1398 402,'16'0,"12"0,12 0,10 0,4 0,0 0,-4 0,-11 0</inkml:trace>
  <inkml:trace contextRef="#ctx0" brushRef="#br0" timeOffset="1534.879">1505 615,'18'2,"15"1,12 1,8-2,3 0,-8-1</inkml:trace>
  <inkml:trace contextRef="#ctx0" brushRef="#br0" timeOffset="1980.6">2052 468,'78'-135,"-89"168,1-1,2 2,1-1,2 1,1 0,1 0,2 0,2 0,3 21,-4-44,-2 83,2-91,0 1,-1-1,0 0,1 0,-1 0,0-1,-1 1,1 0,0 0,-1-1,1 1,-1 0,0-1,0 0,0 1,0-1,-1 0,1 0,-1 0,1 0,-1-1,1 1,-1-1,0 1,0-1,0 0,-1 0,3-1,0 1,0-1,0 0,0 0,0 0,0 0,0 0,-1 0,1-1,0 1,0 0,0 0,0-1,0 1,0-1,1 1,-1-1,0 1,0-1,0 1,0-1,0 0,1 0,-1 1,0-1,1 0,-1 0,0 0,1 0,-1 0,1 1,0-1,-1 0,1 0,0 0,-1 0,1 0,0-1,0 1,0 0,0 0,0 0,0 0,0 0,0 0,1 0,-1 0,0 0,0 0,1 0,-1 0,1 0,-1 0,1 0,-1 1,1-1,0 0,-1 0,1 0,0 1,0-1,0 0,-1 1,1-1,0 1,1-1,7-3,1 0,0 1,0 0,0 1,1 0,-1 0,1 1,9 1,-10-1,214-4,-173 6</inkml:trace>
  <inkml:trace contextRef="#ctx0" brushRef="#br0" timeOffset="2985.01">596 1992,'-6'1,"-1"1,1-1,0 1,0 0,-1 1,1-1,1 1,-1 1,0-1,1 1,0 0,0 0,0 0,0 1,1 0,-1 0,1 0,0 0,1 0,-1 1,1 0,1 0,-1 0,1 0,0 0,0 0,0 3,-1 0,0 1,1-1,0 1,1 0,0-1,1 1,0 0,0 0,1-1,0 1,1 0,0-1,1 1,-1-1,2 0,0 1,-3-7,1-1,-1 0,1-1,0 1,-1 0,1 0,0-1,0 1,0-1,0 1,0-1,1 0,-1 0,0 0,1 0,-1-1,0 1,1 0,-1-1,1 0,-1 1,1-1,-1 0,1 0,-1-1,0 1,1 0,-1-1,1 0,-1 1,0-1,1 0,0-1,68-49,-55 35,-1-1,-1 0,-1-1,0-1,-2 0,0 0,-1-1,-1-1,0 0,-2 0,-1 0,2-14,-7 31,0 0,0-1,-1 1,1 0,-1-1,0 1,0 0,-1-1,0 1,1 0,-1 0,-1-1,1 1,-1 0,1 0,-1 0,0 1,-1-1,1 0,-1 1,1-1,-1 1,0 0,0 0,0 0,-1 0,1 1,-1-1,0 1,1 0,-1 0,0 0,0 1,0-1,-1 1,1 0,-4 0,4 0,-1 0,1 0,0 1,0 0,0 0,-1 0,1 0,0 1,0-1,0 1,-1 0,1 1,0-1,0 1,1-1,-1 1,0 0,1 1,-1-1,1 1,-1-1,1 1,0 0,0 0,1 1,-1-1,1 0,-1 1,1 0,0-1,0 1,1 0,-1 0,1 0,0 0,0 0,0 1,1-1,-1 0,1 0,0 0,0 1,1 1,3 12,2-1,0 0,1 0,1 0,0-1,1 0,1-1,0 0,13 14,10 18,-22-33,-1 1,0 1,-1 0,-1 0,0 0,-1 1,-1 0,-1 1,-1-1,0 1,-1 0,-1 0,0 5,-37 152,33-160</inkml:trace>
  <inkml:trace contextRef="#ctx0" brushRef="#br0" timeOffset="3315.493">917 2366,'25'0,"-11"-1,0 1,1 0,-1 1,0 0,0 2,0-1,0 2,10 3,-22-6,0 0,0 0,0 0,1 0,-1 0,0 1,0-1,-1 1,1-1,0 1,-1 0,1-1,0 1,-1 0,0 0,0 0,1 1,-1-1,0 0,-1 0,1 0,0 1,-1-1,1 0,-1 1,0-1,0 1,0-1,0 0,0 1,0-1,-1 1,1-1,-1 0,1 1,-1-1,0 0,0 0,0 0,-1 1,-58 80,-17-11,77-72,-1 0,0 1,0-1,0 0,1 1,-1-1,0 1,1-1,-1 1,0 0,1-1,-1 1,1 0,-1-1,1 1,-1 0,1 0,0-1,-1 1,1 0,0 0,-1 0,1-1,0 1,0 0,0 0,0 0,0 0,0 0,0-1,0 1,0 0,1 0,-1 0,0 0,0-1,1 1,-1 0,0 0,1 0,-1-1,1 1,-1 0,1-1,-1 1,1 0,0-1,-1 1,1-1,0 1,-1-1,1 1,0-1,0 0,0 1,-1-1,2 0,14 3,-1-1,1-1,1-1,-1 0,0-1,0-1,-1-1,1 0,4-2,-16 4,52-11,-5-2</inkml:trace>
  <inkml:trace contextRef="#ctx0" brushRef="#br0" timeOffset="4597.522">1371 2099,'5'0,"5"0,11-2,9-1,5 0,4 1,2 0,-3 1,-9 3,-11 3,-9 1</inkml:trace>
  <inkml:trace contextRef="#ctx0" brushRef="#br0" timeOffset="4800.013">1411 2314,'7'0,"6"0,9 0,7 0,5 0,4 0,4-3,-4 0</inkml:trace>
  <inkml:trace contextRef="#ctx0" brushRef="#br0" timeOffset="5034.021">2026 2140,'-2'2,"3"1,5 0,0-1</inkml:trace>
  <inkml:trace contextRef="#ctx0" brushRef="#br0" timeOffset="5283.355">2280 2153,'11'2,"5"1</inkml:trace>
  <inkml:trace contextRef="#ctx0" brushRef="#br0" timeOffset="5536.236">2561 2166,'4'0,"5"0,4 0,1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5:28.91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26 281,'3'0,"6"0,12 0,12 0,8 0,7 0,2 0,-1 0,-3 3,-11 2,-10 1</inkml:trace>
  <inkml:trace contextRef="#ctx0" brushRef="#br0" timeOffset="255.875">0 429,'20'0,"17"0,10 0,7 0,5 0,2 0,-3 0,-11 0</inkml:trace>
  <inkml:trace contextRef="#ctx0" brushRef="#br0" timeOffset="590.944">427 0,'29'30,"0"-1,2-1,1-2,32 20,11 9,-68-49,21 15,0 2,-2 0,-1 2,9 12,-28-30,0 0,-1 1,0-1,0 1,-1 1,0-1,0 0,-1 1,0 0,-1 0,0 0,0 0,-1 0,0 0,0 1,-1-1,0 0,-1 0,-1 4,-2 2,0-1,-1 1,-1-1,-1 0,0 0,0-1,-1 0,-1 0,0-1,-1 0,0-1,-1 0,0 0,-5 2,-21 16,0-2,-2-2,-1-1,-1-1,-72 35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5-23T10:37:06.0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309 74,'-7'0,"-1"1,1 0,0 0,0 1,0 0,0 0,0 1,1 0,-1 0,1 0,0 1,0 0,0 0,0 1,0-1,1 1,0 1,0-1,1 1,-1-1,1 1,1 1,-1 0,-7 12,1 1,1 0,1 1,1 0,0 0,2 1,1 0,-1-2,0 1,2 0,1 0,0 0,2 1,0-1,2 0,0 0,1 0,1 0,1-1,1 1,9 18,-13-34,0-1,0 1,0-1,1 0,-1 0,1 0,0-1,0 1,1-1,-1 1,1-1,0 0,0-1,0 1,0 0,0-1,0 0,1 0,-1-1,1 1,-1-1,1 0,0 0,0 0,-1-1,1 1,0-1,0 0,-1-1,1 1,0-1,0 0,-1 0,1-1,-1 1,1-1,-1 0,2-1,2-3,1 0,-1 0,0-1,0-1,-1 1,0-1,-1 0,1-1,-1 0,-1 0,0 0,0 0,-1-1,0 0,-1 0,2-7,1-7,-1-1,-1 0,-1 0,-2 0,0-1,-2-10,-1 9,-1 0,-1 0,-1 1,-1-1,-1 1,-2 1,-1-1,0 2,-2-1,-13-18,-20-7,43 48,1 1,0 0,-1 0,1 1,-1-1,1 0,-1 0,0 1,1-1,-1 1,0-1,1 1,-1 0,0 0,1 0,-1-1,0 2,0-1,1 0,-1 0,0 1,1-1,-1 0,0 1,1 0,-1-1,1 1,-1 0,1 0,-1 0,1 0,-1 0,1 0,0 0,0 1,-1 0,-4 7,0 1,1 0,0 1,1-1,0 1,0 0,1 0,1 0,0 0,0 0,1 1,0 7,0-8,-3 30,1 0,3 1,1-1,2 0,2 1,9 38,4-16</inkml:trace>
  <inkml:trace contextRef="#ctx0" brushRef="#br0" timeOffset="1">609 19,'0'0,"-1"0,0 0,1 0,-1 0,0 0,0 0,1 0,-1 0,0 0,1 0,-1 0,0 1,1-1,-1 0,0 1,1-1,-1 0,1 1,-1-1,1 1,-1-1,1 1,-1-1,1 1,-1-1,1 1,-1-1,1 1,0 0,0-1,-1 1,1-1,0 1,0 0,-1-1,1 1,0 0,0 0,0-1,0 1,0 0,0-1,0 1,0 0,1 0,-39 229,-9 109,49-283,-1-55,-1 0,1-1,0 1,0-1,-1 0,1 1,0-1,0 0,0 1,-1-1,1 0,0 0,0 0,0 0,0 0,0 0,-1 0,1 0,0 0,0 0,0 0,0 0,0-1,-1 1,1 0,0-1,0 1,0 0,-1-1,1 1,0-1,-1 1,1-1,0 0,-1 1,1-1,-1 0,1 1,-1-1,1 0,-1 0,0 1,1-1,-1 0,0 0,1 0,-1 0,0 1,0-1,0 0,0 0,9-17,-1-1,-1 0,-1 0,0 0,-1 0,-2-1,1-8,24-89,-28 116,0 0,0 1,0-1,0 0,0 0,1 0,-1 1,0-1,0 0,0 0,1 1,-1-1,1 0,-1 1,0-1,1 0,-1 1,1-1,-1 0,1 1,0-1,-1 1,1-1,-1 1,1 0,0-1,0 1,-1-1,1 1,0 0,0 0,-1-1,1 1,0 0,0 0,-1 0,1 0,0 0,0 0,0 0,-1 0,1 0,0 1,0-1,-1 0,1 0,0 1,0-1,-1 0,1 1,0-1,-1 1,1-1,0 1,-1-1,1 1,-1-1,28 43,-25-38,7 10,-1 1,0 1,-2-1,0 1,0 0,-2 1,0 0,-1 0,-1 0,0 9,-3-24,0 0,-1-1,1 1,-1-1,0 1,1-1,-1 1,0-1,-1 1,1-1,0 0,-1 1,1-1,-1 0,0 0,0 0,0 0,1-1,-2 1,1 0,0-1,0 0,-1 1,1-1,0 0,-1 0,1 0,-1 0,1-1,-1 1,0-1,1 0,-1 1,-91 0,63-7,30 3,5 0</inkml:trace>
  <inkml:trace contextRef="#ctx0" brushRef="#br0" timeOffset="2">1306 306,'-16'-4,"0"0,0 1,-1 0,1 2,-1 0,1 1,-1 0,1 2,-5 0,15-1,0 0,0 0,1 1,-1 0,0 0,1 0,0 1,-1-1,1 1,0 0,0 1,1-1,-1 1,1 0,0 0,0 1,0-1,0 1,1 0,0 0,0 0,0 0,1 0,-1 1,1-1,1 1,-1 2,1-4,0-1,1 1,0 0,0-1,0 1,0 0,1 0,-1-1,1 1,0 0,0-1,0 1,1-1,-1 0,1 1,0-1,0 0,0 0,0 0,1 0,-1 0,1-1,0 1,-1-1,1 1,0-1,1 0,-1 0,1 0,108 42,-100-40,181 60,-191-64,-1 0,0 0,0 0,0 1,0-1,0 0,1 1,-1-1,0 0,0 1,0-1,0 1,0 0,0-1,0 1,0 0,-1-1,1 1,0 0,0 0,0 0,-1 0,1 0,-1 0,1 0,-1 0,1 0,-1 0,1 0,-1 0,0 0,0 0,1 1,-1-1,0 0,0 0,0 0,0 0,0 0,-1 1,1-1,0 0,0 0,-1 0,1 0,-1 0,1 0,-1 0,1 0,-1 0,0 0,0 0,-13 9,-1-1,0-1,-1-1,0 0,0-1,0 0,-1-2,0 0,-7 1,10-2,-171 28,129-25</inkml:trace>
  <inkml:trace contextRef="#ctx0" brushRef="#br0" timeOffset="3">9 948,'-1'0,"0"1,1-1,-1 1,1-1,-1 1,1-1,-1 1,1 0,-1-1,1 1,0-1,-1 1,1 0,0-1,-1 1,1 0,0 0,0-1,0 1,0 0,0-1,0 1,0 0,0 0,0-1,0 1,0 0,0 0,0-1,1 1,-1 0,0-1,0 1,1 0,-1-1,1 1,-1-1,1 1,-1 0,0-1,1 1,0-1,-1 1,1-1,-1 0,1 1,0-1,-1 0,1 1,39 12,9-8,0-2,1-3,-1-1,0-3,9-4,-22 5,110-13,149-13,107 9,-257 25,-144-5,0 0,0 0,0 0,0 0,0 0,0 0,0 0,0-1,0 1,0 0,0-1,0 1,0-1,0 1,0-1,-1 0,1 1,0-1,0 0,0 1,-1-1,1 0,0 0,-1 0,1 0,-1 0,1 0,-1 1,0-1,1 0,-1 0,0-1,1 1,-1 0,0 0,0 0,0 0,0 0,0 0,0 0,0 0,-1 0,1 0,0 0,-1 0,1 0,0 0,-1 0,1 0,-1 0,1 0,-1 1,0-1,0-1,1 2,-4-12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2.0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145 243,'-4'-25,"-5"-17,-2-9,1 0,-1 7,2 17,2 25,2 28,1 31,-3 28,-1 22,-2 18,-2 9,0-1,0-7,4-16,3-26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2.73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1,'0'0,"0"1,0-1,1 0,-1 1,0-1,0 1,1-1,-1 1,0-1,1 0,-1 1,0-1,1 0,-1 1,1-1,-1 0,0 0,1 1,-1-1,1 0,-1 0,1 0,-1 0,1 0,-1 1,1-1,-1 0,1 0,-1 0,1 0,-1 0,1 0,-1-1,1 1,-1 0,1 0,-1 0,0 0,1-1,-1 1,1 0,-1 0,1-1,-1 1,0 0,1-1,-1 1,0 0,1-1,-1 1,0-1,1 1,-1 0,0-1,0 1,41 221,-41-219,0-1,0 0,0 1,0-1,0 1,0-1,1 1,-1-1,0 0,1 1,-1-1,1 0,0 1,-1-1,1 0,0 0,0 0,0 0,0 0,0 1,0-2,0 1,0 0,0 0,1 0,-1 0,0-1,0 1,1-1,-1 1,1-1,-1 1,0-1,1 0,-1 0,1 1,-1-1,0 0,1 0,-1-1,1 1,-1 0,1 0,-1-1,0 1,1-1,0 0,6-7,0-1,0 0,-1 0,0-1,-1 1,0-2,-1 1,0-1,0-1,2-2,35-75,-42 88,0 1,0-1,0 0,0 1,0-1,1 1,-1 0,0-1,0 1,1-1,-1 1,0-1,0 1,1-1,-1 1,0 0,1-1,-1 1,1 0,-1-1,0 1,1 0,-1-1,1 1,-1 0,1 0,-1 0,1 0,-1-1,1 1,-1 0,1 0,-1 0,1 0,-1 0,1 0,0 0,-1 0,1 0,-1 1,1-1,-1 0,1 0,-1 0,0 0,1 1,-1-1,1 0,-1 1,1-1,-1 0,0 1,1-1,-1 0,0 1,1-1,-1 1,0-1,1 1,-1-1,0 1,0-1,0 1,1-1,-1 1,0-1,13 42,-11-34,34 76,-34-82,-1 1,1-1,0 0,0 0,0 0,0 0,0 0,0 0,0-1,1 1,-1-1,1 1,-1-1,1 0,-1 0,1 0,0 0,0-1,-1 1,1-1,0 0,0 1,-1-1,1 0,0-1,0 1,0-1,-1 1,1-1,0 0,0 0,8-5,-2 0,1-1,-1-1,0 0,0 0,-1 0,0-1,-1 0,0-1,0 0,-1 0,0 0,-1-1,0 1,0-1,-2-1,2-4,-5 16,0 1,0-1,0 0,1 1,-1-1,0 0,0 0,0 0,0 1,1-1,-1 0,0 0,0 1,1-1,-1 0,0 0,0 0,1 0,-1 0,0 1,0-1,1 0,-1 0,0 0,1 0,-1 0,0 0,0 0,1 0,-1 0,0 0,1 0,-1 0,0 0,0 0,1 0,-1-1,0 1,1 0,-1 0,0 0,0 0,1 0,-1-1,0 1,0 0,0 0,1 0,-1-1,0 1,0 0,0 0,0-1,1 1,-1 0,0 0,0-1,0 1,0 0,7 31,-6-27,3 16,-3-7,1 0,1 0,0-1,0 1,2-1,-1 1,2-1,0-1,5 9,1-10,0-6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2.8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1,'2'18,"10"13,3 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3.27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0 950,'4'-65,"1"1,13-52,3-25,-10 33,-4 1,-5-1,-11-87,4 157,-1 31,3 24,13 258,35 259,-42-511,-2-7,0 1,2-1,0 0,0 0,2-1,0 1,1-1,0 0,1 0,6 7,-10-19,0 0,1 0,-1 0,1-1,0 0,0 0,0 0,0 0,0 0,0-1,0 0,1 0,-1 0,1 0,-1-1,0 0,1 0,-1 0,1 0,-1-1,0 1,1-1,-1-1,0 1,1 0,-1-1,0 0,0 0,0 0,-1 0,4-3,32-16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3.46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9,'9'0,"19"0,23 0,23 0,17-3,12 0,-12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3.6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0,'23'2,"18"1,14 0,9-1,3 0,-11-1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3.90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0,'16'3,"19"0,17 0,15-3,13-4,-7-1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4.1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1 439,'4'-47,"2"0,2 0,2 1,2 1,2 0,15-31,-4 7,-19 52,-6 26,-8 31,-3 13,2 0,2 0,3 0,2 1,2 0,7 51,-2-68,0-11,-2 0,0 0,-2 1,-1-1,-1 1,-1-1,-4 14,-4-6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4.4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60,'0'-5,"3"-1,6 0,12 1,14 2,14-1,12 0,12-2,8-4,-11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4.8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0,'16'0,"18"0,18 0,16 0,10 0,2 0,-2 2,-11 1,-16 2,-17 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6:47.5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6218 683,'-17'103,"6"1,4 1,4-1,5 1,14 90,88 998,-79-97,-29-987,1-86</inkml:trace>
  <inkml:trace contextRef="#ctx0" brushRef="#br0" timeOffset="738.656">6057 602,'442'-63,"1163"-61,-155 59,-642 2,-397 18,-390 45,-20 0,-1 0,0 1,0-1,1 0,-1 0,0 0,0 0,0 0,1 1,-1-1,0 0,0 0,0 0,1 0,-1 1,0-1,0 0,0 0,0 1,0-1,1 0,-1 0,0 1,0-1,0 0,0 0,0 1,0-1,0 0,0 0,0 1,0-1,0 0,0 1,0-1,0 0,0 0,-1 1,1-1,0 0,0 0,0 1,0-1,0 0,-1 0,1 0,0 1,0-1,0 0,0 0,-1 0,1 0,0 1,0-1,-1 0,1 0,0 0,0 0,-1 0,1 0,0 0,0 0,-1 0,1 0,0 0,0 0,-1 0,1 1,-13 7</inkml:trace>
  <inkml:trace contextRef="#ctx0" brushRef="#br0" timeOffset="1287.591">8089 1872,'-2'23,"1"21,4 19,2 12,4 10,2 3,2-1,-2-9,-2-11,-3-12,-5-18,-2-15</inkml:trace>
  <inkml:trace contextRef="#ctx0" brushRef="#br0" timeOffset="1531.934">8023 2140,'-135'-333,"134"331,0 0,0 0,0 0,0 1,1-1,-1 0,1 0,-1 0,1 0,0 0,0 0,0 0,0 0,0 0,0 0,1 0,-1 0,0 0,1 0,0 1,-1-1,1 0,0 0,0 1,0-1,0 0,0 1,1-1,-1 1,0-1,1 1,-1 0,1-1,0 1,-1 0,1 0,0 0,14-6,0 1,0 0,1 1,0 1,0 1,0 0,12 0,-15 2,88-11,1 5,0 5,23 5,-113-3,1 1,-1 0,0 1,1 0,-1 1,0 1,0 0,-1 0,1 2,-1-1,2 3,9 10</inkml:trace>
  <inkml:trace contextRef="#ctx0" brushRef="#br0" timeOffset="1786.77">8036 2166,'20'5,"19"1,18-1,15-4,14-6,10-7,8-5,1-2,-17 2</inkml:trace>
  <inkml:trace contextRef="#ctx0" brushRef="#br0" timeOffset="2116.534">9399 1792,'-10'-5,"1"0,-1 1,-1 0,1 0,0 1,-1 0,0 1,0 1,1-1,-1 1,0 1,0 0,0 1,0 0,0 1,0 0,1 0,-1 1,1 1,0 0,0 0,0 1,0 0,-3 3,1-2,1 1,-1 1,1 0,1 0,-1 1,1 0,1 1,0 0,0 1,1 0,1 0,0 1,0 0,1 0,0 0,1 1,1 0,-1 2,5-10,0-1,0 1,0 0,1 0,0-1,-1 1,2-1,-1 1,0 0,1-1,0 0,0 1,0-1,1 0,-1 0,1 0,0-1,0 1,1-1,-1 1,1-1,-1 0,1 0,2 1,109 52,-93-47,-21-8,152 72,-143-67,0 0,0 1,-1 1,0-1,0 2,-1-1,0 1,0 0,-1 1,0 0,-1 0,0 1,-1-1,-2-3,-1 0,0-1,-1 1,1 0,-1 0,-1 0,1 0,-1 0,0 0,-1 0,0 0,0 0,0 0,-1 0,0 0,-1-1,1 1,-1-1,0 0,-1 0,1 0,-1 0,-1 0,1-1,-1 1,0-1,0 0,-8 7,-1 0,0 0,-1-1,0-1,0-1,-1 0,-1-1,1 0,-18 4,23-8,-1 0,0-1,0 0,0-1,0 0,0-1,-1-1,1 0,0 0,0-1,-8-2,17 2,-1-1,1 0,0 0,0 0,0 0,0 0,0-1,0 0,1 1,-1-1,1 0,0 0,-1 0,1 0,1-1,-1 1,1 0,-1-1,1 0,0 1,0-1,0 1,1-1,-1 0,1 0,0 1,0-1,0 0,1 0,-1 1,1-1,0 0,0 1,0-1,1 1,-1-1,1 1,1-2,13-38</inkml:trace>
  <inkml:trace contextRef="#ctx0" brushRef="#br0" timeOffset="2737.4">9667 2033,'67'293,"-28"-82,-40-199,-6-26,-10-27,2 0,2-1,2 0,1-1,2-1,2 1,3-1,1 0,2 0,5-37,-5 75,1 0,-1-1,1 0,0 1,0-1,1 1,0 0,0-1,0 1,1 0,0 0,0 0,1 1,0-2,-3 7,0 0,0 0,0 0,0-1,0 1,0 0,0 1,0-1,0 0,0 0,0 0,0 0,0 1,0-1,-1 0,1 1,0-1,0 1,0-1,0 1,-1 0,1-1,0 1,-1 0,1-1,0 1,-1 0,1 0,-1-1,1 1,-1 0,1 0,-1 0,0 0,0 0,1 0,-1 0,0 0,0 0,0 0,0-1,0 2,1 0,10 26,35 64,-43-89,-1-1,1 1,0 0,-1 0,1-1,0 0,0 1,1-1,-1 0,0-1,1 1,-1 0,1-1,0 0,-1 0,1 0,0 0,0-1,-1 0,1 1,0-1,0-1,0 1,-1 0,2-1,13-5,0-1,-1 0,1-1,-2-1,1-1,-1 0,-1-1,0-1,0 0,-1-1,-1-1,0 0,-1 0,8-13,49-78,-61 89,-3 33,-7 40,2 1,3-1,2 0,2 0,3 0,3-1,2 0,2-1,3-1,8 12,2-16</inkml:trace>
  <inkml:trace contextRef="#ctx0" brushRef="#br0" timeOffset="3735.501">10643 321,'56'5,"1"-2,0-3,0-3,34-6,16 0,2 0,1 5,0 5,-1 5,0 5,94 21,-133-15,0 3,49 22,-117-42,1 1,-1 0,1 1,-1-1,0 0,1 1,-1-1,0 1,0 0,0 0,0 0,0 0,-1 0,1 0,0 0,-1 0,0 1,0-1,1 1,-1-1,-1 1,1-1,0 1,-1 0,1-1,-1 1,0 0,1-1,-2 1,1 0,0-1,0 1,-1 1,-64 215,48-147,3 2,3 0,3 0,4 0,3 1,3-1,4 1,3-1,9 31,161 702,-31 187,-133-878,7 41,-8 0,-7 1,-7 0,-7 14,5-148</inkml:trace>
  <inkml:trace contextRef="#ctx0" brushRef="#br0" timeOffset="5159.205">6124 3905,'1'4,"0"0,1 0,0 0,0 0,0 0,0 0,0-1,1 1,0 0,0-1,0 0,0 0,0 0,0 0,1 0,0-1,-1 0,1 0,0 0,0 0,0 0,0-1,1 1,1-1,108 17,-112-18,159 4,-1-8,12-7,14 0,2045-61,327-33,-2350 93,201-3,-408 14,0 1,-1 0,1 0,0-1,-1 1,1 0,-1 0,1 0,0 0,-1 0,1 0,0 0,-1 0,1 0,0 0,-1 0,1 0,0 1,-1-1,1 0,-1 0,1 1,-1-1,1 0,0 1,-1-1,1 1,-1-1,0 0,1 1,-1-1,1 1,-1 0,0-1,1 1,-1-1,0 1,1-1,-1 1,0 0,0-1,0 1,0 0,1-1,-1 1,0-1,0 1,0 0,0-1,-1 1,1 0,-4 4</inkml:trace>
  <inkml:trace contextRef="#ctx0" brushRef="#br0" timeOffset="6601.13">12167 1699,'426'-28,"-308"17,1863-125,-967 105,-754 23,-249 5,-11 0</inkml:trace>
  <inkml:trace contextRef="#ctx0" brushRef="#br0" timeOffset="8655.058">1926 1551,'91'12,"0"-5,0-3,1-4,-1-5,0-3,6-5,-33 6,931-68,-631 61,702-46,-948 48,98-11,0 9,0 10,8 9,-131 0,-108-8</inkml:trace>
  <inkml:trace contextRef="#ctx0" brushRef="#br0" timeOffset="8964.981">3798 1203,'58'35,"2"-4,1-1,2-4,33 9,140 62,-234-96,2 0,0 0,0 1,0 0,0-1,0 1,-1 1,1-1,-1 0,1 1,-1 0,0 0,0 0,0 0,0 1,-1-1,1 1,-1-1,0 1,0 0,0 0,0 0,-1 0,0 0,0 0,0 0,-3 2,0-1,0 0,0 1,-1-1,0-1,0 1,-1 0,1-1,-1 0,0 1,0-1,0-1,-1 1,1-1,-2 1,-57 41,-1-3,-3-3,-1-3,-10 1,64-31,-87 43</inkml:trace>
  <inkml:trace contextRef="#ctx0" brushRef="#br0" timeOffset="9684.001">1726 228,'18'9,"18"10,13 8,13 7,9 7,8 5,5 3,1 4,-4 3,-7 2,-10-3,-8-3,-9-4,-11-8,-11-11</inkml:trace>
  <inkml:trace contextRef="#ctx0" brushRef="#br0" timeOffset="9935.324">2368 121,'-14'-2,"-11"10,-8 20,-8 28,-6 32,-6 30,-6 27,-3 16,7-19</inkml:trace>
  <inkml:trace contextRef="#ctx0" brushRef="#br0" timeOffset="11282.714">6311 2956,'21'10,"1"0,0-2,1 0,-1-1,7 0,-14-5,-1 1,0 0,0 2,0-1,0 2,-1 0,0 0,0 1,-1 1,0 0,0 1,-1 0,0 0,9 11,-17-15,1 1,-1-1,0 1,0 0,0 0,-1 0,0 1,0-1,-1 1,0-1,0 1,0-1,-1 1,0-1,0 1,-1 0,0-1,0 1,0-1,-1 0,0 1,0-1,-1 0,-2 5,-4 6,-1 0,0-1,-2-1,0 1,0-2,-1 0,-15 12,-151 106,139-99,42-28,7-6</inkml:trace>
  <inkml:trace contextRef="#ctx0" brushRef="#br0" timeOffset="11715.418">7207 3102,'-17'10,"-111"-16,119 5,-97 5,102-3,0 0,0 0,0 0,0 1,0 0,0 0,0 0,1 0,-1 1,1-1,0 1,-1 0,1 0,0 0,1 0,-1 1,1-1,-1 1,1-1,0 1,0 0,1 0,-2 2,1 1,1 1,-1-1,1 1,0 0,1-1,0 1,0 0,1-1,0 1,0-1,0 1,1-1,0 1,1-1,0 0,0 0,1 0,-1 0,1-1,1 1,3 4,0 0,1 0,0 0,1-1,1-1,-1 0,1 0,1-1,-1 0,9 3,-6-5,0 0,0-1,1-1,0 0,0-1,0 0,1-1,-1-1,0 0,1-2,-1 1,0-2,1 0,-1-1,0 0,0-1,-1-1,1-1,-1 0,0 0,-1-1,0-1,0-1,0 0,3-3,23-20</inkml:trace>
  <inkml:trace contextRef="#ctx0" brushRef="#br0" timeOffset="12450.228">7487 3008,'0'0,"0"1,0-1,0 0,0 0,-1 1,1-1,0 0,0 0,0 1,0-1,0 0,-1 0,1 0,0 0,0 1,0-1,-1 0,1 0,0 0,0 0,-1 0,1 1,0-1,0 0,-1 0,1 0,0 0,0 0,-1 0,1 0,0 0,0 0,-1 0,1 0,0 0,0 0,-1 0,1 0,0-1,0 1,-1 0,1 0,0 0,0 0,0 0,-1 0,1-1,0 1,0 0,-3 17,2 1,0-1,1 0,1 1,0-1,4 17,3 41,-9-7,8 70,-7-135,0-1,1 1,-1 0,1-1,0 1,0 0,0-1,0 1,0-1,0 0,1 1,-1-1,1 0,-1 0,1 0,0 0,0 0,0 0,0 0,0 0,1-1,-1 0,0 1,1-1,-1 0,1 0,-1 0,1 0,0 0,-1-1,1 0,0 1,-1-1,3 0,172-55,-107 43,-54 11</inkml:trace>
  <inkml:trace contextRef="#ctx0" brushRef="#br0" timeOffset="12714.032">7888 3049,'-2'-3,"-1"5,2 6,2 8,3 13,0 11,0 10,0 7,0 6,0 4,2-4,2-4,2-9,1-12,-1-13</inkml:trace>
  <inkml:trace contextRef="#ctx0" brushRef="#br0" timeOffset="13049.21">8343 3008,'-184'168,"164"-152,9-9,0 1,1 0,0 1,0 0,1 0,0 1,1 0,0 1,1 0,0 0,-4 10,11-17,-1 0,2-1,-1 1,0-1,1 1,-1-1,1 1,0-1,1 1,-1-1,0 0,1 1,0-1,0 0,0 0,0 0,0-1,0 1,1 0,-1-1,1 1,0-1,0 0,0 0,0 0,0-1,0 1,1-1,-1 1,0-1,1 0,-1 0,4 0,39 12,-1-2,2-2,-1-2,1-2,0-3,39-2,-69 1,235-1,-195-1</inkml:trace>
  <inkml:trace contextRef="#ctx0" brushRef="#br0" timeOffset="14337.101">6325 3276,'-947'2,"932"-1,-47-1,0 4,1 2,0 2,-32 11,90-19,0 0,-1 0,1 1,0-1,0 1,0 0,0 0,0 0,0 1,0-1,1 1,-1-1,0 1,1 0,-1 0,1 0,0 1,-1-1,1 0,0 1,0-1,1 1,-1 0,1 0,-1-1,1 1,0 0,0 0,0 1,0-1,0 3,4 4,1 0,0 0,0 0,1 0,0-1,0 1,1-1,1-1,0 1,0-1,5 4,4 8,15 15,-1 2,-3 1,-1 2,-1 0,-3 1,-1 1,-2 2,-3 0,-1 0,0 6,-3 26,-2-1,-4 2,-3-1,-4 0,-3 0,-4 10,5-48,-2 1,-2-1,-1 0,-1-1,-3 0,-1 0,-12 22,23-54,-1 0,0 0,0 0,-1 0,1-1,-1 0,0 1,0-2,0 1,0 0,-1-1,0 1,0-1,0-1,0 1,0-1,0 0,-1 0,1 0,-1-1,1 0,-1 0,1 0,-1-1,0 1,-155-23,84 8,-150-7,0 9,0 11,-208 26,251-14,-489 35,-272 69,812-88,115-18,31-2,0-7,1 0</inkml:trace>
  <inkml:trace contextRef="#ctx0" brushRef="#br0" timeOffset="17505.578">2795 5536,'-27'0,"-1"2,1 2,0 0,0 2,0 0,1 2,0 1,1 2,-1 0,2 1,0 2,1 0,0 1,1 2,1 0,-19 20,30-24,0-1,1 1,0 1,1 0,1 0,0 0,1 1,1 0,0 0,1 1,1-1,0 1,1 0,1 0,0 0,1 0,1 0,0 0,1-1,1 1,1 0,0-1,1 0,0 0,1 0,1-1,1 1,0-2,0 1,1-1,1 0,0-1,1-1,1 1,-1-2,2 1,-1-2,13 8,-12-10,0 1,1-2,-1 0,1-1,0 0,1-1,-1 0,1-2,0 1,0-2,-1 0,1-1,0 0,0-1,0-1,0 0,-1-1,1-1,-1 0,0-1,0-1,0 0,-1-1,0 0,0-1,-1 0,0-1,0 0,6-8,-5 1,-1-1,0 0,-1 0,-1-2,-1 1,-1-1,0 0,-1-1,-1 0,-1 0,-1 0,-1-1,-1 1,0-1,-2 0,0 1,-1-1,-2 0,0 1,-1 0,0-1,-2 2,-1-1,0 1,-1 0,-2 0,1 1,-2 0,-1 1,0 0,-7-7,10 16,0 0,-1 0,0 1,-1 0,1 0,-1 1,0 1,-1 0,1 0,-1 1,0 1,0 0,0 1,-1 0,1 1,0 0,-1 1,1 0,-1 1,1 0,0 1,-1 1,1 0,0 0,1 1,-4 2,-8 4,1 1,0 1,1 1,0 1,2 1,-1 0,2 2,0 0,1 1,0 1,2 0,0 1,2 1,0 0,1 1,1 0,1 1,-5 18,12-31,1 1,-1 0,2-1,-1 1,1 0,1 0,0 0,1 0,0 0,0 0,1-1,1 1,0-1,0 1,2 1,16 28</inkml:trace>
  <inkml:trace contextRef="#ctx0" brushRef="#br0" timeOffset="17805.287">2649 5227,'-3'-1,"0"-1,0 1,1 0,-1 0,0 0,0 0,0 1,0-1,0 1,0 0,0 0,0 0,0 0,0 0,0 0,0 1,0 0,0 0,0-1,0 2,1-1,-1 0,0 0,1 1,-1 0,1-1,-1 1,1 0,0 0,0 0,-1 2,-4 6,2 1,-1 1,1-1,1 1,0-1,1 1,0 0,1 0,0 1,1-1,0 0,1 1,0-3,-3 112,5-1,5 0,6 0,15 51,17 173,-32-115,-10-135</inkml:trace>
  <inkml:trace contextRef="#ctx0" brushRef="#br0" timeOffset="18053.128">2541 6952,'19'-7,"12"-6,10-6,7-3,5 2,2 3,-1 5,-8 4,-9 4,-11 2</inkml:trace>
  <inkml:trace contextRef="#ctx0" brushRef="#br0" timeOffset="18598.74">2434 5334,'21'-9,"15"-7,13-4,8 0,3-2,-2 1,-11 4</inkml:trace>
  <inkml:trace contextRef="#ctx0" brushRef="#br0" timeOffset="20137.175">910 1578,'16'0,"12"0,13 0,10 2,11 1,8 0,8-3,9-3,6-4,0-1,-2-1,-4-1,-9 0,-13 3,-17 2</inkml:trace>
  <inkml:trace contextRef="#ctx0" brushRef="#br0" timeOffset="20715.468">82 2019,'-3'14,"0"13,0 12,1 10,0 8,3 4,4 2,3 3,0-4,-1-6,-2-11</inkml:trace>
  <inkml:trace contextRef="#ctx0" brushRef="#br0" timeOffset="21105.092">1 2006,'48'24,"-10"0,-2 2,-1 1,-1 2,-2 1,-1 2,-1 1,-2 1,-1 2,-2 0,-2 2,-1 1,13 33,-28-56,-2-1,0 1,-1-1,-1 1,0 1,-1-1,-1 0,0 0,-2 7,1-17,-1 1,0-1,0 0,-1 1,1-1,-1 0,-1 0,1 0,-1 0,0 0,-1-1,1 1,-1-1,0 0,0 0,-1 0,1-1,-1 1,0-1,-1-1,1 1,-1 0,1-1,-5 1,-7 2,-1-2,0 0,1-1,-1-1,0 0,0-2,0 0,0-1,0 0,0-2,0 0,0-1,1-1,0 0,-5-3,3 0,19 8,0 0,0 0,1 0,-1 0,0 0,0 0,0 0,1 0,-1 0,0 0,0-1,0 1,1 0,-1 0,0 0,0 0,0 0,0 0,1 0,-1-1,0 1,0 0,0 0,0 0,0 0,1-1,-1 1,0 0,0 0,0 0,0-1,0 1,0 0,0 0,0 0,0-1,0 1,0 0,0 0,0 0,0-1,0 1,0 0,0 0,0-1,0 1,0 0,0 0,0 0,0-1,-1 1,1 0,0 0,0 0,0 0,0-1,0 1,-1 0,1 0,21-2,-21 2,25-1</inkml:trace>
  <inkml:trace contextRef="#ctx0" brushRef="#br0" timeOffset="22492.465">790 2634,'-88'-36,"85"35,-1 0,1 1,-1 0,1 0,-1 0,1 0,-1 0,1 1,0-1,-1 1,1 0,-1 0,1 0,0 0,0 1,0-1,0 1,0 0,0 0,0 0,1 0,-1 1,1-1,-1 1,-1 2,0 1,0 0,0 1,1-1,0 1,0 0,0 0,1 0,0 1,1-1,0 0,0 1,0-1,1 1,0-1,0 1,1-1,0 1,0-1,1 0,0 0,0 1,1-1,2 4,-3-8,0-1,0 1,0-1,0 0,0 0,1 0,-1 0,1 0,-1 0,1-1,0 1,0-1,0 0,0 0,0 0,0 0,0 0,0 0,0-1,0 0,0 0,0 0,1 0,-1 0,0 0,0-1,0 0,0 1,0-1,0 0,0-1,0 1,0 0,-1-1,1 0,5-2,-1-1,0 1,0-2,-1 1,1-1,-1 0,-1 0,1 0,-1-1,0 0,0 0,2-5,-3 1,0 0,0 0,-1 0,0 0,-1-1,-1 1,1-1,-2 1,0-1,0-2,-1 69,2-47,-1 1,1-1,1 0,-1 0,1 0,1 0,0-1,0 1,0-1,1 1,0-1,0 0,1-1,0 1,0-1,1 0,0 0,0 0,0-1,0 0,1 0,0-1,0 0,7 4,-10-8,-1 1,1-1,-1 0,1 0,-1 0,0-1,1 1,-1-1,1 0,-1 0,0 0,0 0,1-1,-1 1,0-1,0 0,0 1,-1-1,1-1,0 1,-1 0,1-1,-1 1,0-1,0 0,0 0,41-83,-31 33,-1 0,-3-1,-3 0,-1-1,-3-7,-1 56,2-405,-3 396,-1 25,-3 51,2 1,4-1,2 1,2-1,3 0,3-1,12 33,-18-68,1-1,1 0,1-1,2 0,0 0,1-1,2 0,0-1,1 0,12 13,-8-19</inkml:trace>
  <inkml:trace contextRef="#ctx0" brushRef="#br0" timeOffset="22752.344">763 2260,'14'9,"20"4,22-2,21-4,15-6,7-3,1 1,-16 1</inkml:trace>
  <inkml:trace contextRef="#ctx0" brushRef="#br0" timeOffset="23168.205">1592 2554,'-6'-3,"-1"-1,1 1,0 0,-1 0,1 1,-1 0,0 0,0 1,0 0,0 0,0 0,0 1,0 0,0 0,0 1,0 0,1 0,-1 1,0-1,0 2,1-1,-1 1,1 0,0 0,0 1,0-1,0 2,0-1,1 0,0 1,0 0,0 0,1 1,-1-1,1 1,1 0,0-2,1 1,-1-1,1 1,0-1,1 1,-1 0,1-1,0 1,0 0,0 0,1 0,0 0,0 0,0 0,0 0,1 0,0 0,0 0,0 0,1-1,-1 1,1 0,0-1,1 1,-1-1,1 0,0 0,0 0,0 0,0 0,1-1,0 0,-1 1,1-1,0 0,1-1,-1 1,0-1,1 0,0 0,-1 0,1-1,0 0,2 1,-2-2,0 0,0 0,0-1,0 0,1 1,-2-2,1 1,0-1,0 1,0-2,-1 1,1 0,-1-1,0 0,1 0,-1 0,-1 0,1-1,0 1,-1-1,0 0,0 0,1-1,2-5,1 0,-2 0,1 0,-2-1,1 0,-1 0,-1 0,0 0,1-9,-3 16,0 0,-1 0,1 0,-1 0,0-1,0 1,0 0,0 0,-1 0,0-1,0 1,0 0,0 0,-1 0,1 4,0-1,0 1,1 0,-1 0,0 1,0-1,0 0,0 0,1 0,-1 0,0 1,0-1,0 0,1 1,-1-1,0 1,1-1,-1 1,0-1,1 1,-1-1,0 1,1 0,-1-1,1 1,-1 0,1-1,0 1,-1 0,1 0,0-1,-1 1,1 0,0 0,0 0,0 0,-1-1,1 1,0 0,0 0,1 0,-1 0,-3 5,1 0,0 0,0 1,0-1,1 1,0-1,0 1,1 0,0-1,0 1,1-1,-1 1,1 0,1-1,-1 0,1 1,0-1,1 0,0 0,0 0,0 0,0 0,1-1,0 0,0 1,4 2,66 16,-33-18</inkml:trace>
  <inkml:trace contextRef="#ctx0" brushRef="#br0" timeOffset="23418.617">1980 2688,'16'2,"14"-1,11-4,10-2,6-4,-7 0</inkml:trace>
  <inkml:trace contextRef="#ctx0" brushRef="#br0" timeOffset="23662.996">2447 1885,'-2'21,"-3"20,-1 17,1 14,1 9,2 6,0 5,1 2,3-1,6-5,5-9,2-17</inkml:trace>
  <inkml:trace contextRef="#ctx0" brushRef="#br0" timeOffset="24120.753">2675 2434,'105'318,"-64"-226,-40-92,0 1,0-1,0 0,-1 0,1 0,0 0,0 0,0 0,0 0,0 0,0 0,0-1,0 1,-1 0,1 0,0-1,0 1,0-1,0 1,-1 0,1-1,0 0,0 1,-1-1,1 1,-1-1,1 0,0 0,-1 1,1-1,-1 0,0 0,1 1,-1-1,1 0,-1 0,0 0,0 0,0 0,0 0,1 0,-1 1,0-1,0 0,-1 0,1 0,0 0,0 0,0 0,-1 0,1 1,18-101,-15 73,2 0,0 1,2-1,1 1,1 1,4-6,-13 31,0 0,0 0,0 0,0 0,0 0,1 0,-1 0,0 0,1 0,-1 0,0 0,1 0,-1 0,1 1,0-1,-1 0,1 0,-1 1,1-1,0 0,0 1,-1-1,1 1,0-1,0 1,0-1,0 1,0-1,0 1,0 0,0-1,0 1,0 0,-1 0,1 0,0 0,0 0,0 0,0 0,0 0,0 0,0 1,0-1,0 0,0 1,0-1,0 0,21 88,-15-45,-6-34,0-1,1 1,0-1,1 1,0-1,0 0,1 0,0-1,0 1,0-1,1 0,1 0,-1 0,1-1,0 0,0 0,1 0,0-1,0 0,0 0,0-1,3 1,2-2,-1 0,1-1,0-1,0 0,-1-1,1 0,0-1,0 0,-1 0,1-2,0 1,-1-1,0-1,0 0,5-3,33-15</inkml:trace>
  <inkml:trace contextRef="#ctx0" brushRef="#br0" timeOffset="25184.109">14425 1271,'1'3,"0"1,0-1,0 0,1 0,-1 0,1 0,0 0,0 0,0 0,0 0,0-1,0 1,1-1,0 0,-1 1,1-1,1 0,139 79,-119-70,-1 0,0 2,0 0,-1 2,-1 0,2 3,-21-16,1 0,-1 0,0 0,0 0,-1 0,1 0,0 0,-1 1,1-1,-1 1,0-1,0 1,0-1,0 1,0 0,-1-1,1 1,-1 0,0 0,1-1,-1 1,-1 0,1 0,0-1,-1 1,1 0,-1 0,0-1,0 1,0-1,0 1,0-1,0 1,-1-1,0 0,1 1,-2 0,-16 17,-1-1,0-1,-1-1,-1-1,-1-1,0-1,0-1,-2-1,0-1,10-3,-119 56,84-42</inkml:trace>
  <inkml:trace contextRef="#ctx0" brushRef="#br0" timeOffset="26055.449">15776 1418,'598'8,"-176"-3,-370-10,-52 2,-9 1</inkml:trace>
  <inkml:trace contextRef="#ctx0" brushRef="#br0" timeOffset="26618.876">13998 1,'11'20,"9"14,7 10,9 5,4 0,3-3,-2-3,0-7,-2-6,-3-9,-10-8</inkml:trace>
  <inkml:trace contextRef="#ctx0" brushRef="#br0" timeOffset="26954.364">14560 27,'-75'72,"50"-50,1 1,1 1,0 0,2 2,-2 6,18-25,1 0,-1 1,1 0,1 0,-1 0,1 0,1 0,0 1,0-1,0 1,1-1,0 1,1 0,0 0,0-1,1 1,0 0,1-1,0 1,0-1,1 0,1 4,161 257,-157-251,-1 0,0 1,-1 0,-1 0,-1 0,-1 1,0 0,-2 0,0-1,-1 1,-3 15,-2 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5.06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1,'16'2,"17"3,15 1,17-1,13-1,6-1,1-2,-8 0,-16-1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5.3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1,'1'7,"1"1,0 0,1-1,0 1,0-1,1 0,0 0,0 0,0-1,1 1,0-1,0 0,1-1,3 4,-7-7,33 31,1-1,2-1,1-3,2-1,39 20,-26-16,-1 3,-2 1,8 11,-53-41,1 0,-1 1,0-1,0 1,0 1,-1-1,0 1,0 0,-1 0,0 0,0 0,-1 1,0 0,0 0,0 0,-1 0,-1 0,1 0,-1 0,-1 1,0-1,0 4,-3 1,-1 1,-1-1,0 0,0 0,-1-1,-1 1,0-1,-1 0,-1-1,1 0,-7 6,-43 43,-1-2,-3-3,-67 45,25-23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06.1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554 0,'-12'6,"-1"0,1 1,-1 0,2 1,-1 0,1 1,1 0,0 1,0 0,1 0,0 1,0 1,-4 8,-7 15,1 1,2 0,2 1,-2 8,-46 138,-39 191,95-350,1 0,1 0,2 1,0 0,1-1,1 1,2 0,0 0,2-1,1 1,0-1,2 0,1 0,1-1,1 0,1 1,53 65,-62-88,0 1,-1-1,1 0,-1 0,1 1,-1-1,0 0,0 1,1-1,-1 0,0 1,0-1,0 1,0-1,-1 0,1 1,0-1,-1 0,1 1,0-1,-1 0,0 1,1-1,-1 0,0 0,1 0,-1 0,0 0,0 1,0-2,0 1,0 0,0 0,0 0,-1 0,-46 25,43-24,-143 67,147-68,-1-1,1 1,-1 0,1 0,0 0,-1 0,1 0,0 0,0 0,0 0,-1 0,1 1,1-1,-1 0,0 1,0-1,0 1,1-1,-1 1,1 0,-1-1,1 1,0-1,-1 1,1 0,0-1,0 1,0 0,0-1,1 1,-1-1,0 1,1 0,-1-1,1 1,-1-1,1 1,0-1,0 1,5 5,1 0,0 0,0-1,1 0,-1-1,1 0,1 0,-1 0,2-1,13 9,-5-4,-1 1,-1 1,0 1,0 0,-1 1,-1 0,0 1,-1 1,0 0,-1 1,-1 0,0 1,-2 0,0 1,4 11,-1 21,-3 1,-1 0,-3 1,-3-1,-1 1,-3-1,-2 1,-8 40,10-81,-14 141,-10 82,10 1,11 3,5-191,3 0,2 0,2-1,2 1,6 12,-10-42,1 0,1 0,0 0,1-1,1 0,0 0,2-1,-1 0,2-1,0 0,0-1,2-1,-1 0,2 0,0-1,74 35,-4-18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4.98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276 570,'-14'-6,"0"0,-1 2,1 0,-1 0,0 2,0-1,0 2,-1 0,1 1,-3 1,12 1,0-1,0 2,0-1,0 1,1 0,-1 0,1 0,0 1,0 0,0 0,0 0,1 1,0-1,0 1,0 0,0 0,1 1,0-1,0 1,0-1,1 1,0 0,0 0,0 0,1 0,0 1,0-1,0 0,1 0,0 1,0-1,1 0,0 1,0-1,1 2,-2-7,0 1,1 0,0 0,-1 0,1-1,0 1,0 0,0-1,0 1,0 0,0-1,0 1,0-1,1 0,-1 1,1-1,-1 0,1 0,-1 0,1 0,0 0,-1 0,1-1,0 1,0 0,0-1,-1 0,1 1,0-1,0 0,0 0,0 0,0 0,0 0,0 0,0-1,65-23,-53 15,-1 0,0-2,0 1,-2-1,1-1,-1 0,-1-1,0 0,-1-1,0 0,-1 0,-1-1,0 1,-1-2,-1 1,3-14,2-15,-2 0,-1 0,-3 0,-2-1,-2-26,0 53,0 0,-1 1,0-1,-2 1,0-1,-1 1,0 0,-2 0,0 0,5 15,1 0,-1 1,1-1,-1 1,0-1,1 1,-1-1,0 1,0 0,0-1,0 1,0 0,-1 0,1-1,0 1,0 0,-1 0,1 1,-1-1,1 0,-1 0,1 1,-1-1,1 1,-1-1,1 1,-1-1,0 1,1 0,-1 0,0 0,1 0,-1 0,0 0,1 1,-1-1,0 1,1-1,-1 1,1-1,-1 1,1 0,-1 0,1 0,-1-1,1 2,0-1,0 0,-1 0,0 1,-7 11,0 0,0 1,2 0,0 0,0 1,1 0,1 0,0 0,2 0,-1 1,2 0,0 0,1 12,-2-7,1 1,1 0,1 0,1 0,0 0,2 0,1 0,1-1,1 1,0-1,2-1,0 1,1-1,1-1,1 0,1 0,1-1,0 0,1-2,2 1,-12-12,0-1,1 1,0-1,0-1,0 1,0-1,0 0,1 0,-1 0,1-1,0 0,0 0,0 0,0-1,0 0,0 0,0 0,0-1,0 0,0 0,1-1,-1 0,0 0,0 0,0-1,0 0,-1 0,1 0,0-1,-1 1,1-2,-1 1,0 0,0-1,7-8,0-1,-1 0,-1 0,0-1,-1 0,0-1,-1 0,-1 0,-1-1,0 0,0 0,-2 0,0-1,0-4,-5-18,1 39,-1-1,1 0,0 1,0-1,0 1,0-1,-1 0,1 1,0-1,-1 1,1-1,0 1,-1-1,1 1,0-1,-1 1,1 0,-1-1,1 1,-1 0,1-1,-1 1,1 0,-1-1,0 1,1 0,-1 0,1 0,-1-1,0 1,1 0,-1 0,1 0,-1 0,0 0,1 0,-1 0,0 1,1-1,-1 0,1 0,-1 0,1 1,-1-1,0 0,1 0,-1 1,1-1,-1 1,1-1,-1 0,1 1,0-1,-1 1,1-1,0 1,-1-1,-6 8,1-1,-1 1,1 0,1 1,-1-1,1 1,1 0,0 1,0-1,1 1,0-1,1 1,0 0,0 0,1 0,0 0,1 0,1 3,-1-7,2 0,-1 0,1 0,0 0,0 0,1 0,-1 0,1-1,1 1,-1-1,1 0,0 0,0 0,0-1,1 0,0 1,-1-1,1-1,1 1,-1-1,1 0,-1 0,1 0,3 0,17 7,1-1,-1-1,2-2,20 3,38 4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7.8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0 690,'27'-24,"-1"-1,-2-1,-1-2,-1 0,-1-1,-2-2,-1 0,-1 0,-2-2,-1 0,-1 0,-2-3,-7 20,0-1,-1 1,0-1,-2 1,0-1,-1 0,0 0,-2 1,0-1,0 1,-2-1,0 1,-6-15,8 27,1 1,-1 0,1 0,-1 0,0 0,0 0,0 0,-1 0,1 0,0 1,-1 0,0-1,0 1,0 0,0 0,0 0,0 1,0-1,-1 1,1 0,0 0,-1 0,1 0,-1 0,1 1,-1 0,1-1,-1 1,0 1,1-1,-1 0,1 1,-1 0,1 0,-1 0,1 0,0 1,0-1,-1 1,0 0,-3 4,-1 1,1-1,0 2,1-1,0 1,0-1,1 2,0-1,0 0,1 1,0 0,0 0,1 1,0 1,-24 138,25-119,1 0,1 0,2 1,0-1,3 0,6 24,-9-42,2 0,0 0,0 0,1 0,1 0,0-1,0 0,1-1,1 1,0-1,0-1,1 1,0-1,0-1,1 0,0 0,5 2,-1-5,-1 0,1-1,0-1,0 0,0-1,0 0,0-1,0-1,1 0,-1-1,0 0,0-1,0-1,0 0,0-1,0-1,-1 0,0 0,0-2,-1 0,1 0,-1-1,-1 0,0-1,0 0,2-4,-7 8,1-1,-1 0,-1 0,0 0,1-1,-2 0,1 0,-1 0,0-1,-1 1,0-1,0 0,0 0,-1 0,0 0,-1 0,0 0,0-1,-1 1,0-8,-1 13,0 0,-1 0,1 1,0-1,-1 0,0 1,1-1,-1 1,0 0,0-1,0 1,-1 0,1 1,-1-1,1 0,-1 0,1 1,-1 0,0-1,0 1,1 0,-1 0,0 1,0-1,0 1,0-1,0 1,0 0,0 0,-2 0,-4 1,0-1,0 1,1 1,-1-1,0 1,1 1,-1 0,1 0,-8 4,9-2,-1 0,1 0,0 0,1 1,-1 0,1 1,0-1,1 1,0 0,0 1,0-1,1 1,0 0,0 0,2-4,1 0,-1 1,1-1,0 0,0 0,0 1,1-1,-1 1,1-1,0 1,0-1,1 1,-1-1,1 0,0 1,0-1,1 0,-1 0,1 0,0 0,0 0,0 0,1 0,-1 0,1-1,0 1,0-1,1 1,4 2,0-1,0-1,0 1,1-1,-1-1,1 1,0-2,0 1,0-1,0 0,0-1,1 0,-1-1,0 0,0 0,1-1,-1 0,0-1,0 0,0 0,0-1,0 0,0-1,1 0,-5 1,0 0,0 0,-1 0,1-1,-1 1,0-1,0 0,0 0,0-1,-1 1,0-1,1 0,-2 0,1 0,-1 0,1 0,-2-1,1 1,0-1,-1 1,0-1,0 1,-1-1,0 0,0 1,0-1,-1 0,1 1,-1-1,-2-4,3 10,0 0,0-1,0 1,0-1,0 1,-1 0,1-1,0 1,0-1,-1 1,1 0,0-1,-1 1,1 0,0 0,-1-1,1 1,0 0,-1 0,1-1,-1 1,1 0,-1 0,1 0,0 0,-1 0,1 0,-1 0,1 0,-1 0,1 0,0 0,-1 0,1 0,-1 0,1 0,-1 0,1 0,-1 0,1 1,0-1,-1 0,1 0,0 0,-1 1,1-1,0 0,-1 1,1-1,0 0,-1 1,1-1,0 0,0 1,-1-1,1 1,0-1,-14 26,12-20,1 0,-1 0,1 0,0 0,1 0,-1 0,1 0,0 0,1 0,0 0,-1 0,2 0,-1 0,1-1,0 1,0 0,1-1,-1 1,1-1,0 0,1 0,-1 0,1 0,0-1,0 1,1-1,-1 0,1 0,4 2,9 4,1 0,0-1,0-1,1-1,0-1,0 0,1-2,0 0,9-1,48 7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8.40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346 241,'-21'7,"1"1,0 0,1 2,0 0,0 2,1 0,1 0,0 2,1 0,0 1,1 1,1 0,-10 15,13-18,1 0,1 0,1 1,0 1,0-1,2 1,-1 1,2-1,0 1,1 0,1 0,0 0,2 0,-1 16,2-27,1 0,0-1,0 1,0 0,1 0,0-1,0 1,0-1,0 0,1 0,-1 1,1-1,0-1,0 1,1 0,-1-1,1 0,0 0,-1 0,1 0,1 0,-1-1,0 0,1 0,-1 0,1 0,-1-1,6 1,1 0,0 0,1 0,-1-2,1 1,-1-2,0 1,1-2,-1 1,0-2,0 1,0-1,0-1,5-3,-1 0,0-1,0-1,-1 0,0-1,-1 0,0-1,-1-1,0 0,0-1,-2 0,1 0,-2-1,0-1,0 0,-2 0,1-2,6-15,-2-1,-1 0,-2-1,-1 0,-1 0,-2-1,0-30,-3 53,-1-1,0 1,-1-1,0 1,-1-1,0 1,-1-1,0 1,-1 0,-1-1,0 1,0 1,-1-1,-1 1,0 0,0 0,-1 1,-5-6,10 14,-1 0,1 1,-1-1,0 0,1 1,-1 0,0 0,0 0,0 0,0 0,0 0,0 1,-1-1,1 1,0 0,0 0,0 0,0 1,0-1,0 1,0-1,0 1,0 0,0 0,0 1,0-1,0 1,0-1,1 1,-1 0,1 0,-3 2,-2 2,0 2,0-1,0 1,1 0,0 0,0 1,1 0,0 0,-2 5,1 3,1 0,0 0,1 1,0 0,2 0,0-1,1 1,1 0,1 0,0 0,1 0,1 0,1 0,1-1,3 10,11 24,2-1,3-1,1 0,18 22,30 39,43 79,-107-166</inkml:trace>
  <inkml:trace contextRef="#ctx0" brushRef="#br0" timeOffset="277.613">747 897,'2'-16,"3"-15,4-10,1-8,2-2,1 2,1 6,-2 17,-3 21,-6 26,-3 23,-1 20,-2 14,6 9,6 4,4-1,0-16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5.88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345 5,'-44'0,"27"-2,-1 0,1 2,0 0,-1 1,1 0,0 2,0 0,0 1,0 0,0 2,1 0,0 0,1 2,-16 9,28-13,0 0,-1 0,1 0,0 0,1 1,-1-1,1 1,0 0,0 0,1 0,-1 0,1 0,0 0,1 0,-1 1,1-1,0 0,0 0,0 0,1 1,0-1,0 0,0 0,1 0,0 0,0 0,0-1,0 1,1 0,0-1,0 0,0 0,0 0,1 0,-1 0,1 0,0-1,0 0,1 0,2 2,24 18,2 0,1-2,0-1,30 11,-3-1,-35-16,-12-9,-1 2,-1 0,0 0,0 1,0 1,-1 0,5 5,-15-13,0 0,0 0,0 0,-1-1,1 1,0 0,-1 0,1 0,-1 0,1 0,-1 0,0 1,1-1,-1 0,0 0,0 0,0 0,0 0,0 0,0 0,0 1,0-1,0 0,0 0,-1 0,1 0,0 0,-1 0,1 0,-1 0,1 0,-1 0,0 0,1 0,-1 0,0 0,0 0,0-1,1 1,-1 0,0-1,0 1,0 0,0-1,0 1,0-1,-1 1,-55 20,55-21,-43 12,-1-3,0-2,-1-1,-20-2,25-14,40 1</inkml:trace>
  <inkml:trace contextRef="#ctx0" brushRef="#br0" timeOffset="271.989">639 152,'-14'16,"-4"14,1 9,8 5,9 4,10 0,10-3,6-2,6-7,4-7,2-6,2-7,1-6,3-7,-2-6,-4-8,-7-1</inkml:trace>
  <inkml:trace contextRef="#ctx0" brushRef="#br0" timeOffset="538.194">572 339,'16'0,"17"0,16 0,13 0,10 0,4-2,1-1,-4-2,-10-3,-16 1</inkml:trace>
  <inkml:trace contextRef="#ctx0" brushRef="#br0" timeOffset="805.914">786 85,'42'0,"168"0,158 23,-362-22,92 19,-95-18,1-1,0 1,-1 0,1 0,-1 0,0 0,1 1,-1-1,0 1,-1 0,1 0,0 0,-1 0,1 0,-1 1,0-1,0 1,-1 0,1-1,-1 1,0 0,0 0,0 1,2 17,-2 0,-1 1,0-1,-2 0,0 1,-3 3,2-12,0 1,1 0,1 0,0 1,1-1,0 0,1 0,1 0,1 0,0 0,1 0,0-1,1 1,3 4,9 0,-13-21</inkml:trace>
  <inkml:trace contextRef="#ctx0" brushRef="#br0" timeOffset="1059.236">1267 98,'14'-6,"18"-3,21-2,23 1,21 2,19 2,12 3,-15 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2.48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234 540,'-1'1,"1"0,0 0,0 0,-1 0,1 0,0 0,0-1,-1 1,1 0,0 0,-1 0,1-1,-1 1,1 0,-1-1,1 1,-1 0,0-1,1 1,-1-1,0 1,0-1,1 1,-1-1,0 1,0-1,1 0,-1 1,0-1,0 0,0 0,0 0,0 1,0-1,1 0,-1 0,0-1,0 1,0 0,0 0,0 0,1 0,-1-1,0 1,0 0,0-1,1 1,-1-1,0 1,0-1,1 1,-1-1,0 1,0-2,0-2,0 0,0 0,0 1,-1-1,0 0,0 0,0 1,0-1,-1 1,1 0,-1-1,0 1,0 1,0-1,0 0,0 1,-1-1,1 1,-1 0,0 0,1 0,-1 1,0 0,0-1,0 1,0 0,0 1,0-1,-1 1,1 0,0 0,0 0,0 0,0 1,0 0,0 0,0 0,0 0,0 1,-3 1,1 2,1 0,0 0,0 0,0 1,1-1,0 1,0 1,0-1,1 0,0 1,0 0,1 0,0-1,0 1,1 1,-1-1,2 0,-1 0,1 0,0 1,0-1,1 0,0 0,0 0,1 0,0 0,0 0,1 0,0 0,0-1,0 1,1-1,0 0,0 0,0 0,1-1,0 0,0 0,1 0,1 1,7 1,0-1,1-1,0 0,0-1,1 0,-1-1,1-1,-1 0,1-2,0 1,0-2,-1 0,1-1,0-1,-1 0,0-1,14-5,-21 7,0 0,-1-1,1 0,-1 0,0-1,0 0,0 0,0 0,0-1,-1 0,0-1,0 1,-1-1,1 0,-1 0,0-1,-1 0,0 0,0 0,0 0,-1 0,0-1,1-5,12 59,-12-39,-1 0,1-1,0 0,0 1,1-1,0-1,0 1,0-1,1 0,0 0,0-1,0 1,1-1,-1-1,1 1,0-1,0 0,0-1,0 1,0-2,1 1,-1-1,1 0,-1 0,7-1,-11 0,0-1,0 0,0 1,-1-1,1 0,0-1,-1 1,1 0,-1-1,1 1,-1-1,0 0,1 0,-1 0,0 0,0 0,-1 0,1 0,0-1,-1 1,1-1,-1 1,0-1,0 0,0 0,0 1,0-1,-1 0,1 0,-1 0,0 0,0 1,0-1,0-1,0-4,-1 1,1 0,-1 0,-1-1,1 1,-1 0,-1 0,1 1,-1-1,0 0,-1 1,0 0,-1-3,-1 3,1-1,-1 1,0 1,-1-1,1 1,-1 0,0 0,-1 1,1 0,-1 0,1 1,-1 0,0 0,0 1,-1 0,1 1,0-1,-2 2,-9 4,32 3,16-5,0-2,1 0,-1-2,21-4,17-1,-66 7,21-2,-1 0,1 2,0 1,-1 1,12 2,-29-3,1-1,-1 1,0 1,1-1,-1 0,0 1,0 0,0 0,0 0,-1 1,1-1,-1 1,1 0,-1 0,0 0,0 1,0-1,0 1,-1-1,1 1,-1 0,0 0,0 0,-1 0,1 0,-1 0,0 1,0-1,0 4,6 75,-6-82,1 1,-1-1,1 0,0 0,-1 0,1 0,0 0,0 0,-1 0,1-1,0 1,0-1,0 1,0-1,0 0,0 0,0 0,0 0,0 0,0 0,0 0,0-1,0 1,0 0,-1-1,1 0,0 0,0 1,0-1,-1 0,1 0,0-1,-1 1,1 0,-1 0,1-1,-1 1,0-1,0 1,1-2,6-4,0-1,0 1,0-2,-1 1,-1-1,1 0,-1-1,-1 1,0-1,0 0,-1 0,-1-1,1 1,-2-1,2-5,6-2,1 42,-8-16,3 5,-1 1,2-2,-1 1,2-1,0 0,0 0,1-1,0 0,1-1,1 0,-1 0,1-1,10 6,-20-14,1 0,-1 0,1-1,-1 1,0 0,1-1,-1 1,1-1,0 1,-1-1,1 0,-1 1,1-1,-1 0,1 0,0 0,-1 0,1 0,-1-1,1 1,0-1,-1 1,1-1,-1 1,1-1,-1 0,0 1,1-1,-1 0,0 0,1 0,-1 0,0 0,0-1,0 1,0 0,0 0,0-1,0 1,-1-1,1 1,0-1,-1 1,1-1,-1 1,1-1,-1 1,0-1,0 1,0-1,28-156,-22 155,-5 19,-3 5,1-14,-1-1,1 1,1-1,-1 1,1 0,0-1,0 1,1-1,0 1,0 0,1-1,-1 0,1 1,1-1,-1 0,1 0,0 0,1-1,-1 1,1-1,0 1,1-1,-1 0,1 0,9 1,1-1,-1 0,1-1,0-1,0 0,0-1,0 0,1-1,-1-1,0-1,1 0,-1-1,0 0,13-5,20-2</inkml:trace>
  <inkml:trace contextRef="#ctx0" brushRef="#br0" timeOffset="799.689">1999 579,'-9'-5,"1"0,-1 0,0 1,0 0,0 1,0 0,-1 0,0 1,1 0,-1 1,0 0,0 0,1 1,-1 0,0 1,0 0,0 1,1 0,-1 1,1 0,0 0,-1 1,1 0,1 0,-1 1,1 0,0 1,0 0,0 0,-1 3,6-7,1 1,0 0,-1 0,1 0,0 0,1 1,-1-1,1 0,-1 1,1-1,0 1,0-1,1 1,-1 0,1-1,0 1,0 0,0-1,0 1,0 0,1-1,0 1,0 0,0-1,0 1,0-1,1 0,-1 1,1-1,0 0,0 0,1 0,-1 0,0 0,1-1,0 1,-1-1,2 1,4 2,0 0,0-1,0 0,1 0,0-1,0 0,0 0,0-1,0 0,0-1,0 0,0-1,1 1,-1-2,0 1,1-2,8-1,-12 2,0-1,0 1,0-1,0 0,0-1,0 0,0 0,-1 0,1 0,-1-1,0 0,0 0,-1-1,1 1,-1-1,0 0,0 0,0 0,-1-1,0 1,0-1,0 0,-1 0,0 0,0 0,0-2,0-1,0 0,-1 0,0 0,0 0,-1 0,-1 0,1 0,-2 0,1 0,-1 0,0 0,-1 1,-1-5,3 13,1 0,-1 0,0 0,1 0,-1 0,1-1,-1 1,1 0,-1 0,0 1,1-1,-1 0,1 0,-1 0,1 0,-1 0,1 1,-1-1,1 0,-1 0,1 1,-1-1,1 0,-1 1,1-1,0 1,-1-1,1 0,0 1,-1-1,1 1,0-1,-1 1,1-1,0 1,0-1,0 1,-1 0,1-1,0 1,0-1,0 1,0-1,0 1,0-1,0 1,0 0,0-1,1 1,-1-1,0 1,0-1,0 1,1-1,-1 1,-2 5,0 1,1 0,0-1,0 1,1 0,0-1,0 1,0 0,1 0,0-1,0 1,1-1,0 1,0-1,0 1,1-1,0 0,0 0,1-1,-1 1,1 0,1-1,-1 0,1 0,0-1,0 1,0-1,6 4,-4-6,1 1,-1-1,1 0,0-1,0 0,-1 0,1-1,0 0,0 0,0-1,0 0,0 0,-1-1,1 0,0 0,-1-1,0 0,1 0,-1-1,0 0,-1 0,1-1,5-4,-3 2,-1-1,0 0,0 0,-1 0,0-1,0 0,-1 0,0 0,-1-1,0 0,-1 0,0-1,0 1,-1-1,0 0,0-8,-2 18,-1 1,0 0,1-1,-1 1,0-1,1 1,-1 0,0-1,0 1,1-1,-1 1,0-1,0 1,0-1,0 1,0-1,0 1,1-1,-1 1,0-1,0 1,-1-1,1 1,0-1,0 1,0-1,0 1,0-1,0 1,-1-1,1 1,0-1,0 1,-1-1,1 1,0 0,-1-1,1 1,-1-1,1 1,0 0,-1 0,1-1,-1 1,1 0,-1 0,1-1,-1 1,1 0,-1 0,1 0,-1 0,1 0,-1 0,1 0,-1 0,1 0,-1 0,1 0,-1 0,1 0,-1 0,0 0,-3 10,-1 0,1 0,0 0,1 0,1 0,-1 1,1-1,1 1,0 0,1 0,0 2,0-9,0 0,1 0,0 0,-1 0,1 0,1 0,-1 0,0 0,1-1,0 1,0 0,0-1,0 0,1 1,-1-1,1 0,0 0,0 0,0-1,0 1,1-1,-1 1,1-1,-1 0,1-1,0 1,0 0,-1-1,1 0,3 0,4 2,0-1,1 0,-1-1,1 0,-1-1,1 0,0-1,-1 0,1-1,4-2,-8 3,0-1,0 0,0-1,0 0,-1 0,1 0,-1-1,0-1,0 1,-1-1,1 0,-1 0,0-1,0 0,-1 0,0 0,0-1,0 1,-1-1,0-1,0 1,-1 0,0-1,0 0,-1 0,0 1,0-2,-1 1,0 0,0-5,-7-14,6 28,0-1,-1 0,1 1,0-1,0 0,0 1,0-1,0 0,0 1,0-1,-1 0,1 0,0 1,0-1,0 0,-1 0,1 1,0-1,0 0,-1 0,1 0,0 1,-1-1,1 0,0 0,-1 0,1 0,0 0,-1 0,1 0,0 1,-1-1,1 0,0 0,-1 0,1 0,0-1,-1 1,1 0,0 0,0 0,-1 0,1 0,0 0,-1 0,1-1,0 1,-1 0,1 0,0 0,0-1,-1 1,1 0,0 0,0-1,0 1,-1 0,1 0,0-1,0 1,0 0,0-1,0 1,0 0,-1-1,1 1,0 0,0-1,-1 6,-1 0,1 0,0 0,0 1,0-1,1 0,0 0,0 0,0 1,0-1,1 0,0 0,0 0,1 0,-1 0,1 0,0 0,1-1,-1 1,1 0,-1-1,1 0,1 0,-1 0,1 0,-1 0,1-1,0 0,0 1,1-1,-1-1,1 1,-1-1,1 0,3 1,18 6,0-1,1-1,0-2,0-1,0-1,1-1,-1-1,26-4,1 1</inkml:trace>
  <inkml:trace contextRef="#ctx0" brushRef="#br0" timeOffset="1567.231">3242 579,'-6'-2,"-84"-27,87 29,-1 0,1-1,-1 1,1 0,0 1,-1-1,1 1,-1-1,1 1,0 0,-1 0,1 1,0-1,0 1,0-1,0 1,0 0,0 0,1 0,-1 1,1-1,-1 1,1-1,0 1,-1 1,-2 3,1 0,0 0,0 1,1-1,0 1,0 0,1 0,-1 0,2 0,-1 0,1 0,1 1,0-1,0 0,0 1,1-1,0 1,0-7,-1 0,1 0,-1 0,1 0,0 0,0 0,0-1,0 1,0 0,0-1,0 1,0-1,1 1,-1-1,1 1,-1-1,1 0,-1 0,1 0,0 0,0 0,-1 0,1 0,0-1,0 1,0-1,0 1,0-1,0 0,0 0,0 1,0-1,0-1,0 1,0 0,0 0,0-1,0 1,0-1,70-40,-61 29,0 0,-1 0,0-1,-1-1,0 0,-1 0,-1 0,0-1,-1 0,-1-1,4-15,0-12,-1 0,-3-1,0-36,-2 43,-3-1,0 1,-3 0,-1 0,-2 0,-6-19,12 54,0 0,0 0,0 0,0 0,0 0,0 0,-1 1,1-1,-1 0,1 0,-1 0,0 1,0-1,0 0,0 1,0-1,0 0,0 1,0-1,-1 1,1 0,0-1,-1 1,0 0,1 0,-1 0,1 0,-1 0,0 1,0-1,1 0,-1 1,0-1,0 1,0 0,0-1,0 1,0 0,0 0,1 0,-1 1,0-1,0 0,0 1,0-1,0 1,-4 5,0 1,0 0,0 0,1 0,1 0,-1 1,1 0,0 0,-1 5,-7 13,2 2,1 0,0 0,3 0,0 1,2 0,1 0,0 27,3-41,1 0,0 0,1 0,1 0,0-1,1 1,0-1,1 0,1 0,0 0,1-1,1 0,0 0,0-1,1 0,1-1,0 1,4 1,-2-2,0-1,1-1,1-1,-1 1,1-2,0 0,1-1,0 0,0-1,0-1,0 0,1-1,0-1,-1-1,1 0,0-1,0 0,0-1,-1-1,15-3,-25 3,1 0,0 0,-1-1,0 1,1-1,-1 0,0 0,-1-1,1 0,0 0,-1 0,0 0,0-1,0 1,-1-1,0 0,1 0,-2 0,1-1,-1 1,1-1,-2 1,1-1,0 0,-1 0,0 0,-1 0,1 1,-1-1,0-2,0 8,0-1,0 1,0-1,0 1,0-1,0 1,0-1,0 1,0-1,0 1,0-1,-1 1,1 0,0-1,0 1,0-1,-1 1,1-1,0 1,0 0,-1-1,1 1,0-1,-1 1,1 0,-1-1,1 1,0 0,-1 0,1-1,-1 1,1 0,-1 0,1 0,-1 0,1-1,-1 1,1 0,-1 0,1 0,-1 0,1 0,-1 0,1 0,-1 0,1 0,-1 1,1-1,0 0,-1 0,1 0,-1 1,1-1,-1 0,1 0,0 1,-1-1,-19 24,17-16,0-1,0 1,1 0,0 0,0 0,1 0,0 0,0 0,1 6,0-12,0 1,0 0,1-1,-1 1,1 0,-1-1,1 1,0-1,0 1,0-1,0 0,1 1,-1-1,1 0,-1 0,1 0,0 0,-1 0,1 0,0-1,1 1,-1 0,0-1,0 0,1 1,-1-1,0 0,1 0,-1-1,1 1,1 0,3-1,0 1,0-2,-1 1,1-1,0 0,0 0,0-1,-1 0,1 0,-1-1,1 0,-1 0,0 0,0-1,-1 0,1 0,-1 0,1-1,-1 1,-1-1,1-1,-1 1,0-1,0 1,0-1,-1 0,0-1,0 1,-1 0,0-1,0 0,0 1,-1-1,0 0,0 0,-1 0,0 0,0 0,0 1,-2-8,1 9,-1 1,1-1,-1 1,0 0,0-1,0 1,-1 0,1 0,-1 0,0 1,0-1,-1 1,1 0,-1-1,1 2,-1-1,0 0,0 1,0-1,-1 1,1 1,0-1,-1 0,1 1,-1 0,0 0,1 0,-1 1,0 0,0 0,1 0,-1 0,0 1,1-1,-1 1,0 0,1 1,-1-1,1 1,0 0,-2 1,-1 1,-1 1,1 1,0-1,0 1,0 1,1-1,0 1,0 0,1 0,0 1,0-1,1 1,0 0,0 1,-2 7,4-11,1-1,0 1,-1-1,2 1,-1-1,0 1,1-1,0 1,0 0,1-1,-1 1,1-1,0 1,0-1,0 1,1-1,-1 0,1 1,0-1,0 0,1 0,-1 0,1-1,0 1,0-1,0 1,1-1,-1 0,1 0,0-1,2 3,71 17,-39-19</inkml:trace>
  <inkml:trace contextRef="#ctx0" brushRef="#br0" timeOffset="1818.576">3817 152,'-16'0,"-10"4,-2 7,0 7,4 9,5 5,7 5,7 3,11-1,4-8</inkml:trace>
  <inkml:trace contextRef="#ctx0" brushRef="#br0" timeOffset="2069.821">3951 620,'20'11,"17"6,12 3,12 0,9-4,9-4,-9-4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23.49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1 646,'23'-9,"0"-1,-1 0,0-2,-1-1,0 0,-1-2,0 0,-2-1,1-1,-2-1,-1-1,0 0,-1-1,-1 0,-1-1,-1-1,-1 0,0-1,-2 0,-1 0,3-16,-4 18,-2-1,0 0,-2 0,0 0,-2 0,0 0,-1 0,-3-15,3 36,0-1,1 1,-1 0,0 0,0 0,0-1,0 1,0 0,-1 0,1 0,0-1,0 1,-1 0,1 0,-1 0,1 0,-1 0,0 0,1 0,-1 0,0 0,1 0,-1 0,0 0,0 0,0 1,0-1,0 0,0 1,0-1,0 1,0-1,0 1,-1-1,1 1,0 0,0-1,0 1,-1 0,1 0,0 0,0 0,0 0,-1 0,1 0,0 1,0-1,0 0,0 1,-1-1,1 1,0-1,0 1,0-1,0 1,-8 8,0 1,0 0,1 0,1 1,0 0,0 0,1 0,1 1,-1 0,-2 12,8-23,-9 16,2 1,0 0,1 0,1 0,0 1,2 0,0 0,1 0,1 0,1 0,0 0,2 0,0 0,1 0,1 0,1-1,0 1,1-1,1 0,1-1,1 0,0 0,4 3,3-2,1-1,1-1,0 0,1-1,0-1,2-1,-1-1,2-1,-1 0,2-2,-1-1,1 0,0-2,1-1,-1 0,1-2,0-1,16 0,-29-2,-1 1,0-2,0 1,1-2,-1 1,0-1,0-1,0 0,-1 0,1-1,-1 0,1 0,-1-1,-1-1,1 1,-1-1,0-1,0 0,-1 0,1 0,-2-1,1 0,-1 0,0-1,3-7,-6 11,0-1,0 0,0 0,-1-1,0 1,0 0,0-1,-1 1,0-1,0 0,-1 1,0-1,0 0,0 1,-1-1,0 0,-1 1,1-1,-1 1,0 0,-1-1,0 1,1 0,-2 0,1 1,-1-1,0 1,0 0,-1 0,1 0,-1 0,0 1,0 0,-1 0,1 0,-3 0,0 2,0 1,0 0,0 0,0 0,0 2,0-1,0 1,0 0,0 0,0 1,0 0,1 0,-1 1,1 0,-1 1,1-1,0 1,0 1,1-1,-1 1,1 1,0-1,0 1,1 0,0 0,0 0,0 1,1 0,0 0,0 0,1 0,0 1,0-1,1 1,-1 0,1 6,1-10,1 0,0 0,0 0,0 0,0 0,1 0,-1-1,1 1,0 0,1 0,-1-1,0 1,1 0,0-1,0 0,0 1,0-1,1 0,-1 0,1 0,0-1,0 1,0 0,0-1,0 0,0 0,1 0,-1 0,1 0,3 0,1 1,0 0,0-1,0 0,1 0,-1-1,0 0,1-1,-1 0,1 0,-1-1,1 0,-1 0,8-3,-9 2,0 0,0-1,-1 0,1-1,-1 1,0-1,0-1,0 1,0-1,-1 0,1 0,-1 0,-1-1,1 0,-1 0,0 0,0 0,-1-1,0 1,0-1,0 0,-1 0,0 0,-1 0,1-1,-1-3,-6-17,5 28,0-1,0 1,0 0,0-1,0 1,-1-1,1 1,0 0,0-1,0 1,-1 0,1-1,0 1,0 0,-1-1,1 1,0 0,-1 0,1-1,0 1,-1 0,1 0,0-1,-1 1,1 0,0 0,-1 0,1 0,-1 0,1 0,0 0,-1 0,1 0,-1 0,1 0,0 0,-1 0,1 0,-1 0,1 0,0 0,-1 0,1 0,-1 1,1-1,0 0,-1 0,1 1,0-1,-1 0,1 0,0 1,0-1,-1 0,1 1,0-1,0 0,-1 1,1-1,0 1,-2 3,-1 1,1-1,1 1,-1 0,1 0,0 0,0 0,0 0,1 0,-1 0,1 0,0 0,1 0,0 0,-1 0,1 0,1 0,-1 0,1-1,0 1,0 0,0-1,1 0,-1 1,1-1,0 0,0 0,1 0,1 1,7 5,2 0,-1-1,1-1,0 0,0 0,1-2,0 0,1 0,-1-2,1 0,0 0,0-2,0 0,1-1,43 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24.53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1075,'16'-63,"-2"10,-1 0,-3-1,-3-1,1-39,-12 59,3 43,6-1,0-1,1-1,-1 1,1-1,0 0,0 0,1-1,-1 0,1 0,0-1,0 1,1-1,-1-1,0 0,1 0,0 0,-1-1,2 0,30 8,-26-8,-1 1,0 1,0 0,0 0,-1 1,1 1,-1 0,0 0,0 1,-1 1,0 0,1 1,-6-2,-1 0,0 1,-1 0,1 0,-2 0,1 0,-1 0,0 1,0-1,0 1,-1-1,-1 1,1-1,-1 1,-1 0,1-1,-1 1,-1 3,2 64,2-72,-1 1,1-1,-1 0,1 1,0-1,0 0,1 0,-1 0,1-1,-1 1,1 0,0-1,0 0,0 0,0 0,0 0,1 0,-1-1,0 1,1-1,0 0,-1 0,1 0,-1 0,1-1,0 0,0 0,-1 0,1 0,0 0,-1-1,1 1,0-1,-1 0,1 0,-1 0,1-1,-1 1,1-1,-1 0,0 0,0 0,1-1,6-3,-1 0,1 0,-1-1,0 0,-1-1,0 0,0 0,-1-1,0 0,0 0,-1-1,0 1,-1-1,0-1,-1 1,0-1,0 1,-1-1,0 0,-1-1,-1 1,0 0,0-3,-1 12,1 0,-1 0,0 0,0-1,0 1,-1 0,1 0,0 0,-1 0,1 0,-1 0,0 0,0 0,0 0,0 0,0 1,0-1,0 0,0 0,-1 1,1-1,-1 1,1-1,-1 1,0 0,0 0,1 0,-1 0,0 0,0 0,0 0,0 0,0 1,0-1,0 1,0 0,0-1,0 1,-1 0,1 0,0 0,0 1,0-1,0 0,0 1,0-1,0 1,0 0,0 0,0 0,0 0,-1 0,-1 3,-1 0,1 0,0 1,0-1,0 1,1 0,0 0,0 0,0 0,0 0,1 1,0-1,0 1,0 0,1-1,0 1,0 0,1 0,-1 0,1 0,0 0,1 0,-1 0,1 0,1-1,-1 1,1 0,0-1,0 1,0-1,1 1,0-1,3 4,5 0,1-1,0 0,0-1,0 0,1-1,0-1,0 0,0 0,1-2,0 1,-1-2,1 0,0 0,0-2,1 0,48 4</inkml:trace>
  <inkml:trace contextRef="#ctx0" brushRef="#br0" timeOffset="1198.847">1176 687,'-7'-2,"0"0,0 1,0 0,0 0,0 0,-1 1,1 1,0-1,0 1,0 0,0 1,0-1,0 1,0 1,0-1,1 1,-1 1,1-1,0 1,0 0,0 0,0 1,1 0,0 0,0 0,0 0,1 1,-4 5,7-7,0 1,0-1,0 0,0 1,1-1,0 1,0-1,0 0,1 1,-1-1,1 1,0-1,0 0,0 1,1-1,0 0,0 0,0 0,0 0,0-1,1 1,0 0,70 72,-15-33,-42-33,0 1,-1 1,-1 1,1 0,-2 1,6 8,-18-22,0 1,-1 0,1-1,-1 1,1 0,0 0,-1 0,0-1,1 1,-1 0,1 0,-1 0,0 0,0 0,1 0,-1 0,0 0,0 0,0 0,0 0,0 0,0 0,-1 0,1 0,0-1,0 1,-1 0,1 0,-1 0,1 0,0 0,-1 0,0-1,1 1,-1 0,1 0,-1-1,0 1,0 0,1-1,-1 1,0-1,0 1,0-1,1 1,-1-1,0 0,0 1,0-1,0 0,0 0,0 0,0 0,0 0,0 0,0 0,0 0,0 0,0 0,0 0,0 0,0-1,-1 1,-1 0,0 0,0 0,0 0,1-1,-1 0,0 1,1-1,-1 0,0 0,1 0,-1-1,1 1,0-1,-1 1,1-1,0 0,0 1,0-1,0-1,0 1,1 0,-1 0,0-1,1 1,0 0,0-1,0 0,0 1,0-1,0 0,0 1,1-1,0 0,-1 0,1 1,0-1,0 0,1 0,-1-1,3-9,0 0,1 0,1 0,0 1,0-1,1 1,1 0,6-7,-3 1,27-45,18-31,-3-3,5-23,-45 89,0 0,-2-1,-1 0,-2 0,-1-1,-2 0,-1 0,-1 0,-2-16,0 42,0 1,0 0,-1 0,1-1,-1 1,-1 0,1 0,-1 0,0 0,0 1,-1-1,0 0,0 1,0 0,0-1,-1 1,0 0,2 5,0-1,0 1,1 0,-1 0,0 0,0 0,0 0,1 0,-1 0,0 0,0 1,1-1,-1 1,0-1,0 1,1 0,-1-1,1 1,-1 0,1 0,-1 0,1 1,-1-1,1 0,0 0,0 1,0-1,0 1,0-1,0 1,0-1,0 1,0 0,1-1,-1 1,1 0,-1-1,1 1,0 0,0 0,-1 1,-7 26,1 1,1 0,1 1,2-1,1 1,2-1,0 1,3 5,2 17,3 0,2-1,3 0,1 0,3-2,2 0,3-1,1-1,2-1,7 6,-29-48,-2-2,0 0,0-1,0 1,0 0,0-1,1 1,-1-1,1 0,-1 1,1-1,0 0,0 0,0 0,0 0,0 0,1-1,-1 1,1-1,-1 1,1-1,-1 0,1 0,0 0,-1 0,1 0,0-1,0 1,0-1,0 0,-1 0,1 0,0 0,0-1,0 1,0-1,-1 1,1-1,10-8,-1 0,-1 0,0-1,0-1,-1 0,0-1,-1 1,3-6,14-17,-10 21,-12 23,-10 29,-1-15,5-21,-1 1,1 0,1 0,-1 0,0 0,1 0,0 0,0 0,0 1,1-1,-1 0,1 1,0-1,0 0,1 1,-1-1,1 0,0 1,0-1,0 0,1 0,-1 0,1 0,0 0,0-1,1 1,-1 0,1-1,0 0,0 1,0-1,2 1,4-1,0 0,0-1,0 0,1 0,-1-1,1-1,0 1,-1-1,1-1,-1 0,1-1,-1 1,0-2,0 1,0-1,0-1,0 0,0 0,-1 0,0-1,0-1,0 1,-1-1,1 0,-1-1,-1 0,1 0,-1-1,0-1,29-65,-37 80,1 0,0 0,1 0,0 0,-1 1,2-1,-1 0,1 0,0 0,0 0,1 0,0 0,0-1,0 1,0-1,1 1,0-1,0 0,4 4,0-3,1 0,0-1,1 0,-1-1,1 1,0-2,0 1,0-1,1-1,-1 0,1 0,-1 0,1-2,0 1,0-1,-1 0,1-1,0 0,-1-1,1 0,-1 0,0-1,0-1,0 1,2-2,1-2,0 0,0 0,0-1,-1-1,-1 0,1 0,-1-1,-1-1,0 1,0-2,-1 1,-1-1,0 0,-1-1,4-7,5-19,-1 0,-3 0,0-1,2-30,0-12,-4 0,-4-1,-4-73,-1 139,0-1,0 1,-2-1,0 1,-2 0,1 0,-2 0,0 1,-1 0,-1 0,0 0,-3-2,8 15,0 0,0 1,-1-1,1 1,-1-1,0 1,0 0,1 0,-1 0,-1 0,1 1,0-1,0 1,0 0,-1 0,1 0,-1 0,1 1,-1-1,1 1,-1 0,1 0,-1 0,1 0,-1 1,1 0,-1-1,1 1,0 0,-1 1,1-1,0 1,0-1,0 1,0 0,0 0,0 0,0 0,-1 3,-14 11,1 1,0 1,2 0,0 1,1 1,1 0,1 0,1 2,-7 18,1-3,1 1,2 0,2 0,2 2,1-1,2 1,1 5,4-22,1 1,1 0,1 0,1 0,2 0,0 0,1-1,1 0,1 0,1 0,2-1,7 13,-10-20,2 0,-1-1,2-1,0 0,0 0,1-1,1 0,0 0,1-2,12 9,-7-11</inkml:trace>
  <inkml:trace contextRef="#ctx0" brushRef="#br0" timeOffset="1455.516">936 366,'-16'-2,"-8"-1,3 0,14 1,26-2,36 0,39 0,38-1,31 0,13 2,-4 0,-30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20.4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286 6,'-19'-2,"-14"-1,-9 2,-4 6,-1 10,8 7,10 11,10 6,8-4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21.17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163 278,'-69'303,"44"-254,24-49,-1 1,1-1,0 0,-1 0,1 0,-1 0,1 0,0 0,-1-1,1 1,-1 0,1-1,0 1,-1-1,1 0,0 1,0-1,0 0,-1 0,1 1,0-1,0 0,0 0,0 0,0-1,1 1,-1 0,0 0,0 0,1-1,-1 1,1 0,-1 0,1-1,0 1,-1-1,1 1,0 0,0-1,0 1,0-1,-8-28,1 0,1-1,2 0,1 0,1 0,2 0,3-22,-3 31,1 0,1 1,0-1,2 1,0 0,2 0,0 0,2 1,0 0,1 0,8-12,-12 26,1 0,0 1,0 0,1 0,-1 0,1 1,0 0,0 0,1 0,-1 1,1 1,-1-1,1 1,0 0,0 1,0 0,0 0,0 1,0 0,0 0,0 1,0 0,0 0,0 1,0 0,0 1,-1-1,7 4,-11-5,0 0,-1 0,1 1,0-1,-1 0,0 1,1 0,-1-1,0 1,1 0,-1 0,0 0,-1 0,1 1,0-1,-1 1,1-1,-1 1,0-1,0 1,0 0,0-1,0 1,0 0,-1 0,1 0,-1 0,0-1,0 1,0 0,0 0,-1 0,1 0,-1 0,0-1,1 1,-1 0,0-1,-1 1,1 0,-6 6,0 1,0-1,-1 0,0-1,-1 0,0 0,0-1,-1 0,-4 2,5-4,0 1,1 0,-1 1,1 0,1 0,-1 1,1 0,1 0,-1 1,1 0,-3 7,7-12,1 1,-1-1,1 1,0 0,1-1,-1 1,1 0,0-1,0 1,1 0,-1-1,1 1,0-1,0 1,0 0,1-1,0 0,0 1,0-1,0 0,1 0,-1 0,1-1,0 1,6 6,0 0,0 0,0-2,1 1,1-1,0 0,0-1,1 0,1 0,0 0,1-1,0 0,0-1,1 0,0-2,-1 1,1-2,2 0,-11-1,1-1,-1 0,1 0,-1-1,1 0,-1 0,0 0,1-1,-1 0,0 0,0 0,0-1,0 0,0 0,-1-1,1 0,-1 0,0 0,0 0,-1-1,1 0,-1 0,8-15,-1-1,-1 1,-1-2,-1 1,0-1,-2 0,-1-1,-1 0,0 1,-1-17,2-14,-17 223,12-166,5 130,-4-128,0 0,1 0,-1 0,2-1,-1 1,0 0,1-1,0 0,0 1,1-1,-1 0,1-1,0 1,1-1,-1 1,1-1,0-1,0 1,0-1,2 2,3-1,1 0,-1 0,1-1,0-1,0 0,0 0,0-1,0 0,0-1,0 0,0-1,0 0,0-1,0 0,0-1,4-1,27-12</inkml:trace>
  <inkml:trace contextRef="#ctx0" brushRef="#br0" timeOffset="247.583">537 319,'18'0,"18"0,16 0,15 0,8 0,2-3,-3-2,-9-3,-16-1</inkml:trace>
  <inkml:trace contextRef="#ctx0" brushRef="#br0" timeOffset="896.191">591 118,'533'-16,"-157"-15,-299 19,-94 5,-19 4,1 1,-1 2,0 1,1 2,-1 1,-26 8,58-12,1 1,0 0,0 0,0 0,0 0,0 0,0 1,0-1,0 1,1-1,-1 1,0 0,1 0,-1 1,1-1,0 0,0 1,0 0,0-1,0 1,1 0,-1 0,1 0,0 0,0 0,0 0,0 0,0 0,1 0,-1 1,1-1,0 0,0 2,4 4,0 0,0 0,1-1,1 0,-1 0,1 0,0 0,1-1,0 0,0-1,0 1,1-1,0-1,0 0,1 0,1 1,87 51,-61-37,-1 1,-1 2,-1 1,1 4,-32-28,0 2,0-1,0 0,-1 0,1 0,0 1,-1-1,1 1,-1 0,1-1,-1 1,0 0,0 0,1-1,-1 1,-1 0,1 0,0 0,0 1,-1-1,1 0,-1 0,0 0,0 0,0 0,0 1,0-1,0 0,0 0,-1 0,1 0,-1 1,1-1,-1 0,0 0,0 0,0-1,0 1,0 0,-1 0,1 0,0-1,-8 5,1-1,-1 0,0 0,-1-1,1-1,0 1,-1-2,0 1,0-1,0-1,0 0,0 0,0-1,0 0,-4-1,13 1,0 0,0 0,0 0,-1 0,1 0,0 0,0 0,0-1,0 1,0 0,0-1,0 1,-1-1,1 0,0 1,1-1,-1 0,0 1,0-1,0 0,0 0,0 0,1 0,-1 0,0 0,1 0,-1 0,1 0,-1 0,1 0,0 0,-1 0,1 0,0 0,0-1,0 1,0 0,0 0,0 0,0 0,0-1,0 1,25-48,18-2,3 2,1 1,32-21,-74 64,81-66,-85 72,0-1,0 0,0 0,0 1,0-1,0 1,0-1,0 1,0-1,-1 1,1 0,0 0,0-1,0 1,-1 0,1 0,0 0,-1-1,1 1,-1 0,1 0,-1 0,0 0,1 0,-1 0,0 0,1 0,-1 0,0 1,0-1,0 0,0 0,0 0,0 0,-1 0,1 0,0 0,0 0,-1 0,1 0,-1 0,1 0,0 3,-3 71,1-43,1 1,1-1,2 1,4 16,-4-39,0-1,0 0,1 0,0 0,1-1,0 1,0-1,1 0,0 0,0 0,1 0,0-1,1 0,-1-1,1 1,1-1,5 4,-5-5,0 1,1-1,-1-1,1 0,0 0,0-1,1 0,-1 0,0-1,1 0,0-1,-1 0,1-1,0 0,0 0,-1-1,1 0,0-1,-1 0,1-1,-1 1,0-2,0 1,0-2,-1 1,3-2,11-15</inkml:trace>
  <inkml:trace contextRef="#ctx0" brushRef="#br0" timeOffset="1154.312">1728 332,'15'7,"20"2,17-1,11 0,6-4,1-3,-5-4,-9-7,-14-1</inkml:trace>
  <inkml:trace contextRef="#ctx0" brushRef="#br0" timeOffset="1411.414">1861 132,'601'2,"-589"-1,34 0,0 2,0 2,37 9,-80-14,1 1,-1-1,0 1,0-1,0 1,1 0,-1 0,0 1,0-1,-1 1,1-1,0 1,0 0,-1 0,1 0,-1 0,0 1,1-1,-1 1,0-1,-1 1,1 0,0-1,-1 1,1 0,-1 0,0 0,0 0,0 1,-1-1,1 0,-1 0,1 0,-1 1,0-1,0 0,-1 1,1-1,-1 0,-54 199,53-190,1 0,0 1,0-1,2 1,-1-1,2 0,-1 1,3 5,-3-36,-4-4</inkml:trace>
  <inkml:trace contextRef="#ctx0" brushRef="#br0" timeOffset="1596.222">2462 51,'-4'-9,"7"-3,19 0,27 3,29 2,30 5,25 6,20 1,11 2,-23 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19.8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0 198,'135'-20,"1"6,0 6,0 6,8 6,95 16,135 33,-31-3,-337-49,20 4,0-1,0-1,0-1,0-1,0-1,1-2,-1-1,0 0,-1-2,1-1,-1-1,15-7,-33 9,0 0,0-1,-1 1,0-1,0-1,0 1,-1-1,0 0,0 0,-1 0,0-1,0 0,-1 1,0-1,0-1,-1 1,0 0,0 0,-1-1,0 1,-1-1,0 0,0 1,-1-1,0 1,0-1,-1 1,0 0,-1 0,-1-4,-6-8,2 26,-1 38,5 356,4-371,0-4,0 0,2 0,0 0,2 0,1 0,-5-24,0 1,0-1,1 0,-1 0,0 1,1-1,-1 0,1 0,-1 1,1-1,0 0,0 0,-1 0,1 0,0 0,0 0,0 0,0-1,0 1,0 0,0 0,1-1,-1 1,0-1,0 1,0-1,1 1,-1-1,0 0,0 1,1-1,-1 0,0 0,1 0,-1 0,0 0,1 0,-1-1,0 1,0 0,1-1,-1 1,0-1,0 1,1-1,-1 0,0 1,0-1,0 0,0 0,0 0,0 0,0 0,0 0,19-15</inkml:trace>
  <inkml:trace contextRef="#ctx0" brushRef="#br0" timeOffset="346.691">2326 251,'1'-1,"-1"0,0 0,0-1,1 1,-1 0,1 0,-1 0,1 0,0-1,-1 1,1 0,0 0,0 0,0 1,0-1,0 0,0 0,0 0,0 1,0-1,0 0,0 1,0-1,1 1,-1-1,0 1,0 0,0 0,1-1,-1 1,0 0,1 0,-1 0,0 0,0 0,1 1,-1-1,0 0,0 1,0-1,1 1,-1-1,0 1,0-1,0 1,0 0,0-1,0 1,0 0,0 0,0 0,0 1,4 8,-1 0,0 0,-1 1,0-1,-1 1,0 0,0 0,-1-1,-1 10,1-6,11 330,-4-301,-2-44,23-83,-10-7,-15 61,2 0,1 1,1 0,1 0,2 1,1 0,9-15,-16 36,1 0,-1 0,1 0,0 1,1 0,0 0,-1 1,2 0,-1 0,1 0,-1 1,1 0,0 1,1 0,-1 0,1 1,0 0,152-13,-154 15,666 5,55-14,-507 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34.541"/>
    </inkml:context>
    <inkml:brush xml:id="br0">
      <inkml:brushProperty name="width" value="0.3" units="cm"/>
      <inkml:brushProperty name="height" value="0.6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2.93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0,'0'5,"0"1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6.66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1,'0'0,"1"0,-1 0,0 0,1 0,-1 0,0 0,0 0,1 0,-1 0,0 1,1-1,-1 0,0 0,0 0,1 0,-1 1,0-1,0 0,0 0,1 0,-1 1,0-1,0 0,0 0,0 1,1-1,-1 0,0 1,0-1,0 0,0 0,0 1,0-1,0 0,0 1,0-1,0 0,0 1,0-1,0 0,0 0,0 1,0-1,0 0,0 1,0-1,-1 0,1 0,0 1,0-1,0 0,-1 1,33 1,119-13,36 8,-173 4,0 2,-1-1,1 1,-1 1,0 1,-1 0,1 0,-1 1,0 1,0 0,0 1,-1 0,-1 1,4 3,3 5,0 1,-2 1,0 0,-1 1,-2 1,0 0,2 7,-12-26,28 62,-3 0,-2 1,-1 9,-23-69,18 57,-4 2,-2-1,-2 2,-2 24,4 270,-8-235,16 92,-9-113,4 74,10 154,-26-333,0-6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7.3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1 252,'3'16,"17"17,2-2,1 0,2-1,21 19,-36-37,0-1,1 0,1 0,0-1,0-1,0 0,1-1,1 0,-1-1,1 0,9 2,-18-8,0-1,-1 0,1 0,0 0,0 0,-1-1,1 0,0 0,-1 0,1 0,-1-1,1 0,-1 0,0 0,0 0,0-1,0 0,0 0,0 0,0-1,65-73,-68 76,55-78,-4-3,6-18,20-34,-58 104,-4 10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8.9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258 8,'-5'-2,"-1"0,1 1,-1 0,1 0,-1 0,1 1,-1 0,0 0,1 1,-1-1,1 1,-1 0,1 1,-1-1,1 1,0 0,0 0,0 1,0 0,0 0,1 0,-1 0,1 1,-1 0,-5 5,-1 0,1 2,1-1,0 1,1 0,0 1,0 0,1 0,0 2,4-8,-1-1,1 1,0 0,1 0,0 0,0 0,0 1,0-1,1 0,0 1,1-1,-1 1,1 0,0-1,1 1,0-1,0 1,0-1,1 0,0 1,0-1,0 0,1 0,0 0,0-1,1 1,-1-1,1 1,0-1,1 0,-1-1,4 3,55 23,29 20,-89-48,0 1,0 0,0 1,0-1,-1 0,1 1,-1-1,0 1,0 0,0 0,0-1,-1 1,1 1,-1-1,0 0,0 0,-1 0,1 1,-1-1,0 0,0 0,-1 4,-3 5,0-1,-1-1,0 1,-1-1,0 0,-1 0,0 0,-1-1,0 0,0-1,-1 0,0 0,-1-1,0 0,0-1,-1 0,0 0,0-1,-1-1,1 0,-12 3,21-7,0 1,0-1,-1 0,1 0,0 0,-1 0,1 0,-1-1,1 1,-1-1,1 0,-1 1,1-1,-1 0,1 0,-1-1,0 1,1-1,-1 1,1-1,0 0,-1 0,0 0,-1-7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9.2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 1,'-24'318,"31"-220,-6-95,1 1,-1-1,0 1,1-1,0 0,0 0,0 0,0 0,0 0,0 0,1 0,0-1,-1 1,1-1,0 0,0 0,0 0,1 0,-1 0,0-1,1 1,-1-1,1 0,-1 0,1 0,13-1,-1 0,1-1,-1-1,0 0,0-1,1-1,-2 0,1-1,0-1,-1-1,0 0,-1-1,0 0,0-1,-1-1,8-6,10-7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9.5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1 134,'2'0,"6"-2,5-4,10-2,8-2,6-5,5-1,0-3,-2 0,-6-2,-9 3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49.88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 1,'-6'4,"-1"3,6-1,5-2,4 0,-1-2,-2-1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18.6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153 482,'0'-68,"-2"4,4 0,8-55,-14 145,-4 10,2-1,1 2,2-1,2 0,1 1,1-1,3 0,0 0,3 0,1 2,17 19,1-9</inkml:trace>
  <inkml:trace contextRef="#ctx0" brushRef="#br0" timeOffset="2647.051">166 1,'-4'9,"-7"10,-5 8,-5 11,-3 9,0 6,-1 5,2 3,5-9</inkml:trace>
  <inkml:trace contextRef="#ctx0" brushRef="#br0" timeOffset="2894.514">73 763,'21'0,"15"0,16 0,7 0,6 0,-8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0.1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0 167,'14'-4,"9"-4,7-3,3-2,6-1,2 0,3-3,4 0,0 0,-3 1,-5 1,-7 3,-9 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0.5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 1,'0'18,"0"13,0 12,3 9,0 6,-1 5,1 1,-2-2,0-2,0-2,-1-7,0-7,0-9,-2-10,-4-14,0-16,1-7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0.78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1 239,'16'-4,"18"-7,19-5,14-5,13-6,6-2,0-4,-8 2,-15 4,-18 4,-17 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4.7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1,'191'13,"791"-13,-494 0,-206 14,-203-12,0 4,-1 3,0 4,63 18,-118-24,-1 1,-1 0,0 2,0 0,-1 2,0 0,-1 1,-1 1,4 4,62 47,-55-45,0 2,-2 0,0 2,-2 0,-1 2,-1 1,-1 1,13 23,-4 8,-3 2,-3 2,-1 3,-12-14,-1 1,-3 0,-2 1,-3-1,-1 1,-6 46,2 7,11 259,-2 20,-9-236,2 431,-27-136,26-252,0 21,-11 25,-12 140,7 25,1-221,6 46,11 225,6-382,3-1,3 0,3 0,12 28,2 17,-17-61,2-1,2-1,3-1,2 0,2-2,21 32,-28-58,1-1,0-1,2 0,1-2,0 0,2-2,0 0,1-1,0-2,2 0,0-2,0-1,1-1,0-1,1-1,0-2,1-1,0-1,-1-1,11-1,-4 0,0 0,1-3,-1-1,0-1,0-2,0-1,0-2,-1-2,0-1,-1-1,0-2,0-1,3-4,-8-1,-1 0,-1-2,-1-1,0-1,-2 0,10-15,-23 21,0-1,-1 0,0 0,-2-1,0 0,-1 0,-1 0,-1-1,-1-1,3-6,30-133,-6 0,-3-53,-17-272,-10 453,0 32,1 0,-1 0,0 0,0 0,1 0,-1 0,0 0,0 0,1 0,-1 0,0 0,0-1,1 1,-1 0,0 0,0 0,0 0,1 0,-1 0,0-1,0 1,0 0,1 0,-1 0,0-1,0 1,0 0,0 0,0 0,0-1,1 1,-1 0,0 0,0-1,0 1,8 27,-1 11,0 3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6.5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1330,'1'4,"0"1,1-1,0 0,0 0,0 1,0-1,0 0,1 0,0-1,0 1,0-1,0 1,0-1,1 0,-1 0,1 0,0-1,0 1,0-1,0 0,0 0,3 0,101 23,226 11,137 35,-210-48,1-12,72-13,-119 1,311-28,-486 26,335-38,32 0,-24 6,-357 31,185-23,66-23,-258 44,0-1,0 0,0-2,-1 0,0 0,-1-2,0-1,-1 0,0-1,-1 0,0-1,-1-1,-1 0,2-3,1-9,-1-1,-1 0,-1-1,-1 0,-2-1,-1 0,-2-1,0 0,-3 0,1-18,0 18,50-247,-23 133,4-85,-26 87,-23 401,11-250,-1 0,0-1,0 1,0-1,-1 0,0 0,0 0,-1 0,0-1,0 1,-1-1,1-1,-2 1,-4 3,-16 18,-244 290,254-287,110-126,-81 82,157-224,-154 219,-11 34,-6-6,0 0,1 1,0-1,0 1,1-1,0 1,1-1,0 1,0-1,1 1,1-1,-1 0,2 0,1 5,11 8,1 0,1-1,1 0,1-2,1 0,1-1,0-1,1-2,0 0,2-1,17 7,94 53,-112-60,-18-7,-11-2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7.7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431 120,'-184'82,"-51"22,224-101,24-14,20-11,-2-1,0-2,-2-1,-1-1,-1-2,-1 0,-2-2,-1-1,2-7,-24 38,-1 1,0-1,0 0,1 0,-1 1,0-1,1 0,-1 1,1-1,-1 0,1 1,0-1,-1 1,1-1,-1 1,1-1,0 1,0-1,-1 1,1-1,0 1,0 0,-1 0,1-1,0 1,0 0,0 0,-1 0,1 0,0 0,0 0,0 0,-1 0,1 0,0 0,0 1,0-1,-1 0,1 0,0 1,0-1,-1 0,1 1,0-1,-1 1,1-1,0 1,-1 0,1-1,-1 1,1-1,-1 1,1 0,-1 0,1-1,-1 1,0 0,1 0,-1-1,0 1,0 0,0 0,0 0,1 0,27 34,3-1,1-1,1-2,1-1,36 23,-47-38,32 32,-54-47,-1 1,0 0,0 0,0 0,0-1,0 1,0 0,0 0,0-1,-1 1,1 0,0 0,0-1,-1 1,1 0,0-1,-1 1,1 0,-1-1,1 1,-1 0,1-1,-1 1,1-1,-1 1,1-1,-1 1,0-1,1 0,-1 1,0-1,1 0,-1 1,0-1,0 0,1 0,-1 0,0 1,0-1,0 0,1 0,-1 0,0-1,0 1,1 0,-2 0,-210 23,151-19,-111 6,101-6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6:59.7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1046,'0'-1,"1"-1,-1 1,1 0,0 0,0 0,-1 0,1 0,0 0,0 0,0 0,0 0,0 0,0 0,1 0,-1 1,0-1,0 1,0-1,1 1,-1-1,0 1,1-1,-1 1,0 0,1 0,-1 0,1 0,-1 0,3-1,55-8,0 2,0 3,28 3,-6 0,279-8,59-1,25-21,-328 18,574-48,58 31,-245 11,178-6,-378 25,-141-13,0-1,-157 14,0 0,0 0,0 0,0-1,-1 0,1 0,0 0,0-1,-1 1,1-1,-1 0,0 0,1-1,-1 1,0-1,0 0,-1 0,1 0,-1-1,1 1,-1-1,0 0,0 0,-1 0,1 0,-1-1,1-2,5-19,-2 0,0 0,-2-1,-1 0,-1-3,2-16,15-77,34-118,-35 167,-11 31,-8 42,0 1,0 0,0-1,0 1,0 0,0 0,0 0,0 0,0 0,0 0,0 0,0 0,0 1,0-1,0 0,0 0,0 1,0-1,0 1,0-1,0 1,0-1,0 1,0 0,1-1,-1 1,0 0,0 0,1 0,-1-1,0 1,1 0,-1 0,1 0,0 0,-1 0,1 0,-7 7,-33 19,17-23,0 1,0 1,1 1,0 1,0 1,1 1,-1 1,3-1,-1 1,2 1,0 0,0 1,1 1,1 1,0 0,1 1,0 2,15-18,-1 0,1 1,-1-1,0 1,1-1,-1 1,1-1,-1 1,1-1,-1 1,1 0,0-1,-1 1,1 0,0-1,0 1,-1 0,1 0,0-1,0 1,0 0,0 0,0-1,0 1,0 0,0 0,0-1,0 1,0 0,0 0,1-1,-1 1,0 0,1-1,-1 1,0 0,1-1,-1 1,1-1,-1 1,1 0,-1-1,1 1,-1-1,1 0,0 1,-1-1,1 1,0-1,-1 0,1 1,0-1,-1 0,1 0,0 0,0 0,-1 1,1-1,0 0,0 0,0 0,47-6,-17-7,-1-1,-1-2,0-1,-1-1,-1-1,0-1,-2-2,-1 0,0-2,5-9,42-41,-70 74,0 0,0 0,-1 0,1 0,0 1,0-1,0 0,0 0,-1 0,1 1,0-1,0 0,-1 1,1-1,0 1,0-1,-1 1,1-1,0 1,-1-1,1 1,-1 0,1-1,-1 1,1 0,-1 0,0-1,1 1,-1 0,0 0,1-1,-1 1,0 0,0 0,0 0,0 0,0-1,0 1,0 0,0 0,0 0,0 0,0 0,0-1,-1 1,1 0,0 0,-1 0,1 0,0 1,-2 96,0-70,1-1,2 1,0-1,2 1,1-1,2 3,0-2,-7-19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1.5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1 908,'146'7,"-1"6,7 7,175 16,419-25,-717-10,656 42,-495-24,81-6,226-7,263 13,-497-20,-261 1,1 0,-1 0,1 0,-1 0,1-1,-1 0,0 1,1-1,-1 0,0 0,1 0,-1 0,0-1,0 1,0-1,0 1,0-1,0 0,0 1,-1-1,1 0,-1 0,1 0,-1-1,0 1,0 0,0 0,0-1,0 1,0 0,-1-1,1 0,76-152,-67 109,-2 1,-3-1,-1 0,-2 0,-3 0,-1-1,-4-12,0-40,5 67,-2 0,1 1,1-1,2 1,2-1,0 1,2 0,2 0,0 0,7-14,4-7,-28 57,-347 317,342-309,9-8,-1 1,1 0,0 0,0 1,0-1,1 1,0 1,1-1,-4 8,8-14,0 1,1-1,0 0,-1 0,1 0,-1 0,1 0,0 0,0 0,0 0,0 0,0 0,0 0,0 0,0-1,0 1,0 0,0-1,0 1,0-1,1 1,-1-1,0 0,0 1,0-1,1 0,-1 0,0 0,1 0,-1 0,0 0,0 0,1 0,-1-1,0 1,0 0,1-1,-1 1,0-1,0 0,0 1,1-1,18-5,-1-1,0 0,0-2,-1 0,0-1,-1 0,0-2,0 0,-1-1,-1 0,0-1,-1-1,6-9,122-208,-142 230,1 1,0-1,0 0,-1 1,1-1,0 1,1-1,-1 1,0-1,0 1,1 0,-1 0,0 0,1-1,-1 1,1 0,0 1,-1-1,1 0,0 0,-1 1,1-1,0 1,0 0,0-1,-1 1,1 0,0 0,0 0,0 0,0 0,-1 1,1-1,0 0,0 1,-1 0,1-1,1 1,17 77,-18-68,6 43,3 0,3-1,10 25,-1-18,-23-58,1 0,-1 0,0 0,0 0,1 0,-1 0,0 0,0 0,0 0,0 0,0 0,0 0,-1 0,1 1,0-1,0 0,-1 0,1 0,-1 0,1 0,-1 0,1-1,-1 1,0 0,1 0,-1 0,0 0,0-1,1 1,-1 0,0-1,0 1,0-1,0 1,0-1,0 1,0-1,0 1,0-1,0 0,-1 0,-50 5,46-5,-427-28,367 25,11 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2.6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54 1,'-2'16,"-3"14,-1 12,1 7,1 4,-1 1,0-3,-1-7,-2-12,1-11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2.9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0 256,'0'-1,"5"-26,1 0,1 0,2 1,10-25,-16 45,0 0,1-1,-1 2,1-1,0 0,0 1,1 0,0 0,0 0,0 0,0 1,1 0,0 0,0 1,0-1,0 1,0 1,1-1,-1 1,1 0,-1 0,5 0,7 2,0 0,1 1,-1 1,0 0,0 2,0 0,-1 1,0 0,1 2,-2 0,1 1,-1 1,0 0,-1 1,1 1,-14-10,0 0,1 0,-1 0,0 0,0 1,0-1,0 1,0-1,0 1,0 0,0 0,-1 0,1 0,-1 0,1 0,-1 0,0 0,0 0,0 1,0-1,0 0,-1 1,1-1,-1 1,1-1,-1 1,0-1,0 1,0-1,0 1,-1-1,1 1,-1-1,1 1,-1-1,0 0,0 1,0-1,0 0,0 0,0 1,-1-1,0 1,-11 7,0-1,0 0,-1-1,0 0,0-1,-1-1,0 0,0-1,-10 2,12-3,-147 44,158-47,0 0,0 0,0 1,0-1,1 0,-1 1,0-1,1 1,-1 0,1-1,0 1,-1 0,1 0,0 0,0 0,0 0,1 0,-1 0,0 0,1 0,-1 0,1 0,0 1,-1-1,1 0,0 0,1 1,-1-1,0 0,1 0,-1 0,1 0,-1 0,1 1,0-1,0 0,0 0,47 74,-44-70,9 11,0 0,1-1,1 0,0-1,1-1,1-1,0 0,1-1,0 0,1-2,0 0,0-1,1-1,1-1,-1-1,1-1,0 0,0-2,9 0,9-5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20.16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160 15,'-96'13,"92"-12,1 0,-1 1,1-1,-1 1,1 0,0 0,0 0,0 1,0-1,0 1,0-1,0 1,1 0,0 0,-1 0,1 0,0 0,1 1,-1-1,0 1,1-1,0 1,0 0,0 0,1-1,-1-1,1 1,0 0,0 0,0 0,0 0,1 0,-1-1,1 1,0 0,0 0,0-1,0 1,0 0,1-1,-1 0,1 1,-1-1,1 0,0 1,0-1,0 0,0 0,0-1,1 1,-1 0,1-1,-1 1,1-1,82 27,-62-24,1-1,-1-1,0-2,1 0,-1-1,1-1,-1-2,0 0,0-1,-1-2,1 0,-1-1,10-7,-26 13,-1-1,0 0,0 0,0 0,-1 0,1-1,-1 0,0 0,0 0,0-1,0 1,1-3,-5 7,-1 0,1 0,0 0,0 0,0 1,-1-1,1 0,0 0,0 0,0 0,-1 0,1 1,0-1,0 0,-1 0,1 0,0 0,0 0,-1 0,1 0,0 0,0 0,-1 0,1 0,0 0,0 0,-1 0,1 0,0 0,0 0,0-1,-1 1,1 0,0 0,0 0,-1 0,1 0,-2 2,0 0,1 0,-1 1,1-1,-1 1,1 0,0-1,0 1,0 0,0 0,1-1,-1 1,1 0,-1 0,1 0,0 0,0 0,0 0,1 0,-1 0,1-1,0 1,0 0,-1 0,2-1,-1 1,0 0,1-1,-1 1,1-1,0 1,-1-1,1 0,0 0,0 0,1 0,-1 0,0-1,1 1,-1-1,1 1,0-1,-1 0,1 0,1 0,13 5,1-2,-1 0,1-1,1-1,-1-1,0 0,0-2,0 0,0-1,0 0,0-2,12-3,-25 6,-1 0,1 0,-1 0,1 0,-1-1,0 1,1-1,-1 0,0-1,0 1,0-1,-1 0,1 0,-1 0,1 0,-1 0,0-1,0 0,-1 1,1-1,-1 0,0 0,0-1,0 1,0 0,-1-1,1 1,-1-1,-1 1,1-1,-1 1,1-1,-1 0,-1-3,-1 2,0 1,-1-1,0 1,0 0,0 0,-1 0,0 0,0 0,0 1,0 0,-1 0,0 0,0 0,0 1,0-1,0 1,-1 1,1-1,-1 1,0 0,0 0,0 1,0 0,0 0,-4-1,0 0,-1 1,1 0,0 1,0 0,0 1,-1 0,1 0,0 1,0 0,1 1,-1 0,0 1,-1 1,4-1,1 0,0 0,-1 0,2 1,-1 0,0 0,1 1,0-1,0 1,1 0,0 1,0-1,0 1,1 0,-1 0,2 0,-1 0,1 0,0 1,1-1,0 1,-1 3,3-7,0-1,0 1,0-1,0 1,0-1,1 0,-1 0,1 0,0 0,0 0,0 0,0 0,1-1,-1 1,1-1,0 1,-1-1,1 0,0 0,0 0,1-1,-1 1,0-1,0 0,1 0,-1 0,1 0,-1 0,1-1,-1 1,1-1,2 0,30 3</inkml:trace>
  <inkml:trace contextRef="#ctx0" brushRef="#br0" timeOffset="498.937">975 215,'18'2,"18"2,14-1,9-3,-5-2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3.2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104 0,'-13'16,"-8"15,1 10,1 6,4 6,4 3,7 1,5-2,9-4,5-3,9-6,6-8,5-9,3-9,2-8,1-7,1-10,-7-4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3.48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36,'19'0,"18"0,21 0,14-2,13-3,4-3,-1-3,-16 2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3.6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42,'18'-2,"22"-1,25 0,24-2,19-1,12-1,6-1,-18 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3.95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332 5,'-40'0,"25"-2,-1 1,1 0,0 1,0 1,-1 0,1 1,0 1,0 0,0 1,1 0,-1 2,1 0,0 0,1 1,-1 1,0 1,10-5,0-1,1 1,-1 0,1 0,0 1,0-1,0 1,1-1,0 1,0 0,0 0,0 0,1 0,0 0,0 0,0 1,0-1,1 0,0 0,0 1,1-1,-1 0,1 0,0 0,1 1,2 6,0-1,0 0,2 0,-1 0,1-1,1 0,0 0,0 0,1-1,5 5,152 119,-22-22,-142-110,41 46,-41-46,0 1,1-1,-1 1,-1 0,1-1,0 1,0 0,-1 0,1 0,-1 0,1-1,-1 1,0 0,0 0,0 0,0 0,0 0,0 0,0 0,-1 0,1-1,-1 1,1 0,-1 0,0 0,0-1,1 1,-1 0,-1 0,-6 4,-1 0,0-1,1 0,-2 0,1-1,0 0,-1-1,0 0,0-1,0 0,0 0,0-1,0 0,0-1,-3 0,6 0,6 0,-16 2,0 0,1-2,-1 0,0 0,0-2,0 0,-14-5,28 7,1-1,0 0,-1 0,1 0,0 0,0 0,0 0,0-1,0 1,0-1,0 1,0-1,1 0,-1 0,0 0,1 0,0 0,-1 0,1 0,0 0,0-1,0 1,0-2,-1-20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4.2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92 0,'-11'17,"0"0,0 0,2 1,0 1,1 0,1 0,1 0,0 0,2 1,0 0,1 0,1 1,1-1,1 0,1 1,1-1,0 2,3-10,1-1,-1 0,2-1,-1 1,2-1,-1-1,1 1,1-1,-1-1,2 1,-1-2,1 1,0-1,1-1,-1 0,1 0,1-1,-1 0,1-1,-1-1,1 0,0 0,1-1,-1-1,0 0,1 0,-1-2,0 1,0-1,1-1,8-3,-14 4,0-1,0 0,-1 0,1-1,0 0,-1 0,0-1,0 0,0 0,3-2,13-17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4.4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26,'18'0,"20"0,17 0,15 0,9-2,3-1,-4-2,-10-3,-17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4.70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24,'19'-2,"21"-1,22 0,24-2,22 1,17 0,-12 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04.9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362 147,'-5'18,"-3"13,-3 8,0 7,3 4,1 3,6 1,2 4,1-3,0 0,0-5,0-8,-4-9,-2-12,-4-8,0-7</inkml:trace>
  <inkml:trace contextRef="#ctx0" brushRef="#br0" timeOffset="1">1 0,'18'0,"24"3,28 0,29-1,28 1,16-6,-15-2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28.27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 14,'-5'-13,"-4"39,-3 25,1 1,3 0,2 1,2 19,5 335,-1-381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33.45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88,'5'15,"1"0,1-1,0 0,1 0,0 0,2-1,-1-1,1 1,1-2,0 1,1-1,0-1,1 0,-1-1,2-1,0 0,0 0,0-1,2-1,-5 0,0-2,0 1,0-1,1-1,0 0,-1-1,1 0,0-1,0 0,0-1,0 0,0-1,0 0,6-2,-14 2,-1-1,0 0,0 0,0 0,0-1,0 1,0-1,0 1,-1-1,1 0,-1 0,0 0,0 0,0-1,0 1,-1 0,0-1,1 1,-1-1,0 0,0 1,-1-1,1-2,1-88,-14-22,11 114,1 0,0 0,-1 0,1 0,0 0,0 0,1 1,-1-1,0 0,1 0,-1 0,1 0,-1 1,1-1,0 0,0 0,0 1,0-1,0 1,0-1,0 1,1-1,-1 1,0 0,1-1,-1 1,1 0,0 0,-1 0,1 0,1 0,15-4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19.1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291 457,'-10'-3,"-1"1,0 1,0 0,0 0,0 1,-1 0,1 1,0 1,0-1,1 2,-1 0,0 0,1 1,0 0,0 0,0 1,0 1,1 0,-1 0,2 1,-1 0,1 0,-1 1,4-1,0 1,0-1,0 1,1-1,1 1,-1 0,1 1,0-1,1 1,0-1,0 1,1 5,0-10,1 0,0 0,0 0,0 0,1 0,-1 0,1 0,0 0,0 0,1 0,-1 0,1-1,0 1,-1 0,2-1,-1 0,0 1,1-1,0 0,-1 0,1 0,0-1,1 1,-1-1,0 1,1-1,2 1,0-1,-1 0,1 0,0 0,0-1,0 0,0 0,-1 0,1-1,0 0,0 0,0-1,0 0,0 0,0 0,0 0,0-1,-1 0,1 0,-1-1,1 0,-1 0,0 0,0-1,6-3,-1-1,0 0,0-1,-1 0,0 0,-1-1,0 0,0-1,-1 0,2-4,2-17,0 0,-3 0,0-1,-2 0,-2 0,-1 0,-1-1,-2 1,-1-1,-2 1,-3-12,-21-134,17 155,2 24,-1 68,6-8,3 1,2-1,8 41,-7-80,1 1,1-1,1 0,1 0,1-1,1 0,0 0,1-1,2 0,0-1,12 15,12 4</inkml:trace>
  <inkml:trace contextRef="#ctx0" brushRef="#br0" timeOffset="398.967">853 470,'-12'-6,"-1"1,0 0,0 0,0 2,-1 0,1 0,-1 1,0 1,1 0,-1 1,0 0,0 1,1 1,-1 0,1 1,-1 1,1 0,-10 4,20-7,1 1,-1-1,0 1,0 0,1 0,-1 0,1 0,0 0,0 0,0 1,0-1,0 1,0 0,1-1,-1 1,1 0,-1 0,1 0,0 0,1 0,-1 0,0 0,1 0,0 0,-1 1,1-1,0 0,1 0,-1 0,1 0,-1 0,1 1,0-1,0 0,0-1,1 1,-1 0,1 0,-1 0,1-1,0 1,0-1,0 1,0-1,1 0,-1 0,0 0,4 1,3 2,1-1,1 0,-1 0,1-1,-1-1,1 0,0 0,0-1,0 0,0-1,0 0,0-1,-1-1,1 1,0-2,0 1,-1-1,0-1,1 0,-1-1,5-2,-10 4,-1 0,1 0,0 0,-1 0,0-1,0 0,0 0,0 0,-1 0,1-1,-1 1,0-1,-1 0,1 0,-1 0,0 0,0 0,0 0,-1-1,0 1,0-1,0 1,-1-1,0 1,0-1,0 1,0-1,-2-2,2 7,0 0,0 0,-1 0,1 0,-1 0,1 0,-1 0,1 0,-1 0,1 0,-1 1,0-1,0 0,1 0,-1 1,0-1,0 0,0 1,0-1,0 1,0-1,0 1,0 0,0-1,0 1,0 0,0-1,0 1,0 0,0 0,0 0,0 0,0 0,0 0,0 1,0-1,0 0,0 0,0 1,0-1,0 1,0-1,0 1,0-1,0 1,0-1,1 1,-1 0,0 0,0-1,1 1,-1 0,0 0,1 0,-1 0,1 0,-1-1,1 1,0 0,-1 0,1 0,0 1,-1-1,1 0,0 0,0 0,0 0,0 0,0 0,0 0,-1 4,0-1,0 1,0 0,0 0,1 0,-1-1,1 1,1 0,-1 0,1 0,-1-1,1 1,1 0,-1-1,1 1,0-1,0 1,0-1,0 0,1 0,0 0,-1 0,2 0,-1 0,0-1,1 0,-1 0,1 0,0 0,1 0,10 7,1 0,0-2,0 0,1-1,0 0,0-1,8 1,37 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32.0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361 913,'-16'-7,"-1"1,0 0,0 1,0 1,-1 1,0 1,1 0,-13 1,22 1,0-1,0 2,0-1,0 1,0 0,0 1,0 0,1 0,-1 1,0 0,1 0,0 0,0 1,0 0,0 1,1 0,-1 0,1 0,1 1,-1 0,1 0,0 0,0 0,0 1,1 0,0 0,1 0,-3 8,5-13,0 1,0-1,1 1,-1 0,1-1,0 1,0 0,0 0,0-1,0 1,0 0,1-1,-1 1,1 0,0-1,0 1,0-1,0 1,0-1,0 1,1-1,-1 0,1 0,0 1,0-1,0-1,0 1,0 0,0 0,0-1,0 1,1-1,-1 0,1 1,-1-1,1 0,-1-1,1 1,0 0,0-1,6 3,1-2,0 1,-1-1,1-1,0 0,0 0,0-1,0 0,0-1,-1 0,1 0,-1-1,1 0,-1-1,0 0,-1-1,1 1,-1-2,1 1,-2-1,1-1,-1 1,1-1,-2 0,1-1,-1 0,0 0,-1 0,0 0,0-1,-1 0,0 0,-1 0,1-3,-8-22,4 34,0-1,0 1,0-1,0 1,0-1,-1 1,1-1,0 1,0-1,-1 1,1-1,0 1,0-1,-1 1,1-1,-1 1,1 0,0-1,-1 1,1 0,-1-1,1 1,-1 0,1 0,-1-1,1 1,-1 0,1 0,-1 0,1 0,-1 0,1 0,-1 0,0 0,1 0,-1 0,1 0,-1 0,1 0,-1 0,1 0,-1 0,1 1,-1-1,1 0,-1 0,1 1,-1-1,1 0,-1 1,1-1,0 0,-1 1,1-1,0 1,-1-1,-2 4,0 0,1 0,-1 0,1 0,0 0,0 0,0 1,0-1,1 0,0 1,0 0,0-1,1 1,-1 0,1-1,0 1,0 0,1-1,-1 1,1 0,0-1,1 1,-1-1,1 1,0-1,0 0,0 0,0 0,2 2,2 0,1 0,-1-1,2 1,-1-1,0-1,1 1,0-1,0 0,0-1,1 0,-1-1,1 1,-1-2,1 1,1-1,42 8</inkml:trace>
  <inkml:trace contextRef="#ctx0" brushRef="#br0" timeOffset="650.819">870 846,'-6'-1,"0"1,0-1,0 1,0 1,0-1,0 1,0 0,0 0,1 1,-1 0,0 0,1 0,-1 1,1-1,0 1,0 0,0 1,0 0,1-1,-1 1,1 1,0-1,0 1,1-1,-1 1,1 0,0 0,0 1,1-1,0 1,0-1,0 1,0 0,0 2,2-4,0 0,0 0,0 0,1 0,-1-1,1 1,0 0,0 0,0 0,0-1,1 1,0 0,-1-1,1 1,1-1,-1 0,0 0,1 0,0 0,-1 0,1 0,0-1,0 1,1-1,-1 0,1 0,-1 0,1-1,-1 1,1-1,9 4,0-1,0-1,0 0,0 0,0-1,1-1,-1-1,5 0,7 0,-1-2,0-1,0-1,0 0,-1-2,1-1,-1-1,-1-1,1-1,-2-1,1-1,-2 0,0-2,0 0,-1-2,-1 0,-1-1,0 0,-1-2,-1 0,0 0,-2-2,4-8,1-14,-2-1,-2-1,-2 0,-1-1,-3 0,-2 0,-2-1,-2 1,-2-16,0 27,-1 0,-1 0,-2 0,-2 1,-1 0,-3-4,-12-13,21 50,1 0,-1 0,0 0,0 0,1 0,-1 0,0 0,0 0,0 0,0 1,0-1,0 0,0 1,0-1,0 0,-1 1,1-1,0 1,0 0,0-1,-1 1,1 0,0 0,0 0,-1 0,1 0,0 0,-1 0,1 0,0 0,0 1,0-1,-1 0,1 1,0-1,0 1,0-1,0 1,-1 0,-3 4,1-1,0 1,0 0,0 0,1 0,0 1,0-1,0 1,1 0,0 0,0 0,0 0,0 3,-6 23,2 0,2 0,0 1,3-1,0 1,2-1,2 1,1-1,3 12,12 44,4-1,28 65,-49-146,9 29,2 0,2-1,1 0,1-1,12 15,-27-44,1-1,-1 1,0-1,1 0,0 0,0 0,-1 0,2-1,-1 1,0-1,1 0,-1 0,1 0,-1 0,1 0,0-1,0 0,0 0,0 0,0 0,0 0,0-1,0 0,0 0,0 0,0 0,0-1,0 0,1 0,11-6,0 0,0-1,-1-1,0-1,0 0,-1-1,-1 0,0-1,0-1,-1 0,-1 0,1-2,47-80,-59 89,-11 23,5-8,1-1,0 1,0 0,1 0,0 0,1 0,0 1,1 0,0-1,0 1,1 0,0 0,1 0,0 4,1-11,0 0,0-1,0 1,1 0,-1-1,1 1,0-1,0 1,-1-1,1 0,1 0,-1 0,0 0,0 0,1 0,-1 0,1-1,0 0,-1 1,1-1,0 0,0 0,0 0,0-1,1 1,75 3,-45-9</inkml:trace>
  <inkml:trace contextRef="#ctx0" brushRef="#br0" timeOffset="902.731">1979 659,'-16'-2,"-12"-1,-6-2,-1-1,0 1,2 0,-1-3,6 1</inkml:trace>
  <inkml:trace contextRef="#ctx0" brushRef="#br0" timeOffset="1147.788">1284 404,'16'-4,"21"-2,25 0,26 2,27 1,17 1,8 3,-20 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31.4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1 973,'16'-6,"-1"-1,1 0,-1-1,-1 0,0-1,0-1,0-1,-2 0,8-8,-10 11,0-1,-1-1,-1 1,1-2,-2 1,1-1,-2 0,1 0,-1-1,-1 0,0 0,-1 0,0-1,-1 0,0-1,-3 13,0-1,1 1,-1 0,0-1,0 1,1-1,-1 1,0 0,-1-1,1 1,0-1,0 1,-1 0,1-1,0 1,-1 0,1-1,-1 1,0 0,1 0,-1 0,0 0,0-1,0 1,0 0,0 0,0 0,0 1,0-1,0 0,0 0,-1 1,1-1,0 0,-1 1,1-1,0 1,-1 0,1-1,0 1,-1 0,1 0,-1 0,1 0,0 0,-1 0,1 1,0-1,-1 0,1 1,0-1,-1 0,1 1,0 0,-1-1,1 1,0 0,0 0,0 0,0-1,0 1,0 0,0 1,0-1,0 0,0 0,0 1,-3 5,0 0,1 0,-1 0,1 0,1 1,-1 0,2-1,-1 1,1 0,0 0,0 0,1 0,0 0,0 0,1 0,0 0,1 0,0-1,0 1,0 0,1-1,0 0,1 1,0-1,0 0,0-1,1 1,0-1,0 0,0 0,1-1,0 1,6 3,-4-4,1-1,-1 0,1 0,1-1,-1 0,0 0,1-1,-1-1,1 1,0-1,-1-1,1 0,0-1,-1 1,1-2,0 1,-1-2,0 1,1-1,-1 0,0-1,0 0,-1-1,1 0,-1 0,0 0,-1-1,1-1,-1 1,0-1,-1 0,1-1,1-3,45-101,-39 74,-14 36,1-1,0 0,0 0,0 1,0-1,0 1,0-1,1 1,-1-1,1 1,-1 0,1 0,0-1,0 1,0 1,0-1,0 0,1 0,-1 1,0-1,1 1,0 0,-1 0,1 0,-1 0,1 0,0 1,0-1,-1 1,1 0,0-1,0 1,0 1,-1-1,1 0,0 1,0-1,-1 1,1 0,0 0,-1 0,1 0,0 1,6 3,0 0,0 2,0-1,-1 1,0 0,-1 0,1 1,-1 0,-1 1,0-1,0 1,0 1,-1-1,-1 1,0 0,0 0,-1 0,0 0,0 0,-2 1,1-1,-1 6,-9 13,2-46,10 2,1 1,0-1,1 1,1 0,0 1,1 0,0 0,3-2,7-14,14-22,-3-1,-1-1,-4-1,-1-2,-3 0,-3-1,-2-1,-3 0,4-46,-18 5,-13 76,-4 48,9 9,2 1,0 0,3 0,1 0,1 0,2 28,0-32,2 0,1 1,1-1,1 0,2 0,1-1,2 0,0 0,2-1,2 0,0-1,2 0,10 12,-22-34,0 0,1-1,0 1,0-1,0 0,1 0,0 0,0-1,0 0,0 0,1 0,-1 0,1-1,0 0,0 0,0-1,1 0,-1 0,0 0,1-1,0 0,-1 0,1 0,-1-1,1 0,0-1,-1 1,1-1,0 0,-1-1,1 0,-1 0,0 0,0-1,4-5,-1-1,-1-1,0 1,0-1,-1-1,0 1,0-1,-1-1,-1 1,0-1,-1 0,0 0,-1 0,0-1,-1 1,0-1,-1 1,-1-1,0 0,0 1,-1-1,1 12,1 0,-1 1,0-1,1 0,-1 0,0 1,0-1,1 0,-1 1,0-1,0 0,0 0,0 0,0 1,0-1,0 0,0 0,-1 1,1-1,0 0,0 0,0 1,-1-1,1 0,0 1,-1-1,1 0,-1 1,1-1,-1 1,1-1,-1 1,1-1,-1 1,0-1,1 1,-1-1,0 1,1 0,-1-1,0 1,1 0,-1 0,0-1,0 1,1 0,-1 0,0 0,0 0,0 0,1 0,-1 0,0 0,-3 8,0 0,1 0,0 0,1 0,-1 0,1 1,1-1,0 1,0-1,1 1,0-1,1 9,-1-12,0-1,1 1,0 0,0-1,0 1,1-1,-1 0,1 1,0-1,0 0,0 0,1 0,-1 0,1 0,0-1,0 1,1-1,-1 0,1 0,-1 0,1-1,0 1,0-1,0 0,1 0,-1 0,0 0,1-1,1 1,84 9,-48-13</inkml:trace>
  <inkml:trace contextRef="#ctx0" brushRef="#br0" timeOffset="255.132">844 344,'20'-4,"30"-4,36-1,39-1,38 2,31 1,-17 2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29.0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28 1,'-5'13,"-1"14,1 16,0 15,2 10,1 5,1 2,0 0,1-5,0-4,1-7,-1-9,0-13</inkml:trace>
  <inkml:trace contextRef="#ctx0" brushRef="#br0" timeOffset="602.448">268 415,'0'12,"-2"12,2-1,0 1,1 0,2-1,0 0,2 1,0-1,2-1,0 1,2-1,3 6,-11-25,1 1,0-1,0 0,0 0,0-1,0 1,0 0,1-1,-1 1,1-1,-1 0,1 0,0 0,0 0,0 0,1-1,-1 1,0-1,0 0,1 0,-1 0,1 0,-1-1,1 0,-1 1,1-1,-1 0,1-1,-1 1,1 0,-1-1,0 0,1 0,-1 0,0 0,1-1,-1 1,0-1,0 0,2-2,8-8,0-2,-1 0,0 0,-1-1,-1 0,0-1,-2 0,1-1,-2 0,0 0,-1 0,-1-1,1-8,5-54,-13 93,1 0,1 1,1-1,-1 1,2-1,0 0,1 1,0-1,1 0,0-1,2 4,-3-9,0-1,0 0,0 0,1 0,0-1,0 1,0-1,0 0,1 0,0-1,0 1,1-1,-1 0,1 0,0-1,0 0,0 0,0 0,1-1,-1 0,1 0,-1 0,3-1,2 0,0-1,0-1,0 0,1 0,-1-1,0 0,-1-1,1-1,0 1,-1-2,0 1,0-2,0 1,-1-1,1-1,-1 1,-1-2,1 1,-2-1,1 0,-1-1,0 0,0 0,-1 0,-1-1,1 0,-2 0,1-1,-2 1,1-1,-1 0,-1 0,1-5,2 45,2 0,1-1,1 0,1 0,3 4,-10-24,1-1,0 1,0 0,1-1,0 0,0 0,1 0,-1-1,1 0,1 0,-1 0,1-1,0 0,4 2,8 1</inkml:trace>
  <inkml:trace contextRef="#ctx0" brushRef="#br0" timeOffset="851.314">963 215,'3'20,"7"14,11 8,2-4</inkml:trace>
  <inkml:trace contextRef="#ctx0" brushRef="#br0" timeOffset="1166.766">1405 749,'20'-44,"-2"-1,-2 0,-2-2,-2 0,-2 0,-2-1,-2-10,-4 8,-2 0,-2 0,-3 0,-2 1,-6-22,-3 26,10 51,3 14,1 0,1-1,1 1,1 0,0 0,3 8,-2-2,-1-18,5 80,5 0,3-1,4-1,9 18,-26-96,2 0,-1 0,1 0,0 0,1-1,0 0,0 1,0-1,1-1,0 1,1-1,-1 1,1-2,1 1,-1-1,1 0,-1 0,1 0,1-1,-1 0,1-1,-1 0,2 0,-6-2,0-1,0 0,0 0,0-1,0 1,0 0,0-1,0 0,0 0,0 0,-1 0,1 0,0 0,-1-1,1 1,0-1,0-1,15-14</inkml:trace>
  <inkml:trace contextRef="#ctx0" brushRef="#br0" timeOffset="1346.996">1351 348,'-16'0,"-9"0,3 0,15 0,22 0,27-2,32-6,27-5,24-6,-8 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27.8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1,'149'16,"160"3,50-14,-208-4,-58 0,541 5,612 88,-685-2,-495-85,-64-8,-1 1,0-1,0 0,0 0,1 0,-1 1,0-1,0 0,0 0,0-1,-1 1,1 0,0 0,0 0,-1 0,1-1,-1 1,1 0,-1-1,1 1,-1 0,0-1,0 1,0-1,0 1,0 0,0-1,0 1,0-1,0 1,0 0,-1-1,1 1,-1 0,1-1,-1 1,0 0,1 0,-1-1,0 1,0 0,0-1,-3-11,1-4,1 2</inkml:trace>
  <inkml:trace contextRef="#ctx0" brushRef="#br0" timeOffset="804.104">3971 241,'1'1,"-1"0,0-1,1 1,-1 0,1 0,-1-1,1 1,0 0,-1-1,1 1,0-1,-1 1,1-1,0 1,-1-1,1 0,0 1,0-1,0 0,-1 1,1-1,0 0,0 0,0 0,0 0,-1 0,1 0,0 0,0 0,0 0,0 0,-1 0,1-1,0 1,0 0,0-1,-1 1,1 0,0-1,0 1,-1-1,1 1,0-1,-1 1,1-1,-1 0,1 1,-1-1,1 0,-1 0,1 1,-1-1,0 0,1 0,-1 1,0-1,0 0,1 0,-1 0,0 0,4-7,0 0,-1 0,0-1,-1 1,1-1,-2 1,1-1,-1 0,-1 0,1-2,-1 9,0-1,0 0,0 1,0-1,0 1,-1-1,1 1,-1-1,0 1,0-1,1 1,-2-1,1 1,0 0,0 0,-1-1,1 1,-1 0,0 0,0 1,1-1,-1 0,0 1,-1-1,1 1,0-1,0 1,-1 0,1 0,0 0,-1 0,1 0,-1 1,1-1,-1 1,-1 0,-1 0,-1 1,0 0,1 0,-1 1,1 0,0 0,0 0,-1 1,2-1,-1 1,0 0,0 1,1-1,0 1,-1 0,2 0,-1 0,0 0,1 1,0 0,0 0,0 0,0 0,1 0,0 0,0 0,0 1,0 3,2-8,0 1,0 0,1 0,-1-1,0 1,0 0,1-1,-1 1,1 0,0-1,-1 1,1-1,0 1,0-1,0 1,0-1,0 0,0 1,1-1,-1 0,0 0,1 0,-1 0,1 0,-1 0,1 0,-1 0,1-1,-1 1,1-1,0 1,-1-1,1 0,0 1,0-1,-1 0,1 0,71-1,-2-13,2-5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24.94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239 357,'-34'71,"3"1,3 2,-16 70,-7 15,9-50,42-109,0-1,0 1,1 0,-1 0,0-1,0 1,1 0,-1-1,0 1,0 0,0 0,1-1,-1 1,0 0,0-1,0 1,0 0,0-1,0 1,0-1,0 1,0 0,0-1,0 1,0 0,0-1,0 1,0 0,0-1,0 1,0 0,0-1,-1 1,1 0,0-1,0 1,0 0,-1-1,1 1,0 0,0 0,-1-1,1 1,0 0,0 0,-1 0,1-1,0 1,-1 0,1 0,0 0,-1 0,1 0,0 0,-1 0,1 0,-1 0,1 0,0 0,-1 0,1 0,0 0,-1 0,1 0,0 0,-1 0,1 0,39-168,-20 105,124-429,-106 401,-37 90,0 1,0-1,0 0,0 0,1 0,-1 1,0-1,0 0,1 0,-1 1,1-1,-1 0,1 0,-1 1,1-1,-1 1,1-1,-1 0,1 1,0-1,-1 1,1-1,0 1,-1 0,1-1,0 1,0 0,0-1,-1 1,1 0,0 0,0 0,0 0,-1 0,1 0,0 0,0 0,0 0,0 0,-1 0,1 0,0 1,0-1,-1 0,1 1,0-1,0 0,-1 1,1-1,0 1,-1-1,1 1,0 0,-1-1,1 1,-1-1,1 1,-1 0,21 50,-20-49,29 110,-5 1,-5 0,-5 2,-3 34,-9-115,-2 1,-1 0,-2-1,-2 1,-6 27,2-32</inkml:trace>
  <inkml:trace contextRef="#ctx0" brushRef="#br0" timeOffset="244.858">52 638,'-6'11,"5"4,16-3,23-8,23-11,22-12,15-9,9-5,2-1,-18 6</inkml:trace>
  <inkml:trace contextRef="#ctx0" brushRef="#br0" timeOffset="778.8">748 196,'13'133,"-6"1,-6-1,-5 8,1-95,1-19,1 1,1-1,2 1,0-1,4 10,-5-32,0 1,1-1,0 0,0 0,0 0,0-1,1 1,0 0,0-1,0 0,1 1,-1-1,1-1,0 1,0-1,0 1,1-1,-1 0,1-1,0 1,-1-1,1 0,1 0,-1 0,0-1,0 0,0 0,1 0,-1 0,0-1,1 0,-1 0,1-1,-1 1,0-1,0 0,1-1,2-1,117-65,-113 60,-1-1,-1 1,0-2,0 0,-1 0,0 0,0-1,-1-1,-1 1,3-7,-9 17,0 0,0-1,0 1,0 0,0 0,0-1,0 1,-1-1,1 1,0-1,-1 1,1-1,-1 1,0-1,0 1,1-1,-1 0,0 1,0-1,0 1,-1-1,1 1,0-1,-1 0,1 1,-1-1,1 1,-1 0,0-1,1 1,-1-1,0 1,0 0,0 0,0-1,0 1,0 0,-1 0,1 0,0 0,0 0,-1 0,1 1,-1-1,1 0,-1 1,1-1,-1 1,-3 2,0 0,0 1,0 0,0 0,1 0,-1 1,1-1,0 1,0 0,0 0,0 1,1-1,0 1,0 0,0 0,0 0,1 0,0 0,0 0,0 1,1-1,0 1,0-1,0 1,1 0,-2 4,1 0,0 0,1 0,0 0,0 0,1 0,0 0,1 0,0-1,1 1,0 0,1-1,0 0,0 0,0 0,2 0,-1-1,1 0,0 0,0 0,1-1,0 0,1 0,-1-1,1 0,1 0,-1-1,1 0,0 0,0-1,0 0,0-1,1 0,0 0,-1-1,2 0,24 0</inkml:trace>
  <inkml:trace contextRef="#ctx0" brushRef="#br0" timeOffset="1730.971">667 584,'57'-11,"0"2,1 3,39 1,-39 3,0 2,1 2,5 4,-45-4,1 2,-1 0,0 1,0 0,0 2,-1 0,0 1,-1 1,1 1,-2 0,2 2,-11-6,1 1,-1 0,0 1,0-1,-1 1,0 1,-1-1,0 1,0 0,-1 0,0 0,0 1,-1-1,0 1,-1 0,0 0,-1 0,0 3,0 21,-1 1,-2 0,-1-1,-6 22,5-29,4 29,1-55,-1 0,0 0,1 0,-1 0,0 0,1 0,0 0,-1 0,1 0,-1 0,1 0,0-1,0 1,-1 0,1 0,0-1,0 1,0-1,0 1,0-1,0 1,0-1,0 1,0-1,0 0,0 1,0-1,0 0,0 0,0 0,0 0,0 0,0 0,1 0,-1 0,0-1,0 1,0 0,0-1,0 1,0 0,0-1,0 0,0 1,-1-1,1 1,0-1,0 0,0 0,14-9,-1-2,0 1,-1-2,0 1,-1-2,0 0,-1 0,-1-1,-1 0,0-1,0-1,41-101,-55 142,1 0,2 1,0-1,2 1,0-1,2 5,-1-22,-1 1,1-1,1 1,-1-1,1 1,1-1,-1 0,1 0,1 0,-1 0,1 0,0-1,0 0,1 1,0-2,0 1,1-1,-1 1,1-1,0-1,1 1,-1-1,3 0,-4-2,0 0,1 0,-1-1,1 0,0 0,-1-1,1 1,0-1,-1 0,1-1,0 0,-1 1,1-2,-1 1,1-1,-1 0,1 0,-1 0,0-1,0 1,0-1,-1-1,1 1,-1-1,5-4,2-3,1 0,-1-2,-1 1,0-1,-1-1,-1 1,0-2,4-9,3-22,-2 0,-2-1,-2-1,-2 1,-2-1,-3-1,-1 1,-5-27,4 63,-1-125,-7 0,-11-39,0 107,18 69,0 0,1-1,-1 1,0 0,0 0,1 0,-1 0,0 0,0 0,1 0,-1 0,0 0,1 0,-1 0,0 1,0-1,1 0,-1 0,0 1,1-1,-1 0,1 1,-1-1,0 1,1-1,-1 1,1-1,-1 1,1-1,-1 1,1 0,0-1,-1 1,1-1,0 1,-1 0,1-1,0 1,0 0,-1 0,1-1,0 1,0 0,0 0,0-1,0 1,0 0,-9 33,1 1,1-1,2 1,1 0,2 1,3 27,-1 33,5-1,5 0,3 0,25 90,-34-166,1 1,0-1,1 0,1 0,1-1,1 0,1 0,0-1,11 14,-19-29,0 0,1 1,-1-1,1 0,0 0,-1 0,1-1,0 1,0-1,0 1,0-1,0 0,0 0,1-1,-1 1,0 0,0-1,1 0,-1 0,0 0,1 0,-1-1,0 1,0-1,0 0,1 0,-1 0,0 0,0 0,0-1,0 1,0-1,81-72,21-67,-105 141,0-1,0 1,1-1,-1 1,0-1,0 1,0-1,0 1,1 0,-1-1,0 1,1-1,-1 1,0-1,1 1,-1 0,0-1,1 1,-1 0,1-1,-1 1,0 0,1 0,-1-1,1 1,-1 0,1 0,-1 0,1 0,-1 0,1-1,-1 1,1 0,-1 0,1 0,-1 1,1-1,0 0,-1 0,1 0,-1 0,1 0,-1 0,0 1,1-1,-1 0,1 1,-1-1,1 0,-1 0,0 1,1-1,-1 1,0-1,1 0,-1 1,0-1,1 1,-1-1,0 1,0-1,0 1,1-1,-1 1,0-1,0 1,0-1,4 41,-4-37,0 48,-2-30,2-1,1 0,0 0,2 0,0 0,6 19,-7-36,-1-1,0 1,1-1,-1 0,1 1,0-1,0 0,0 0,1 0,-1 0,1-1,-1 1,1-1,0 1,0-1,0 0,0 0,1-1,-1 1,0 0,1-1,-1 0,1 0,0 0,-1 0,1-1,0 1,-1-1,1 0,0 0,0-1,-1 1,1-1,2 0,29-8</inkml:trace>
  <inkml:trace contextRef="#ctx0" brushRef="#br0" timeOffset="1982.293">2445 517,'-13'3,"-6"0</inkml:trace>
  <inkml:trace contextRef="#ctx0" brushRef="#br0" timeOffset="2230.63">1656 330,'32'0,"35"-4,32-5,26 0,16 2,6 3,-23 4</inkml:trace>
  <inkml:trace contextRef="#ctx0" brushRef="#br0" timeOffset="2407.159">2793 1092,'19'-7,"-1"-2,0 0,-1-1,0-1,-1 0,0-1,0-1,-1-1,-1 0,0-1,-2 0,1-1,-2 0,0-1,4-10,-9 17,-1-1,-1 1,0-1,-1 0,0 1,0-2,-1 1,-1 0,1-8,-2 14,0 1,0 0,0 0,-1 0,1 0,-1-1,0 1,0 0,-1 0,1 1,-1-1,0 0,0 0,0 1,-1-1,1 1,-1 0,1 0,-1 0,0 0,-1 0,1 0,0 1,-1 0,1 0,-1 0,-1-1,1 2,0-1,0 1,0 0,0 0,0 1,0-1,0 1,0 0,0 0,0 0,0 1,0-1,0 1,1 0,-1 0,0 1,0-1,0 1,1-1,-1 1,1 0,-1 1,1-1,0 1,0-1,0 1,0 0,1 0,-1 0,1 0,-1 2,-5 5,1 1,1 0,0 0,0 1,1-1,1 1,0 0,0 0,0 8,2-9,0 1,1 0,0 0,1 1,1-1,-1 0,2 0,0 0,0-1,1 1,1 0,0-1,0 0,1 0,1 0,0 0,0-1,1 0,0-1,1 1,0-1,0-1,1 1,0-1,1-1,0 0,0 0,2 0,86 27,-58-26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42.38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95,'487'-49,"723"29,-964 20,109 1,799-8,-1025 0,-104 1,-15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38.1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135 108,'0'14,"0"13,0 14,0 11,0 6,0 2,0 0,0-4,0-8,0-13</inkml:trace>
  <inkml:trace contextRef="#ctx0" brushRef="#br0" timeOffset="321.947">1 41,'17'-7,"1"0,0 1,0 0,1 2,0 0,0 1,0 1,0 1,0 1,0 0,0 2,0 0,0 1,0 0,-1 2,0 0,0 2,0 0,16 8,-31-14,0 0,-1 1,1-1,0 0,-1 1,1-1,-1 1,0 0,0 0,0 0,1 0,-2 0,1 1,0-1,0 1,-1-1,1 1,-1-1,0 1,0 0,0 0,0-1,0 1,-1 0,1 0,-1 0,0 0,0 0,0 0,0 0,0 0,-1 0,0-1,1 1,-1 0,0 0,0 0,0-1,-2 4,-6 2,-1 1,0-2,0 1,-1-1,0-1,0 0,-1 0,1-1,-1-1,0 0,-1 0,1-1,-1-1,1 0,-1-1,0 0,-4-1,-6 1,24-1,-1 0,0-1,0 1,0 0,0 0,0 0,0 0,0-1,0 1,0 0,0 0,0 0,0 0,0-1,0 1,0 0,0 0,0 0,0 0,0-1,0 1,14-3</inkml:trace>
  <inkml:trace contextRef="#ctx0" brushRef="#br0" timeOffset="1333.392">723 54,'0'71,"-2"0,-4-1,-12 58,-11-24,29-105,0 1,0 0,0-1,0 1,0 0,0 0,0-1,0 1,0 0,0-1,0 1,0 0,-1-1,1 1,0 0,0 0,0-1,0 1,-1 0,1 0,0-1,0 1,-1 0,1 0,0 0,0-1,-1 1,1 0,0 0,-1 0,1 0,0 0,-1 0,1-1,0 1,0 0,-1 0,1 0,0 0,-1 0,1 0,0 0,-1 0,1 1,0-1,-1 0,1 0,0 0,-1 0,1 0,0 0,0 1,-1-1,1 0,0 0,0 0,-1 1,1-1,0 0,0 0,0 1,-1-1,1 0,0 1,0-1,0 0,0 0,0 1,0-1,-1 1,-5-28,1-24,2 0,3-1,1 1,3-1,22-60,-24 108,-1 1,1-1,0 1,0-1,0 1,0 0,1 0,-1 0,1 0,0 0,0 1,0-1,0 1,0 0,1 0,-1 0,0 0,1 1,0-1,-1 1,1 0,0 0,0 0,0 0,-1 1,1 0,4 0,2 1,1 2,-1-1,0 1,0 1,0 0,-1 0,0 1,1 0,-2 0,1 1,0 0,-1 1,-1 0,1 0,-1 1,0 0,3 5,-9-12,1 1,-1 0,0 1,0-1,0 0,0 0,0 0,0 1,0-1,-1 0,1 1,-1-1,0 1,0-1,0 0,0 1,0-1,0 1,-1-1,1 0,-1 1,1-1,-1 0,0 1,0-1,0 0,0 0,-1 0,1 0,-1 0,1 0,-1 0,1-1,-1 1,0 0,0-1,0 1,0-1,0 0,0 0,0 0,-1 0,1 0,-2 0,-11 6,0-2,0 0,0-1,-1 0,0-1,1-1,-1-1,-6 0,21-1,0-1,0 1,0 0,0 0,0-1,0 1,0 0,0 0,0 0,0 0,0 0,0 0,0 1,0-1,0 0,0 1,0-1,0 0,0 1,0-1,0 1,1-1,-1 1,0 0,0-1,0 1,1 0,-1-1,0 1,1 0,-1 0,1 0,-1 0,1 0,-1 0,1 0,0 0,-1-1,1 1,0 1,0-1,-1 0,1 0,0 0,0 0,0 0,1 0,-1 0,0 0,0 0,0 0,1 0,-1 0,1 0,-1 0,12 19,1 1,1-2,0 0,2 0,8 7,-8-9,-11-9,0 0,1-1,0 0,0 0,1-1,-1 0,2 0,-1 0,1-1,-1 0,1-1,1 1,-1-1,1-1,-1 0,1 0,0-1,0 0,0 0,0-1,1-1,5 1,75-33,-47 9</inkml:trace>
  <inkml:trace contextRef="#ctx0" brushRef="#br0" timeOffset="1581.822">1352 108,'-16'9,"-8"8,1 7,4 7,5 5,7 3,8 2,7 0,10-1,8-4,9-5,10-6,6-8,4-5,-1-6,-2-6,-6-7,-11-3</inkml:trace>
  <inkml:trace contextRef="#ctx0" brushRef="#br0" timeOffset="1837.31">1204 322,'23'2,"18"1,15-2,10-6,4-5,-1-4,-13-1</inkml:trace>
  <inkml:trace contextRef="#ctx0" brushRef="#br0" timeOffset="2016.83">1217 108,'23'5,"21"1,19 0,17-2,11-3,-11-2</inkml:trace>
  <inkml:trace contextRef="#ctx0" brushRef="#br0" timeOffset="2280.64">2033 41,'-2'1,"-10"1,0 1,0 0,1 0,-1 2,1-1,0 2,0-1,0 1,1 1,0 0,0 1,1-1,0 2,0-1,-6 10,14-16,0 0,0 0,0 0,1 0,-1 1,1-1,0 0,-1 0,1 1,0-1,0 0,0 0,1 1,-1-1,1 0,-1 0,1 0,-1 0,1 0,0 1,0-1,0-1,1 1,-1 0,0 0,1 0,-1-1,1 1,-1 0,1-1,0 0,1 1,64 38,33-3,-68-27,1 2,-2 2,0 0,13 10,-41-23,-1 0,1 0,-1 0,1 1,-1-1,0 0,0 1,0 0,0-1,0 1,0 0,0 0,0 0,-1 0,1 1,-1-1,0 0,1 1,-1-1,0 1,-1-1,1 1,0-1,-1 1,1 0,-1-1,0 1,0 0,0-1,0 1,0 0,-1-1,1 1,-1-1,0 1,0 0,-5 4,-1-1,0 0,0 0,0 0,-1-1,0 0,0-1,0 0,-1 0,0-1,1 1,-1-2,0 0,-6 1,3 1,1-1,-1 0,0-1,0-1,0 1,0-2,0 0,-1 0,1-1,0-1,-7-2,18 4,-1 0,1 0,0-1,0 1,-1 0,1-1,0 1,0-1,0 0,0 1,0-1,0 0,0 0,0 1,0-1,0 0,0 0,0 0,1 0,-1 0,0-1,1 1,-1 0,1 0,-1 0,1 0,-1-1,1 1,0 0,0 0,0-1,-1 1,1 0,1-1,-1 1,0 0,0 0,0-1,1 1,-1 0,0 0,1 0,-1-1,1 1,0 0,-1 0,2-1,12-17</inkml:trace>
  <inkml:trace contextRef="#ctx0" brushRef="#br0" timeOffset="2517.245">2567 162,'-13'16,"-5"11,0 10,5 6,7 3,11 0,10-2,10-5,10-4,10-6,6-8,4-8,0-5,-3-7,-6-8,-11-3</inkml:trace>
  <inkml:trace contextRef="#ctx0" brushRef="#br0" timeOffset="2712.381">2367 349,'18'2,"20"1,17-4,15-8,9-3,5-5,-2-4,-16 1</inkml:trace>
  <inkml:trace contextRef="#ctx0" brushRef="#br0" timeOffset="3037.71">2768 162,'0'0,"0"1,0 0,-1 0,1-1,0 1,0 0,0 0,0 0,0-1,0 1,0 0,1 0,-1-1,0 1,0 0,0 0,1-1,-1 1,0 0,1 0,-1-1,1 1,-1-1,1 1,-1 0,1-1,-1 1,1-1,0 1,-1-1,1 1,0-1,-1 0,1 1,0-1,0 0,-1 0,1 1,0-1,0 0,-1 0,1 0,0 0,0 0,0 0,-1 0,1 0,0 0,0 0,18 3,1-1,0-1,-1-1,1 0,0-2,7-1,-4 1,148-17,-54 5,0 5,28 5,-129 4,0 1,0 1,0 0,-1 1,1 1,11 4,-23-7,0 1,0-1,0 1,-1 0,1 0,0 1,-1-1,1 1,-1 0,0 0,0 0,0 0,0 1,-1-1,1 1,-1 0,0-1,0 1,0 0,0 0,-1 0,0 1,0-1,0 0,0 0,0 3,-2 12,0 0,-1 0,-1-1,-1 1,0-1,-1 0,-2 2,-1 5,-32 118,26-126,8-21</inkml:trace>
  <inkml:trace contextRef="#ctx0" brushRef="#br0" timeOffset="3299.535">3263 82,'20'-3,"23"1,25-4,21 1,13-2,8 0,1 2,-7 2,-14 1,-23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44.51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 0,'11'14,"9"11,5 8,3 6,-3 2,-6 4,-8 5,-14 6,-16 2,-20 3,-17-4,2-13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44.85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22,'0'11,"0"7,0-3,2-8,4-10,-1-7,1-6,-2-2,-4 1,-1 8,-2 11,4 9,7 7,2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47.6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15,'2760'1,"-2472"1,-56 1,-62 0,-25 1,-232-11,-16-2,-8-3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17.6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41,'14'18,"8"16,9 8,2 6,3 2,0-1,-2-2,-2-4,-4-7,-5-10,-4-10,-4-7</inkml:trace>
  <inkml:trace contextRef="#ctx0" brushRef="#br0" timeOffset="320.601">548 1,'0'2,"0"0,1 0,-1 0,-1 0,1 0,0 0,0 0,-1 0,1 0,-1 0,1 0,-1 0,0 0,0 0,0 0,0 0,0-1,-1 1,1 0,0-1,-1 1,1-1,-1 0,1 1,-1-1,0 0,-8 14,-7 22,2 0,2 1,1 0,2 1,1 1,3-1,1 1,2 0,1 0,4 31,-3-29,1 0,3-1,1 1,2-1,2 0,2 0,5 13,-4-29,0-5</inkml:trace>
  <inkml:trace contextRef="#ctx0" brushRef="#br0" timeOffset="568.076">722 376,'16'2,"16"3,13 1,9-1,5 1,-1 0,-6 0,-11 3,-13-1</inkml:trace>
  <inkml:trace contextRef="#ctx0" brushRef="#br0" timeOffset="821.559">803 629,'22'5,"20"1,15-1,15 0,10-2,-8-1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45.28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441 213,'-11'-13,"-2"1,1 0,-2 1,1 0,-2 1,1 0,-1 2,-1-1,0 2,-5-2,13 6,0 0,0 0,0 1,-1 0,1 0,-1 1,1 0,-1 1,0 0,1 0,-1 1,1 0,-1 0,1 1,-1 0,1 1,0 0,0 0,0 0,0 1,1 1,-1-1,1 1,0 0,1 1,-1 0,1 0,0 0,1 0,-2 4,1-2,2-1,-1 2,1-1,0 0,1 1,0 0,0 0,1 0,0 0,1 0,0 0,0 0,1 0,0 1,1-1,0 0,0 0,1 0,0 0,1 0,0 0,0 0,1-1,0 0,0 1,1-1,0-1,1 1,-1-1,1 0,1 0,-1-1,5 3,7 0,1 0,0-2,1 0,-1-1,1-1,0-1,1-1,-1 0,1-2,-1 0,1-1,-1-1,1-2,-1 0,1 0,-1-2,14-6,121-44,-94 26</inkml:trace>
  <inkml:trace contextRef="#ctx0" brushRef="#br0" timeOffset="270.279">843 0,'0'11,"-1"136,-12 79,4-97,10-126,0 0,-1 0,1 0,0 0,0 0,1 0,-1 0,1-1,-1 1,1 0,0-1,0 1,0-1,0 0,0 0,1 0,-1 0,0 0,1 0,0-1,-1 1,1-1,0 0,0 0,0 0,0 0,0 0,0-1,0 1,0-1,1 0,100-3,-103 3,41-7,0-1,-1-3,0-1,4-4,14-7</inkml:trace>
  <inkml:trace contextRef="#ctx0" brushRef="#br0" timeOffset="531.728">1337 147,'0'16,"0"14,-2 12,-4 6,-2 8,0 3,1-2,2-3,6-7,10-9,15-9,14-9,13-8,12-10,9-11,0-8,-5-5,-14 0</inkml:trace>
  <inkml:trace contextRef="#ctx0" brushRef="#br0" timeOffset="792.035">1230 374,'18'0,"20"0,17-2,12-3,10-6,-1-2,-7-2,-14-1,-17 3</inkml:trace>
  <inkml:trace contextRef="#ctx0" brushRef="#br0" timeOffset="1216.852">1418 213,'33'5,"0"-2,0-1,0-1,31-5,-36 3,355-20,-365 20,0 2,1 0,-1 1,0 1,1 0,1 3,-17-6,0 1,0 0,0 0,0 1,0-1,0 1,0-1,-1 1,1 0,-1 0,1 0,-1 0,0 1,0-1,0 0,0 1,0 0,-1-1,1 1,-1 0,1 0,-1 0,0 0,0 0,-1 0,1 0,-1 0,1 0,-1 1,0-1,0 0,0 0,-1 0,1 2,-5 12,0 0,-1 0,-1 0,0-1,-1 0,-1 0,0-1,-8 9,-3 6,-42 79,62-109,1 0,-1 0,0 0,0 0,1 0,-1 0,0 0,0 0,1 0,-1 0,0 0,1 0,-1 0,0 1,0-1,1 0,-1 0,0 0,0 0,0 0,1 1,-1-1,0 0,0 0,0 0,1 1,-1-1,0 0,0 0,0 1,0-1,0 0,0 0,0 1,0-1,1 0,-1 0,0 1,0-1,0 0,18-24,-1 0,-1-2,-1 0,-1-1,3-10,-16 35,37-88,-3-2,2-26,-17 69,-14 55,-1 16,-1 0,-1 0,-1 0,-2 1,0 9,1 15,0-23,0 40,3 0,2-1,4 0,10 32,-15-78,-1-7</inkml:trace>
  <inkml:trace contextRef="#ctx0" brushRef="#br0" timeOffset="1800.957">2072 387,'234'-9,"55"-16,62-3,-258 33,-92-5,1 1,-1-1,0 1,0-1,0 1,0 0,0-1,0 1,0 0,0 0,-1 0,1 0,0 0,0 0,-1 0,1 0,0 0,-1 0,1 0,-1 0,0 0,1 0,-1 1,0-1,0 0,0 0,1 0,-1 1,0-1,-1 0,1 0,0 0,0 1,0-1,-1 0,1 0,-1 0,1 0,-1 0,-25 48,22-42,-87 143,82-148,7-21,2 16,0-50,2 0,2 0,3 0,2 1,2 0,4-5,-9 40,0 1,1-1,1 1,0 0,1 0,5-5,-11 16,0 1,0 0,0 0,1 1,-1-1,1 1,0 0,0 0,0 0,0 0,1 1,-1-1,1 1,-1 0,1 1,0-1,0 1,0 0,0 0,0 0,0 1,0 0,0 0,5 0,-6 1,0 0,0 0,0 1,-1-1,1 1,0-1,-1 1,1 0,-1 1,0-1,0 0,0 1,0 0,0 0,0 0,-1 0,1 0,-1 0,0 1,0-1,0 1,0 0,-1-1,0 1,0 0,0 0,0 0,0 0,-1 0,2 6,-1-1,-1 1,0 0,0-1,-1 1,0 0,-1-1,0 1,0-1,-1 0,-3 8,-3-2,0 1,-1-1,0-1,-1 0,-1 0,0-1,-12 9,-49 60,71-80,0 1,0-1,1 1,-1-1,1 1,-1 0,1 0,0 0,0 0,0-1,1 1,-1 0,1 0,-1 1,1-1,0 0,0 0,1 0,-1 0,0 0,1 0,0 0,0 0,0 0,0-1,0 1,1 0,-1 0,1-1,-1 1,1-1,0 0,0 1,0-1,1 0,-1 0,0 0,3 1,13 7,0-1,1-1,0 0,1-2,-1 0,1-1,1-1,-1-1,0 0,1-2,11-1,9 4,1-2,0-2,-1-2,1-1,38-10,-43 0,-14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4.38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122 0,'12'262,"-4"-185,-4 0,-3 0,-4 0,-2 0,-5 0,-7 22,15-87,-1 0,0 0,0-1,-2 0,1 1,-2-2,1 1,-1 0,-1-1,0-1,-2 2,9-10,-1 0,1-1,-1 1,1 0,-1-1,1 1,-1 0,0-1,0 1,1-1,-1 1,0-1,0 1,0-1,1 0,-1 1,0-1,0 0,0 0,0 0,0 0,0 0,1 1,-1-2,0 1,0 0,0 0,0 0,0 0,0 0,1-1,-1 1,0 0,0-1,0 1,1-1,-1 1,0-1,0 1,1-1,-1 0,0 1,1-1,-1 0,1 1,-1-1,1 0,-1 0,1 1,0-1,-1 0,1 0,0 0,-1 0,-11-52,11-15,2 1,3 0,4 0,2 0,3 1,5-7,-12 46,1-10,-3 12,2 1,0-1,1 1,1 1,2-1,4-7,-13 29,0 1,0-1,0 0,1 0,-1 1,1-1,-1 1,1-1,-1 1,1 0,0 0,-1-1,1 1,0 0,0 1,0-1,0 0,0 0,0 1,0-1,0 1,0 0,0 0,1 0,-1 0,0 0,0 0,0 0,0 1,0-1,0 1,0-1,0 1,1 0,64 41,-61-37,3 1,-1 1,0-1,0 2,0-1,-1 1,0 0,-1 1,0-1,0 1,2 5,-7-13,-1 1,0-1,1 0,-1 0,0 1,1-1,-1 0,0 1,0-1,0 0,0 1,0-1,-1 0,1 1,0-1,-1 0,1 0,-1 1,1-1,-1 0,1 0,-1 0,0 0,0 0,1 0,-1 0,0 0,0 0,0 0,0 0,0 0,0 0,0-1,-1 1,1-1,0 1,0-1,-1 1,1-1,0 1,-55 9,55-10,-73-4,74 4,0 1,1-1,-1 0,0 0,0 0,1 0,-1 0,0 0,1 0,-1 0,0 0,0 0,1 0,-1 0,0 0,0 0,1-1,-1 1,0 0,1 0,-1 0,0 0,0 0,0 0,1-1,-1 1,0 0,0 0,0 0,1-1,-1 1,0 0,0 0,0-1,0 1,0 0,1 0,-1-1,0 1,0 0,0-1,0 1,0 0,0 0,0-1,0 1,0 0,0-1,0 1,0 0,0 0,0-1,0 1,-1 0,1 0,0-1,0 1,0 0,0 0,0-1,-1 1,1 0,0 0,0 0,0-1,-1 1,1 0,184-29,-159 25,-1 1,0 0,-1-1,1-2,-1 0,-1-2,1 0,-1-2,-1 0,6-5,-25 14,0 1,-1-1,1 0,0 0,-1 0,1 0,-1 0,1 0,-1-1,0 1,0 0,1-1,-1 1,0-1,0 1,0-1,-1 1,1-1,0 0,-1 1,1-1,-1 0,1 0,-1 0,0 1,1-1,-1 0,0 0,0 0,-1 1,1-1,0 0,-1 0,1 0,-1 1,1-1,-1 0,0 1,0-1,0 0,0 1,0-1,0 1,0 0,0-1,0 1,-1 0,1 0,-1-1,-1 0,-4-1,0 0,0 0,-1 1,1-1,-1 2,1-1,-1 1,0 0,0 1,0 0,1 0,-1 0,0 1,0 0,1 1,-1 0,0 0,1 1,-6 2,11-3,0-1,1 1,-1-1,0 1,1 0,0 0,-1 0,1 0,0 0,0 0,0 0,0 1,0-1,0 0,1 0,-1 1,1-1,0 1,-1-1,1 0,0 1,0-1,1 0,-1 1,0-1,1 0,0 1,-1-1,1 0,0 0,0 1,0-1,0 0,1 0,-1 0,1 0,-1-1,1 1,0 0,-1-1,1 1,0-1,0 1,0-1,0 0,0 0,0 0,1 0,-1 0,19 11,1-2,-1 0,2-1,-1-1,1-2,0 0,1-1,18 1,-41-6,104 16,-6-5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4.70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56 1,'-7'8,"1"0,0 1,1 0,0 0,0 0,1 1,1 0,-1-1,1 1,1 1,0-1,0 0,1 0,1 1,0-1,0 1,1-1,0 0,0 1,1-1,1 0,0 0,0 0,1-1,0 1,1-1,0 1,2-2,0 0,0-1,1 0,0 0,0-1,0 0,1 0,0-1,0 0,0-1,1 0,-1 0,1-1,0 0,0-1,0 0,1 0,-1-1,0-1,-3 1,0-1,0 0,0 0,0-1,0 0,0 0,-1-1,1 1,0-1,-1-1,1 1,-1-1,0-1,0 1,0-1,0 0,-1 0,1 0,-1-1,0 0,-1 0,1-1,-1 1,0-1,0 0,-1 0,0 0,1-2,-1-1,0 1,0-1,-1 0,-1 0,0 1,0-1,0 0,-1 0,0 0,-1 0,0 0,-1 0,0 0,-2-7,2 11,0 0,0 1,0-1,0 1,-1-1,0 1,0 0,0 0,0 0,-1 0,1 1,-1 0,0-1,0 1,0 1,-1-1,1 0,-1 1,1 0,-1 0,0 1,0-1,1 1,-1 0,0 0,-5 0,-8 2,0 1,1 0,-1 1,1 1,0 0,0 2,0 0,1 1,0 0,0 1,-6 5,-21 12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4.95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 1,'-5'18,"1"15,11 12,12 4,13 1,12-6,-2-10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5.12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29 0,'-9'21,"-3"15,5 13,13 10,19 4,19 0,13-6,-3-13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6.19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41 115,'-39'-64,"39"62,-1 1,1-1,0 1,-1-1,1 0,0 0,0 1,0-1,0 0,1 1,-1-1,0 1,1-1,-1 0,1 1,0-1,-1 1,1-1,0 1,0-1,0 1,0 0,0-1,0 1,1 0,-1 0,0 0,0 0,1 0,-1 0,1 0,-1 0,1 1,-1-1,1 1,0-1,-1 1,1-1,-1 1,1 0,0 0,-1 0,1 0,0 0,-1 0,1 0,1 1,21-2,0 1,1 1,-1 0,0 2,-1 1,1 2,-1 0,0 1,0 1,0 1,-2 1,1 1,0 1,-5-1,-1 0,0 1,0 0,-1 2,-1 0,0 0,-1 1,0 1,-2 0,0 1,0 0,-2 1,0 0,-1 0,-1 1,-1 0,0 0,-1 1,-2-1,0 1,0 10,-1 13,-2 1,-2 0,-2-1,-2 0,-2 0,-1 0,-6 9,-29 84,-36 69,60-154,2-6,-8 9,3 1,2 2,3 0,2 1,3 1,2 0,3 0,3 1,2 0,4-39,1-1,1 1,1-1,0 0,2 0,0 0,1-1,1 0,1 0,1-1,0 0,1 0,1-2,1 1,0-2,1 1,1-2,0 0,1-1,0 0,1-2,1 0,1 0,-13-8,-1-1,1 0,0 0,0-1,0 0,0 0,1 0,-1-1,0 1,0-2,0 1,1-1,-1 0,0 0,0 0,0-1,0 0,-1 0,1-1,0 0,-1 0,0 0,0 0,0-1,0 0,0 0,-1 0,1-1,-1 1,0-1,-1 0,1 0,1-5,3-4,0-1,-1 0,-1-1,0 0,-2 0,1 0,-2 0,0-1,-1 1,-1-1,0 0,-2 0,0 1,0-1,-4-14,-11 1,15 30,0 0,1-1,-1 1,0 0,1 0,-1-1,0 1,1 0,-1 0,0 0,0 0,1 0,-1 0,0 0,0 0,1 0,-1 0,0 0,1 1,-1-1,0 0,1 0,-1 1,0-1,1 0,-1 1,1-1,-1 1,1-1,-1 1,1-1,-1 1,1-1,-1 1,1 0,-1-1,1 1,0 0,-1-1,1 1,0 0,0-1,0 1,-1 0,-6 16,0-1,1 2,1-1,0 1,2-1,0 1,0 0,2 1,-2 6,-45 553,5-39,32-474,7-62,1-11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6.45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1 911,'18'-7,"18"-2,15 0,17 2,9 5,3 4,-8 3,-13 1,-17 1</inkml:trace>
  <inkml:trace contextRef="#ctx0" brushRef="#br0" timeOffset="232.472">54 1045,'14'4,"16"5,16 0,16-2,10-4,3-6,-7-9,-14-1</inkml:trace>
  <inkml:trace contextRef="#ctx0" brushRef="#br0" timeOffset="484.327">496 617,'16'9,"16"10,17 9,14 8,4 7,1 8,-7 6,-11 8,-15 4,-17-1,-22-3,-20-3,-19-6,-12-5,-5-9,5-9,10-11</inkml:trace>
  <inkml:trace contextRef="#ctx0" brushRef="#br0" timeOffset="832.538">1271 310,'-2'55,"2"0,3 1,2-1,7 26,-10-64,29 189,26 70,-54-260,2 6,1 0,1 0,1-1,0 0,6 9,-13-29,-1 0,0 0,1 1,-1-1,1 0,0 0,-1 0,1 0,0 0,0 0,0 0,-1 0,1 0,0 0,0 0,1 0,-1-1,0 1,0-1,0 1,0 0,1-1,-1 0,0 1,0-1,1 0,-1 0,0 1,0-1,1 0,-1 0,0-1,1 1,-1 0,0 0,1-1,-1 1,0 0,0-1,0 1,1-1,-1 0,0 1,0-1,0 0,0 0,0 0,0 1,0-1,0 0,0-1,9-10,0 0,-1-1,0 0,-1 0,-1-1,0 0,0 0,0-6,0 5,42-104,-5-2,-5-1,-5-2,-6-2,-6 0,3-84,-22 180,-1 12,-1 0,0 0,-1 0,-1 0,-1 0,0 1,-2-6,3 23,1 1,0-1,0 0,-1 1,1-1,0 0,0 0,-1 1,1-1,0 0,-1 0,1 0,0 1,-1-1,1 0,-1 0,1 0,0 0,-1 0,1 0,0 0,-1 0,1 0,-1 0,1 0,0 0,-1 0,1 0,0 0,-1 0,1 0,-1 0,1-1,0 1,-1 0,1 0,0 0,-1-1,1 1,0 0,0 0,-1-1,1 1,0 0,0-1,-1 1,1 0,0-1,0 1,0 0,0-1,-1 1,1 0,0-1,0 1,0-1,0 1,0 0,0-1,0 1,0 0,0-1,0 1,0-1,0 1,0 0,1-1,-1 1,0-1,-10 30,6 13,3 2</inkml:trace>
  <inkml:trace contextRef="#ctx0" brushRef="#br0" timeOffset="1418.107">1940 911,'20'-4,"-1"0,1 1,0 1,0 1,0 1,0 1,0 0,0 2,0 0,10 4,30 20,-59-26,0-1,0 1,0 0,0 0,0 0,0 0,0 0,0 0,-1 1,1-1,0 0,-1 0,1 0,0 1,-1-1,0 0,1 1,-1-1,0 1,0-1,0 0,1 1,-2-1,1 0,0 1,0-1,0 1,-1-1,1 0,0 1,-1-1,1 0,-1 0,0 1,1-1,-1 0,0 0,0 0,0 0,0 0,0 0,0 0,0 0,0 0,0 0,-11 7,0 0,0 0,0-2,-1 1,0-1,-1-1,1-1,-1 0,-2 0,-2 2,-84 22,102-28,-1 0,0 0,1-1,-1 1,0 0,1 0,-1 0,0 0,1 1,-1-1,0 0,1 0,-1 0,1 1,-1-1,0 0,1 0,-1 1,1-1,-1 1,1-1,-1 0,1 1,-1-1,1 1,-1-1,1 1,-1 0,1-1,0 1,-1-1,1 1,0 0,0-1,0 1,-1-1,1 1,0 0,0-1,0 1,0 0,0-1,0 1,0 0,0-1,0 1,1 0,-1-1,0 1,0 0,0-1,1 1,-1 0,0-1,1 1,-1-1,1 1,-1-1,1 1,-1-1,1 1,0-1,148 62,-137-59,0 2,0-1,-1 1,0 1,0 0,0 1,0 0,-1 0,0 1,-1 0,0 1,0 0,-1 1,0 0,5 8,-12-15,0 0,0 0,-1 0,1-1,-1 1,1 0,-1 0,0 0,0 0,0 0,-1 0,1 0,-1-1,1 1,-1 0,0 0,0 0,0-1,-1 1,1-1,0 1,-1-1,0 1,0-1,0 0,0 0,0 0,0 0,0 0,-1 0,1-1,0 1,-1-1,0 0,0 1,-101 34,-21-22,124-14,0 0,1 0,-1 0,1 1,-1-1,1 0,-1 0,0 0,1 0,-1 0,1 0,-1 1,1-1,-1-1,0 1,1 0,-1 0,1 0,-1 0,1 0,-1 0,1-1,-1 1,1 0,-1 0,1-1,-1 1,1 0,-1-1,1 1,0-1,-1 1,1 0,-1-1,1 1,0-1,0 1,-1-1,1 1,0-1,0 1,-1-1,1 0,0 1,0-1,7-9</inkml:trace>
  <inkml:trace contextRef="#ctx0" brushRef="#br0" timeOffset="1720.339">2447 1098,'-3'4,"-1"1,1 0,0-1,0 1,0 0,1 0,-1 1,1-1,1 0,-1 1,1-1,0 1,0 0,1-1,-1 1,1 0,0-1,1 1,0 0,-1-1,2 1,-1-1,1 1,0-1,0 1,0-1,1 0,0 0,0 0,0-1,0 1,1-1,0 0,0 0,0 0,4 3,0-1,1 0,0 0,0-1,0-1,0 1,1-1,0-1,0 0,0 0,0-1,0-1,0 1,1-2,-1 1,-4-1,0 0,0 0,-1-1,1 0,0 0,-1 0,1-1,-1 0,0 0,1 0,-1 0,0-1,0 0,0 0,-1 0,1-1,-1 0,0 0,0 0,0 0,0 0,-1-1,0 0,0 0,2-3,0-2,-1-1,-1 1,0 0,0-1,-1 0,0 0,-1 1,0-1,-1 0,0 0,0 0,-2 0,1 0,-1 0,-1-2,1 6,0 0,-1 1,0-1,0 1,0 0,0 0,-1 0,0 0,0 1,-1-1,0 1,0 0,0 1,0-1,-1 1,0 0,1 0,-2 1,1 0,0 0,-1 0,1 1,-1 0,-2-1,-13 2,0 1,1 0,-1 2,0 0,1 2,0 0,-1 1,2 2,-1 0,1 1,0 1,1 0,-6 5,-49 23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52.05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254 908,'-8'-3,"0"-1,0 1,0 1,-1-1,1 1,-1 1,0 0,1 0,-1 0,0 1,1 1,-1-1,0 2,1-1,-1 1,1 0,-1 1,1 0,0 0,0 1,0-1,1 2,0-1,-1 1,1 1,1-1,-5 6,9-10,0 1,0-1,0 1,1 0,-1 0,1 0,-1 0,1 0,0 0,0 1,0-1,0 0,0 1,0-1,1 0,-1 1,1-1,0 1,-1-1,1 1,0-1,0 1,1-1,-1 1,1-1,-1 1,1-1,0 0,0 1,0-1,0 0,0 1,0-1,1 0,-1 0,1 0,-1 0,1-1,0 2,7-1,0-1,0 0,0 0,0-1,0 0,-1 0,1-1,0 0,0-1,0 0,-1 0,1-1,-1 0,0-1,0 0,0 0,0 0,3-4,1 1,0-1,-1 0,0-1,0 0,-1-1,0 0,-1 0,0-1,-1 0,0-1,0-2,-11 23,0 0,0 0,1 0,0 0,1 0,0 0,0 0,1 1,0-1,0 0,1 0,1 0,-1 1,2-1,-1 0,1-1,0 1,1 0,4 6,-6-13,1 0,-1 0,1 0,0 0,-1 0,1 0,0-1,0 0,0 1,0-1,1 0,-1-1,0 1,0 0,1-1,-1 0,0 0,1 0,-1 0,0 0,0-1,1 1,-1-1,24-6</inkml:trace>
  <inkml:trace contextRef="#ctx0" brushRef="#br0" timeOffset="748.84">775 881,'0'0,"-128"-4,123 5,0-1,1 1,-1 0,1 0,-1 1,1-1,-1 1,1 0,0 0,0 1,0-1,0 1,1 0,-1 0,1 0,-1 0,1 1,0-1,0 1,1 0,-1 0,1 0,0 0,0 0,-2 5,3-6,1 0,-1 0,1 0,-1 0,1 0,0 0,0 0,0 0,0 0,1 0,-1 0,1 0,0 0,0 0,0 0,0 0,0 0,1 0,-1-1,1 1,0-1,0 1,0-1,0 0,0 1,0-1,1 0,-1 0,1-1,-1 1,1-1,0 1,0-1,0 0,0 0,-1 0,1 0,1 0,1-1,9 4,1-2,-1 0,1-1,0-1,0 0,-1-1,1 0,0-1,-1-1,0 0,1-1,-1-1,0 0,-1-1,0 0,0-1,0-1,0 0,-1-1,-1 0,0 0,0-2,-1 1,0-1,0-1,2-5,4-13,-2 0,-2-2,0 1,-2-1,-2-1,-1 0,2-19,-8 46,18-103,-4-1,-4 0,-6-25,-15 16,-4 84,14 35,0-1,-1 0,1 1,-1-1,0 1,1 0,-1-1,1 1,-1-1,0 1,1 0,-1 0,0-1,1 1,-1 0,0 0,1 0,-1 0,0 0,1 0,-1 0,0 0,0 0,1 0,-1 0,0 0,1 0,-1 0,0 1,1-1,-1 0,0 1,1-1,-1 0,1 1,-1-1,1 1,-1-1,0 1,1-1,0 1,-1-1,1 1,-1 0,1-1,0 1,-1-1,1 2,-8 10,1 2,0-1,0 1,2 0,0 0,0 1,2 0,0-1,-1 14,-6 25,3 0,2 0,2 0,3 0,2 0,2 0,3 0,1 0,4-1,1-1,18 45,-23-78,0 0,1-1,1 0,0 0,2-1,2 3,-11-15,0-1,0 1,0-1,0 0,1 0,-1 0,1 0,0 0,-1-1,1 0,1 0,-1 0,0 0,0-1,1 0,-1 1,1-2,-1 1,1 0,-1-1,1 0,-1 0,1 0,0-1,-1 1,1-1,-1 0,0-1,1 1,12-8,-1-1,0 0,0-1,-1-1,-1 0,0-1,-1-1,0 0,3-5,-6 7,-10 13,0 0,0-1,0 1,0 0,0-1,0 1,0 0,1-1,-1 1,0 0,0-1,1 1,-1-1,0 1,1 0,-1-1,0 1,1-1,-1 1,1-1,-1 1,1-1,-1 0,1 1,0-1,-1 0,1 1,-1-1,1 0,0 0,-1 1,1-1,0 0,-1 0,1 0,0 0,-1 0,1 0,0 0,-1 0,1 0,0 0,-1 0,1-1,0 1,-1 0,1 0,-1-1,1 1,0 0,-1-1,1 1,-1-1,1 1,-1 0,1-1,-1 0,-3 28,1-23,1 0,-1 1,1-1,0 0,0 0,1 0,-1 1,1-1,0 0,0 1,0-1,1 0,-1 1,1-1,0 0,1 0,-1 0,0 0,1 0,0 0,0 0,0 0,1-1,-1 1,1-1,0 0,0 0,0 0,0 0,1 0,-1-1,1 1,3 1,21-1,0-5</inkml:trace>
  <inkml:trace contextRef="#ctx0" brushRef="#br0" timeOffset="1005.74">1591 720,'-18'-4,"-13"-2,-8 0,-6 2,-3-2,7 1</inkml:trace>
  <inkml:trace contextRef="#ctx0" brushRef="#br0" timeOffset="1254.292">896 454,'16'-12,"16"-3,22-2,21 3,21 2,13 7,3 6,-17 3</inkml:trace>
  <inkml:trace contextRef="#ctx0" brushRef="#br0" timeOffset="1451.572">1685 801,'7'28,"2"-1,1 0,1 0,1-1,2-1,0 0,2-1,16 20,12-2,-44-41,1-1,0 1,0-1,0 0,0 0,0 1,-1-1,1 0,0 0,0 0,0 0,0 0,0 0,0 0,0-1,0 1,-1 0,1 0,0-1,0 1,0 0,0-1,-1 1,1-1,0 1,0-1,-1 1,1-1,0 0,-1 1,1-1,-1 0,1 1,-1-1,1 0,-1 0,0 0,1 1,-1-1,0 0,1 0,-1 0,0 0,9-44,-8 41,3-66,-4 55,0 0,1 0,0-1,1 1,1 1,0-1,1 0,1 1,1-1,0 0,-4 12,0 0,0 1,1-1,-1 0,1 1,0-1,0 1,0 0,0 0,0 0,0 0,0 1,1-1,-1 1,0 0,1 0,0 0,-1 0,1 1,-1-1,1 1,0 0,-1 0,1 0,0 1,-1-1,1 1,-1 0,2 0,24 7</inkml:trace>
  <inkml:trace contextRef="#ctx0" brushRef="#br0" timeOffset="1701.906">2166 975,'33'-10,"-1"-2,0-1,0-1,-2-2,0-1,-1-2,18-15,-40 29,1 0,-2-1,1 0,-1 0,0 0,0-1,-1 0,0 0,0-1,0 1,-1-1,0-2,-4 8,0 0,0 0,0 0,-1 0,1 0,-1 0,1 0,-1 0,0 0,0 0,0 0,0 0,0 0,0 1,0-1,-1 0,1 1,-1-1,1 1,-1 0,0-1,1 1,-1 0,0 0,0 0,0 0,0 0,1 1,-1-1,-1 1,1-1,0 1,0-1,0 1,0 0,0 0,0 0,0 0,0 1,0-1,0 1,0-1,0 1,0 0,0-1,-2 2,-5 0,-1 1,1 0,0 0,0 1,0 0,1 0,-1 1,1 1,0-1,1 1,-1 0,1 1,-4 4,8-8,0 1,-1-1,1 1,1 0,-1 0,0 0,1 1,0-1,0 0,0 1,1-1,-1 1,1 0,0 0,1-1,-1 1,1 0,0 0,0 0,0-1,1 1,0 0,0 0,0-1,0 1,1 0,-1-1,2 1,4 4,2 0,0 0,0 0,0-2,1 1,0-1,1 0,-1-1,1 0,0-1,1-1,-1 1,1-2,0 1,0-2,0 0,1 0,4-1,164 18,-95-16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7:34.33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193 652,'-10'80,"4"0,4 0,3 0,10 64,-3-18,-7-124,1 16,0-1,-1 0,-1 1,-1-1,0 0,-1 0,-1 0,0 0,-1 0,-1 0,-1-1,-1 0,-3 6,9-20,0 1,0-1,-1 0,1 0,-1 0,1 0,-1-1,0 1,0 0,0-1,0 1,0-1,0 1,0-1,0 0,0 0,-1 0,1 0,-1-1,1 1,0-1,-1 1,1-1,-1 0,1 0,-1 0,1 0,-1 0,1-1,-1 1,1-1,-1 1,1-1,0 0,0 0,-1 0,1 0,0-1,0 1,0 0,0-1,0 0,0 1,1-1,-1 0,0 0,1 0,-1 0,1-1,-8-16,1-1,0 0,2-1,0 1,2-1,0 0,1 0,2-1,0-18,0 33,-5-128,6 1,9-53,-9 181,0 1,-1 0,1 0,0 1,0-1,1 0,-1 0,1 0,0 1,1-1,-1 1,1-1,-1 1,2-1,-1 1,0 0,1 0,0 0,-1 0,2 0,-1 1,0 0,1-1,0 1,-1 0,1 1,3-2,8 2,1 0,-1 1,1 1,0 1,0 0,-1 1,1 1,-1 0,3 2,-4-2,3 1,8 0,0 1,0 1,0 1,-1 1,0 2,0 0,-1 1,11 8,-33-18,0-1,1 1,-1 0,0 0,1-1,-1 1,0 0,0 0,0 0,0 0,0 0,0 0,0 1,0-1,-1 0,1 0,0 1,-1-1,1 1,-1-1,1 0,-1 1,0-1,1 1,-1-1,0 1,0-1,0 1,0-1,0 1,-1-1,1 0,0 1,-1-1,1 1,-1-1,1 0,-1 1,0-1,1 0,-1 0,0 1,0-1,0 0,0 0,-1 1,-10 5,0-1,0 1,-1-2,1 0,-1 0,-1-1,1-1,-1 0,1-1,-14 0,-72 6,316-11,-183 3,-1 0,1-2,-1-2,0-1,0-2,0-1,-1-1,0-2,5-3,-32 12,0-1,-1 1,1-1,0 0,-1 0,0 0,0-1,0 0,0 0,0 0,-1 0,0 0,0-1,0 1,0-1,-1 0,1 0,-1 0,-1 0,1 0,-1-1,0 1,0 0,0-1,-1 1,0-1,0 1,0 0,-1-1,1 1,-1 0,-1-1,1 1,-1 0,0 0,0 0,0 0,-1 0,0 0,1 2,-1 0,1 0,-1 0,0 1,1-1,-1 1,0 0,-1 0,1 0,0 0,0 1,-1-1,1 1,-1 0,0 0,1 0,-1 0,0 1,1-1,-1 1,0 0,0 0,1 1,-1-1,0 1,1 0,-1 0,0 0,1 0,0 0,-1 1,1 0,0-1,-1 1,1 1,0-1,0 0,1 1,-1-1,0 1,1 0,0 0,0 0,0 0,0 0,0 1,0 0,-1 4,0-1,1 1,-1 0,2 0,-1-1,1 1,1 0,-1 0,1 0,1 0,-1 0,1 0,1 0,0 0,0 0,0 0,1-1,0 0,0 1,1-1,0 0,0 0,1-1,0 0,0 1,1-2,-1 1,1 0,0-1,1 0,-1-1,1 0,0 0,0 0,0-1,6 2,13 5,2-1,-1-1,1-2,0-1,0-1,1-1,25-1,33-1</inkml:trace>
  <inkml:trace contextRef="#ctx0" brushRef="#br0" timeOffset="465.219">2198 706,'57'-99,"3"2,39-43,-45 64,-53 74,15-18,-16 20,0 0,0 1,0-1,0 0,0 0,0 1,0-1,0 0,0 0,0 0,1 1,-1-1,0 0,0 0,0 0,0 1,0-1,1 0,-1 0,0 0,0 0,0 0,0 1,1-1,-1 0,0 0,0 0,0 0,1 0,-1 0,0 0,0 0,1 0,-1 0,0 0,0 0,0 0,1 0,-1 0,0 0,0 0,1 0,-1 0,0 0,0 0,0 0,1 0,-1 0,0-1,0 1,0 0,1 0,-1 0,0 0,0 0,0-1,0 1,0 0,1 0,-1 0,0-1,0 1,0 0,-11 191,42 70,-30-255,-1 0,0 0,0 0,0 0,-1 0,0 0,0 0,-1 0,1-1,-1 1,-1 0,1-1,-1 1,0-1,0 0,-2 3,-8 7</inkml:trace>
  <inkml:trace contextRef="#ctx0" brushRef="#br0" timeOffset="863.705">2064 38,'-11'-14,"-4"-2,0 9,6 12,8 16,10 14,9 10,11 5,8 0,-3-9</inkml:trace>
  <inkml:trace contextRef="#ctx0" brushRef="#br0" timeOffset="1118.415">2840 25,'0'-3,"0"7,0 13,0 16,2 13,6 11,3 4,5 1,1-3,-2-12</inkml:trace>
  <inkml:trace contextRef="#ctx0" brushRef="#br0" timeOffset="16461.802">1035 2725,'0'-65,"-1"3,2-1,10-57,-11 118,-1-1,1 0,0 0,0 1,1-1,-1 0,0 1,1-1,0 0,-1 1,1-1,0 1,1-1,-1 1,0-1,1 1,-1 0,1 0,0-1,-1 1,1 1,0-1,0 0,1 0,-1 1,0-1,0 1,1 0,-1-1,1 1,-1 0,1 1,0-1,-1 0,1 1,0-1,11 6,0 1,0 1,-1 0,0 0,0 1,-1 1,0 0,0 1,5 6,-4-5,-4-4,7 5,-1 1,0 1,-1 0,-1 1,0 0,-1 1,5 8,-16-23,-1 0,1 0,0 0,-1 1,1-1,-1 0,0 0,1 1,-1-1,0 0,0 0,1 1,-1-1,0 0,-1 1,1-1,0 0,0 0,0 1,-1-1,1 0,-1 0,1 1,-1-1,1 0,-1 0,0 0,1 0,-1 0,0 0,0 0,0 0,0 0,0 0,0-1,0 1,0 0,0-1,0 1,-1 0,1-1,0 1,0-1,-1 0,1 0,-1 1,-61 6,60-7,0 1,0-1,0 0,0 0,0-1,0 1,0 0,0-1,0 0,0 0,0 0,0 0,0 0,1 0,-1-1,0 0,1 1,-1-1,1 0,0 0,0 0,-1 0,1-1,1 1,-1-1,0 1,0-1,1 0,0 1,0-1,-1 0,1 0,1 0,-1 0,0 0,1-2,2-2,2 0,-1 0,1-1,0 2,0-1,0 0,1 1,0 0,1 0,-1 1,1-1,0 1,1 0,-1 1,1 0,0 0,0 0,0 1,0 0,1 0,3 0,11-6,0 1,0 1,1 2,0 0,0 1,0 1,23 1,-43 1,0 1,0 0,0 0,0 0,0 0,1 1,-1-1,0 1,-1 0,1 0,0 0,0 0,0 0,0 0,-1 1,1 0,-1-1,1 1,-1 0,0 0,1 0,-1 0,0 1,-1-1,1 1,0-1,-1 1,1 0,-1-1,0 1,0 0,0 0,0 0,0 2,-6 87,2 8,3-98,1 0,0-1,-1 1,1 0,0 0,0 0,0-1,0 1,0 0,0-1,0 1,1-1,-1 1,1-1,-1 0,1 1,-1-1,1 0,0 0,0 0,-1 0,1-1,0 1,0 0,0-1,0 1,0-1,0 0,0 0,0 0,0 0,0 0,0 0,0 0,0 0,-1-1,1 1,0-1,2 0,70-37,-63 28,-1-1,0-1,0 0,-1 0,-1-1,0 0,-1-1,0 1,-1-2,-1 1,0 0,-1-1,0 0,-1 0,0-10,9 91,-11-53,0-1,1 0,1 0,0 0,0-1,2 1,-1-1,1 0,1 0,0 0,0-1,1 1,8 7,4-3</inkml:trace>
  <inkml:trace contextRef="#ctx0" brushRef="#br0" timeOffset="17096.983">2145 2351,'-2'13,"2"0,-1 0,2 0,-1 0,2 0,0 0,0-1,1 1,1-1,2 5,33 77,-38-90,1-1,0 1,1-1,-1 0,1 0,-1 0,1 0,0 0,0 0,0-1,0 1,0-1,1 0,-1 0,1-1,-1 1,1 0,0-1,0 0,0 0,0 0,-1-1,5 1,-3-2,-1 1,0-1,0-1,1 1,-1-1,0 1,0-1,0 0,-1 0,1-1,0 1,-1-1,0 0,1 0,-1 0,0 0,-1-1,1 1,-1-1,1 1,-1-2,36-84,-14 0,-24 89,1 0,-1 0,0 1,0-1,0 0,0 0,1 1,-1-1,0 0,0 0,0 0,1 1,-1-1,0 0,0 0,1 0,-1 0,0 0,0 1,1-1,-1 0,0 0,1 0,-1 0,0 0,0 0,1 0,-1 0,0 0,1 0,-1 0,0 0,0 0,1 0,-1 0,0 0,1-1,-1 1,0 0,0 0,1 0,-1 0,0-1,0 1,0 0,1 0,-1 0,0-1,0 1,0 0,1 0,-1-1,0 1,0 0,0 0,0-1,0 1,0 0,0-1,0 1,0 0,0 0,0-1,11 31,-10-25,5 12,-4-5,1-1,0 0,1 1,0-1,0-1,2 1,-1-1,1 0,1 0,0 0,0-1,1 0,0-1,0 1,7 3,-12-10,0-1,0 1,0-1,1 0,-1 1,1-2,-1 1,1 0,-1-1,1 1,-1-1,1 0,-1 0,1-1,-1 1,1-1,-1 0,1 1,-1-2,0 1,1 0,-1-1,0 1,0-1,0 0,0 0,0 0,0 0,-1-1,1 1,1-3,4-4,0-1,0 0,-1-1,0 0,-1 0,0-1,-1 1,1-4,15-57,-3 0,-3-1,-3-1,-4 0,-3 0,-3-28,-1 70,3-291,-9 288,5 35,0 1,0-1,0 1,0-1,-1 1,1-1,0 1,0-1,0 0,-1 1,1-1,0 1,-1-1,1 0,0 1,-1-1,1 0,0 1,-1-1,1 0,-1 0,1 1,0-1,-1 0,1 0,-1 0,1 1,-1-1,1 0,-1 0,1 0,-1 0,1 0,-1 0,1 0,-1 0,1 0,-1 0,1-1,0 1,-1 0,1 0,-1 0,1-1,-1 1,1 0,0 0,-1-1,1 1,-1 0,1-1,0 1,-1 0,1-1,0 1,0 0,-1-1,1 1,0-1,0 1,0-1,-1 1,1-1,-10 23,1 0,0 0,2 1,1 0,0 1,0 10,4-23,-6 29,1 0,2 1,2 0,1 0,2 0,3 0,0 0,3-1,2 1,1-1,2-1,1 0,3 0,1-1,8 12,-13-30,0 0,1-1,1 0,1-1,1-1,0 0,1-1,1-1,13 10,-29-24,1 0,-1 0,0 0,1 0,-1 0,1-1,-1 1,0 0,1-1,0 1,-1-1,1 0,-1 1,1-1,0 0,-1 0,1 0,0 0,-1 0,1 0,-1 0,1-1,0 1,-1-1,2 0,7-9</inkml:trace>
  <inkml:trace contextRef="#ctx0" brushRef="#br0" timeOffset="17345.86">2532 1976,'-16'-2,"-7"-1,-3 0,11 3,19 6,27 6,33 4,33 1,32 3,25-1,-12-2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07.8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1 149,'534'0,"-310"-13,-46 5,105-11,-97 7,39-3,-50-11,-129 16,0 2,1 3,21 0,118-2,63-7,63 8,-195 7,-83-1,-28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4:44:34.96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41,'9'4,"6"7,2 5,0 10,2 9,3 7,4 7,2 5,4 4,2 0,5-1,3-2,-2-7,-3-7,-5-7,-10-11,-10-8</inkml:trace>
  <inkml:trace contextRef="#ctx0" brushRef="#br0" timeOffset="1020.222">896 0,'-12'3,"0"0,-1 1,1 0,0 0,1 1,-1 1,1 0,0 1,1 0,-1 0,2 1,-1 1,1 0,0 0,1 0,0 1,0 1,1-1,0 2,-11 28,1 0,3 1,1 0,-4 25,8-31,-156 616,149-570,4 0,4 1,3-1,5 62,6-109,-3-36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23.15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287 174,'-1'-5,"0"0,0-1,0 1,-1 0,0 0,0 0,0 0,0 0,-1 1,0-1,0 0,0 1,0 0,-1 0,0 0,0 0,0 1,0 0,0-1,-1 2,0-1,1 0,-1 1,0 0,0 0,0 0,-1 1,1 0,0 0,0 0,-1 0,1 1,-1 0,1 0,0 0,-1 1,1 0,0 0,0 0,-1 1,1 0,0 0,-4 2,2-1,1 1,-1-1,0 1,1 1,0-1,0 1,1 0,-1 1,1-1,0 1,0 0,1 1,0-1,0 1,0-1,1 1,0 0,0 0,1 1,0-1,0 1,1-1,0 1,0-1,1 1,0 0,0-1,0 1,1-1,1 1,0-3,0-1,0 0,1-1,0 1,-1 0,1-1,1 1,-1-1,0 0,1 0,0 0,-1 0,1-1,0 0,1 0,-1 0,0 0,0 0,1-1,-1 0,1 0,0 0,-1-1,5 1,2 0,1-1,-1 0,0-1,0 0,1-1,-1 0,0 0,-1-2,10-2,-10 1,-1 0,0-1,0 0,0 0,-1-1,0 0,0 0,-1-1,0 0,0 0,-1-1,0 0,0 0,-1 0,-1-1,1 1,-1-1,-1 0,0-1,0 1,-1 0,-1-1,1 0,-2 1,1-1,-2 0,1 1,-10-18,10 28,-1 0,1-1,-1 1,1 0,-1-1,1 1,-1 0,1 0,-1 0,1-1,-1 1,1 0,-1 0,1 0,-1 0,0 0,1 0,-1 0,1 0,-1 1,1-1,-1 0,0 0,1 0,-1 0,1 1,-1-1,1 0,-1 1,1-1,0 0,-1 1,1-1,-1 0,1 1,0-1,-1 1,1-1,0 1,-1-1,1 1,0-1,0 1,-1-1,1 1,0-1,0 1,0 0,-5 9,1 0,0 0,1 1,0-1,0 1,1 0,1 0,0 0,0 0,1 0,0 0,1 0,1 0,-1-1,3 6,-2-10,0 0,1 0,0 0,0 0,1 0,-1-1,1 1,1-1,-1 0,1 0,-1-1,1 1,1-1,-1 0,1-1,-1 1,1-1,0 0,0-1,0 1,1-1,-1 0,1-1,-1 1,1-1,-1-1,1 1,0-1,-1 0,1-1,0 0,-1 0,1 0,-1-1,0 1,1-2,-1 1,0-1,4-2,-1 0,0-1,0 0,-1-1,0 0,0-1,-1 1,0-1,0-1,-1 1,0-1,0 0,-1 0,0-1,-1 0,0 0,0 0,-1 0,-1-1,0 1,0-1,-1 1,0-1,-1 0,0-9,-1 21,1 0,-1 0,1-1,-1 1,1 0,-1-1,1 1,-1 0,0-1,1 1,-1-1,0 1,1-1,-1 1,0-1,0 0,1 1,-1-1,0 0,0 0,0 1,0-1,1 0,-1 0,0 0,0 0,0 0,0 0,0 0,1 0,-1-1,0 1,0 0,0 0,1-1,-1 1,0-1,0 1,1 0,-1-1,0 1,1-1,-1 0,0 1,1-1,-1 0,1 1,-1-1,1 0,-1 1,1-1,0 0,-1 0,1 0,0 1,-1-1,1 0,0 0,0 0,0 0,0 1,0-1,0 0,0 0,0 0,1 0,-4 5,1 0,-1 1,2-1,-1 1,0-1,1 1,0 0,0 0,0 0,1-1,-1 1,1 0,0 0,1 0,-1 0,1 0,0 0,0-1,0 1,1 0,0-1,0 1,0-1,0 0,1 1,0-1,0 0,0 0,0-1,0 1,1-1,0 0,-1 0,1 0,1 0,-1 0,0-1,1 0,7 3,0-1,0-1,0 0,0-1,1 0,0-1,-1 0,1-1,-1 0,1-1,-1-1,1 0,-1-1,0 0,1 0,3-3,-7 3,-2 0,1-1,0 0,0 0,-1 0,0-1,0 0,0-1,-1 1,0-1,0-1,0 1,-1-1,0 0,0 0,-1 0,0-1,0 1,0-1,-1 0,-1 0,1-1,-1 1,0-4,-2 12,1-1,-1 0,1 1,-1-1,1 0,-1 1,0-1,0 0,1 0,-1 1,0-1,0 0,0 0,0 1,0-1,0 0,0 0,0 0,0 1,0-1,0 0,0 0,-1 1,1-1,0 0,0 0,-1 1,1-1,-1 0,1 1,-1-1,1 1,-1-1,1 0,-1 1,1-1,-1 1,0 0,1-1,-1 1,0-1,1 1,-1 0,0-1,1 1,-1 0,0 0,0 0,1 0,-1 0,0 0,0 0,0 0,1 0,-1 0,0 0,0 0,1 0,-1 0,0 1,0-1,1 0,-1 1,0-1,1 1,-1-1,-2 4,1 1,-1 0,1-1,0 1,0 0,1 0,0 0,0 0,0 1,0-1,1 0,-1 0,2 1,-1-1,0 0,1 0,0 0,0 0,1 0,-1 0,1 0,0 0,0 0,1-1,0 1,-1-1,2 1,1 0,0 0,0-1,1 0,0 0,0 0,0 0,0-1,0 0,1 0,-1-1,1 0,0 0,0-1,0 1,0-2,0 1,0-1,0 0,0 0,0-1,0 0,0 0,-1 0,4-2,4-1,-1 0,1-1,-1-1,0 0,0-1,-1 0,0-1,0 0,-1-1,0 0,5-6,-9 7,0 1,-1-1,1 0,-2-1,1 0,-1 1,-1-2,1 1,-2 0,1-1,-1 0,-1 0,0 0,1-7,-3 18,-1-1,1 1,0-1,-1 1,1-1,-1 1,1-1,0 1,-1-1,1 0,-1 1,1-1,-1 0,1 1,-1-1,1 0,-1 0,1 1,-1-1,0 0,1 0,-1 0,1 0,-1 0,0 0,1 0,-1 0,1 0,-1 0,1 0,-1 0,0 0,1-1,-1 1,1 0,-1 0,1-1,-1 1,1 0,-1-1,1 1,-1 0,1-1,-1 1,1-1,0 1,-1 0,1-1,0 1,-1-1,1 0,0 1,0-1,-1 0,0 6,-1-1,1 1,0-1,0 1,1-1,0 1,-1-1,1 1,1-1,-1 1,1 0,-1-1,1 1,1-1,-1 0,1 1,-1-1,1 0,0 0,1 0,-1 0,1 0,0-1,0 1,0-1,0 0,0 0,1 0,0 0,-1 0,3 0,12 9,1-1,0 0,1-2,0-1,1 0,0-1,53 16,-6-5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09.01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0,'-1'1,"1"-1,0 0,-1 1,1-1,0 0,-1 1,1-1,0 0,-1 1,1-1,0 1,-1-1,1 1,0-1,0 0,0 1,0-1,-1 1,1-1,0 1,0-1,0 1,0-1,0 1,0-1,0 1,0-1,0 1,1-1,-1 1,0-1,0 1,0-1,1 1,-1-1,0 1,0-1,1 0,-1 1,0-1,1 0,-1 1,0-1,1 0,-1 1,1-1,-1 0,0 1,1-1,-1 0,1 0,-1 0,1 0,-1 1,1-1,32 9,-30-8,0-1,23 3,0 2,0 0,0 2,-1 0,0 2,0 1,-1 1,0 1,-1 1,-1 1,0 1,19 17,-35-27,0 0,0 0,-1 1,0 0,0 1,0-1,-1 1,0-1,0 1,-1 1,1-1,-2 0,1 1,-1 0,0-1,-1 1,1 0,-2 0,1 0,-1 0,0 0,-1 0,0 0,0-1,-1 1,0 0,-1 3,-7 1,0 1,-1-2,-1 1,0-1,0-1,-1 0,0-1,-1-1,0 0,0 0,-11 2,7 0,-43 21,6-4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19.4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1 391,'0'-17,"123"-178,-56 96,-15 26,-52 73,0-1,1 1,-1-1,0 1,1-1,-1 1,1 0,-1-1,1 1,-1 0,1-1,-1 1,1 0,-1-1,1 1,-1 0,1 0,-1 0,1 0,0 0,-1 0,1-1,-1 1,1 0,-1 1,1-1,0 0,-1 0,1 0,-1 0,1 0,-1 0,1 1,-1-1,1 0,0 1,-1-1,0 0,1 1,-1-1,1 0,-1 1,1-1,-1 1,0-1,1 1,-1-1,0 1,0-1,1 1,-1-1,0 1,0-1,0 1,1 0,-1-1,0 1,0-1,0 1,0-1,0 1,0 0,3 40,-3-39,-16 244,16 173,-1-405,-13 95,10-104,-1 0,1 0,-1-1,0 0,0 0,-1 0,1-1,-1 1,0-1,1-1,-1 1,-1-1,1 0,0 0,0-1,-1 0,1 0,-1 0,1-1,-1 0,1 0,-1-1,1 0,-3 0,-78 12,147-15,221-42,-153 44,74-9,-196 10,41-18,-43 11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22.8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266 182,'-5'-3,"1"1,-1-1,0 1,0 0,0 0,0 0,0 1,-1 0,1 0,0 0,-1 0,1 1,-1 0,1 0,0 1,-1 0,1-1,0 2,-1-1,1 1,0-1,0 2,0-1,1 0,-1 1,0 0,-3 2,-4 9,1 1,0 0,1 0,0 1,2 0,-1 1,2 0,1 0,0 0,1 1,0 0,2 0,0 0,0 14,3-22,1 0,0 0,0 0,1 0,0 0,1 0,0-1,0 1,1-1,0 0,1 0,0 0,1 0,-1-1,2 0,-1 0,3 1,6 7,2-1,-1-1,2 0,0-2,0 1,1-2,10 4,-20-11,1 1,0-1,0-1,0 0,0 0,0-1,0 0,1-1,-1 0,1-1,-1 0,1 0,-1-1,0-1,1 0,-1 0,0-1,0 0,0-1,-1 0,1 0,-1-1,0 0,0-1,1-1,3-2,-1 0,0-1,0 0,-1-1,0 0,-1 0,0-1,-1-1,-1 0,0 0,0-1,-2 0,1 0,-2 0,0-1,0 0,-2 0,0 0,0 0,-2-1,0 1,-1-4,-1-1,-1 1,-1-1,0 0,-2 1,-1 0,0 0,-1 1,-1-1,0 1,-2 1,0 0,-1 0,-1 1,0 1,-1 0,-1 0,0 1,-1 1,0 1,-1 0,-1 1,0 0,-9-3,13 11,0 0,0 0,0 1,0 1,-1 0,1 1,-1 0,1 1,0 0,-1 2,1-1,0 2,0-1,1 2,-1 0,1 0,0 1,0 1,1 0,0 0,0 1,0 1,1 0,1 0,-1 1,2 0,-1 0,1 1,1 0,0 1,1 0,0 0,1 0,0 1,0-1,2 1,0 0,0 1,1-1,1 0,0 1,1-1,0 0,1 1,1-1,0 0,1 2,11 30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23.7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174 90,'-8'5,"-1"1,1 0,0 1,1 0,-1 0,1 0,1 1,-1 0,1 0,1 1,0 0,0 0,0 0,1 0,1 1,0 0,0 0,1 0,0 0,0 0,1 7,1-3,1 0,1 0,0 0,1-1,0 1,1-1,0 0,1 0,1-1,0 1,1-1,0 0,1-1,0 0,0 0,5 3,4 4,0-1,1-1,1-1,0 0,1-1,1-2,0 0,1-1,0-1,-2-2,0-1,0 0,0-2,1 0,0-2,0 0,0-1,0-1,9-1,-21-1,0 1,0-1,-1-1,1 0,0 0,-1 0,1-1,-1-1,0 1,0-1,0-1,0 1,-1-2,0 1,0-1,0 1,-1-2,0 1,0-1,0 0,-1 0,0-1,1-2,0-7,0-1,-1 1,-1-1,0 0,-1 0,-2 0,1 0,-2 0,-1-1,0 1,-1 0,-1 0,-1 0,0 1,-1-1,-1 1,-1 0,0 0,-5-6,5 9,-1 0,-1 0,0 0,0 1,-1 1,-1 0,0 0,-1 1,0 0,0 1,-1 1,-1 0,0 0,0 2,0 0,-1 0,0 1,0 1,-1 1,0 0,1 1,-1 0,0 1,-1 1,1 1,-8 1,5 1,-1 1,1 0,0 2,0 0,0 1,1 1,0 1,0 1,1 0,0 1,-10 8,17-11,0 1,1 0,0 0,0 1,0 0,1 1,1-1,0 1,0 1,1 0,0 0,1 0,0 0,1 1,0 0,1 0,1 0,-2 11,4-16,0 0,0-1,0 1,1 0,0 0,1-1,0 1,0-1,0 1,0-1,1 0,0 0,1 0,-1 0,24 29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24.63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211 123,'-6'16,"0"-1,1 0,1 1,0 0,1 0,1 0,0 1,1-1,1 1,1-1,0 0,1 0,1 1,0-1,1 0,1-1,0 1,1-1,1 0,0-1,2 1,-1-1,1-1,1 0,3 3,4-1,0 0,1-1,1-1,0 0,0-2,1 0,1-1,0-1,0-1,1-1,0-1,0-1,0-1,1-1,-1-1,1-1,0 0,11-3,-26 2,0-1,0 1,0-2,0 1,0-1,0 0,0-1,0 0,-1 0,1 0,-1-1,0 0,0-1,0 0,-1 0,0 0,0-1,0 0,0 0,-1 0,0-1,-1 1,1-1,-1-1,2-5,-4-4,0 0,-2 1,0-1,-1 0,0 0,-2 1,0-1,-1 1,0 0,-1 0,-1 0,-1 1,0 0,-1 0,0 0,-1 1,-1 1,0-1,-1 2,-2-2,-4-6,-1 0,0 1,-2 0,0 2,-1 1,-1 0,-1 2,0 0,0 1,-1 2,-1 0,0 2,0 1,-1 1,0 1,0 1,-1 1,1 2,-10 0,25 2,0 0,-1 1,1 1,0-1,0 2,1-1,-1 2,0-1,1 2,0-1,0 1,0 1,1 0,0 0,0 1,0 0,1 0,0 1,0 0,1 1,0-1,-2 5,1 1,1-1,1 1,0 0,1 1,0-1,1 1,1 0,0 0,1 0,1 0,0 1,1-1,1 0,0 1,1-1,1 0,0 0,1 0,0-1,2 1,0-1,0 0,1-1,1 0,0 0,1 0,0-1,9 9,42 31,0-13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25.5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221 108,'-5'-2,"-1"1,1 0,-1-1,1 2,-1-1,1 1,-1-1,1 2,-1-1,0 1,1-1,-1 1,1 1,0-1,-1 1,1 0,0 0,0 1,0-1,0 1,1 0,-1 1,1-1,0 1,0 0,0 0,0 0,1 0,-1 1,1-1,-2 5,0 5,2 1,-1 0,2-1,0 1,0 0,1 0,1 0,1 0,0 0,1 0,1 0,0 0,1-1,0 1,1-1,1 0,0-1,1 1,1-1,0-1,0 1,1-1,3 1,-2-2,1-2,0 0,0 0,1-1,0 0,1-1,-1-1,1 0,1 0,-1-1,1-1,0-1,0 0,0 0,0-1,0-1,1-1,-1 0,0-1,1 0,-1-1,0 0,0-2,0 1,-1-2,1 0,7-4,-14 5,1-1,-1 0,0 0,0-1,-1 0,0 0,0 0,0-1,-1 0,0 0,0-1,-1 1,0-1,0 0,-1 0,0 0,0 0,-1-1,0 1,0-1,-1 0,0 1,-1-1,0 0,0 0,-1 0,0-10,-2 0,0 1,-1-1,-1 1,-1-1,0 2,-1-1,-1 1,-1 0,0 0,-8-8,7 11,0 2,-1-1,0 2,-1-1,0 1,-1 1,-1 0,1 1,-1 1,-1 0,1 1,-2 0,-12-3,18 7,-1 0,1 1,0 0,-1 1,0 0,1 1,-1 0,1 0,-1 1,1 1,-1 0,1 0,0 1,0 0,0 1,0 0,0 1,1 0,0 0,0 1,-7 6,4 0,1 0,1 1,0 0,1 0,1 1,0 0,0 1,1 0,1 0,1 0,0 1,1 0,1 0,0 0,1 0,1 1,1-1,0 0,1 1,1 3,3 41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29.33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1685,'107'-74,"-82"60,784-428,-668 367,-80 43,1251-633,-1103 569,4 9,4 9,152-31,-323 99,-30 8,-21 5,-12 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0.14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410 54,'-10'4,"0"2,1-1,0 1,0 0,0 1,0 0,1 1,-5 6,2-4,-25 24,2 2,1 1,1 1,2 2,3 1,1 1,1 2,3 0,2 1,1 2,19-46,-2 1,1 1,0-1,0 0,0 0,1 0,-1 0,0 1,1-1,0 0,-1 1,1-1,0 0,0 1,0-1,0 0,1 1,-1-1,1 0,-1 0,1 1,0-1,0 0,0 0,0 0,0 0,0 0,1 0,-1 0,1-1,0 1,5 0,1 0,0-1,0 0,0 0,0-1,0 0,0-1,0 1,0-2,0 1,0-1,0 0,-1-1,5-1,13-3,2-1,-1 1,1 1,1 1,-1 1,1 2,-1 1,1 1,-1 1,1 2,-1 0,1 2,14 5,66 42,-107-51,0 0,0-1,0 1,0-1,0 1,0-1,0 1,0-1,0 1,0-1,0 0,0 0,1 1,-1-1,0 0,0 0,0 0,0 0,0-1,0 1,1 0,-1 0,0-1,0 1,0 0,0-1,0 1,0-1,0 1,0-1,0 0,0 0,-1 1,1-1,0 0,0 0,-1 0,1 0,0 0,-1 1,1-1,-1-1,1 1,-1 0,1 0,-1 0,0 0,0 0,0 0,1 0,-1 0,0-1,1-20,0 0,-1-1,-1 1,-1 0,-1 0,-1 0,-1 0,-1 0,-1 1,-1 0,-1 1,0-1,-2 2,0-1,-1 2,-6-8,-2-5,0 1,-2 1,-1 0,-1 2,-1 1,-2 1,-1 1,-28-19,27 28,10 11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1.9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495 1,'-25'2,"-1"2,2 1,-1 1,1 1,0 1,0 1,1 1,0 2,1 0,0 1,1 1,0 1,1 1,1 0,1 2,0 0,-5 9,14-19,1 0,0 1,0 0,1 0,0 1,1 0,0 0,0 1,1 0,1-1,0 2,0-1,1 0,0 1,1 0,1-1,0 1,0 0,1 0,2-7,-1-1,1 1,1 0,-1-1,1 0,-1 1,1-1,0 0,1-1,-1 1,1 0,-1-1,1 0,0 0,0 0,1 0,-1-1,1 0,-1 1,1-2,0 1,-1 0,2-1,116 20,78-17,-198-4,0 0,0 1,0-1,-1 1,1-1,0 1,0 0,0-1,0 1,-1 0,1 0,0 1,-1-1,1 0,-1 0,1 1,-1-1,0 1,0-1,1 1,-1 0,0-1,0 1,-1 0,1 0,0-1,-1 1,1 0,-1 0,1 0,-1 0,0 0,0 0,0 0,0 0,0 0,0 0,-1 0,1 0,-1 0,1 0,-1 0,0-1,1 1,-1 0,0 0,-1 0,-26 67,24-65,0-4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2.5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105 256,'-32'331,"8"-80,-10 0,26-210,2-33,5-29,22-385,-20 399,5-142,6 1,16-57,-26 196,0-9,1 0,1 0,1 1,1 0,0 0,1 0,1 1,7-12,-14 26,1 0,-1 1,1-1,-1 0,1 0,0 1,-1-1,1 1,0-1,0 1,0 0,0 0,0 0,0 0,1 0,-1 0,0 1,0-1,1 1,-1-1,0 1,1 0,-1 0,0 0,1 0,-1 0,0 1,1-1,-1 1,0-1,0 1,0 0,1 0,-1 0,0 0,0 0,0 1,1 0,64 67,-43-28,-2 1,-2 1,-1 1,-2 1,-3 0,-1 1,-2 1,-3-1,-1 2,-3-1,-1 6,-1 29,-3 0,-3-1,-4 1,-9 28,1-56,16-54,0 1,-1 0,1-1,0 1,-1-1,1 1,-1-1,1 1,-1-1,1 1,-1-1,1 0,-1 1,1-1,-1 0,0 1,1-1,-1 0,1 0,-1 0,0 1,1-1,-1 0,0 0,1 0,-1 0,0 0,1 0,-1 0,0-1,1 1,-1 0,0 0,1 0,-1-1,1 1,-1 0,0-1,1 1,-13-8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27.1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1365,'78'-307,"-73"285,23-60,-27 81,-1 0,1 0,0 1,0-1,0 0,-1 1,1-1,0 0,0 1,0 0,0-1,0 1,0-1,0 1,0 0,0 0,0 0,1-1,-1 1,0 0,0 0,0 0,0 1,0-1,0 0,0 0,0 1,0-1,0 0,0 1,0-1,0 1,0-1,0 1,0 0,0-1,-1 1,1 0,0 0,0-1,-1 1,1 0,33 40,-32-39,17 25,-1 1,-2 0,0 1,-2 1,-2 1,10 30,-22-60,1 0,0 0,0 0,-1 0,1 0,0 0,-1 1,1-1,-1 0,0 0,1 0,-1 1,0-1,0 0,0 0,0 1,0-1,0 0,0 1,0-1,0 0,-1 0,1 1,-1-1,1 0,-1 0,1 0,-1 0,1 1,-1-1,0 0,0 0,0 0,1-1,-1 1,0 0,0 0,0 0,0-1,0 1,-1 0,1-1,0 1,0-1,0 1,-1-1,1 0,0 1,-1-1,-4-3,0-1,0 1,1-1,-1 0,1 0,0-1,0 0,1 1,-1-2,1 1,0 0,1-1,-1 0,1 0,0 0,1 0,-1 0,0-4,3 9,0 0,0 0,-1 0,1 0,0 0,0 0,0 0,0 0,0 0,1 0,-1 0,0 0,0 0,1 0,-1 0,0 0,1 0,-1 0,1 0,-1 0,1 0,0 1,-1-1,1 0,0 0,0 1,-1-1,1 1,0-1,0 0,0 1,0 0,0-1,0 1,0-1,0 1,0 0,0 0,0-1,47-2,-39 3,18-1,9 2,-1-3,1-1,-1-1,2-2,-27 3,0 1,-1-1,0 0,0-1,0 0,0 0,0-1,-1 0,0-1,0 0,0 0,-1 0,0-1,0 0,-1-1,0 0,0 0,-3 5,-1 0,0 0,1 0,-2 0,1 0,0-1,-1 1,1-1,-1 1,0-1,0 1,0-1,-1 0,1 1,-1-1,0 0,0 0,0 1,0-1,-1 0,0 1,0-1,0 0,0 1,0-1,-1 1,1 0,-1-1,0 1,0 0,0 0,0 0,-1 0,1 1,-1-1,0 0,0 1,0 0,0 0,0 0,-1 0,-2 2,0 0,0 0,0 1,0 0,0 1,0-1,0 1,1 0,-1 1,1-1,-1 1,1 0,0 0,0 1,1-1,-1 1,1 0,-1 1,1-1,0 1,1 0,-1 0,1 0,0 0,0 0,1 1,-2 4,0-4,0 0,1 1,0-1,0 1,0 0,1-1,0 1,0 0,1 0,0 0,0 1,1-1,-1 0,2 0,-1 0,1 0,0 0,0 1,1-2,0 1,1 0,-1 0,1-1,0 1,1-1,0 0,0 0,2 3,8-1,0-1,0 0,1 0,-1-2,1 0,1 0,-1-2,1 0,0 0,-1-2,1 0,0-1,0 0,13-3,50-2,-7-4</inkml:trace>
  <inkml:trace contextRef="#ctx0" brushRef="#br0" timeOffset="257.853">1297 951,'-18'-2,"-13"1,-5 4,-4 5,0 4,5 4,6 6,9 5,8 4,15 1,17 0,17-2,14-4,11-6,7-6,1-7,-12-5</inkml:trace>
  <inkml:trace contextRef="#ctx0" brushRef="#br0" timeOffset="536.126">1605 978,'-1'8,"0"0,1 0,0 0,0 0,0 0,1 0,1 0,-1-1,1 1,0 0,1-1,0 1,0-1,1 0,-1 0,2 0,-1-1,1 1,0-1,0 0,0 0,1-1,2 3,1 0,0-1,0 0,0-1,0 0,1-1,0 1,1-2,-1 0,1 0,-1-1,1 0,0 0,0-2,3 1,-9-2,1-1,-1 1,1-1,-1 0,0-1,0 1,0-1,0 0,0 0,0-1,0 1,0-1,-1 0,0 0,1-1,-1 1,0-1,-1 0,1 0,-1 0,0-1,0 1,0-1,0 0,-1 0,0 0,0 0,0 0,-1 0,1 0,-1-1,-1 1,1 0,-1-4,8-68,10-38,-12 100</inkml:trace>
  <inkml:trace contextRef="#ctx0" brushRef="#br0" timeOffset="2033.781">2166 1152,'28'-7,"-1"-1,0-2,-1 0,0-2,-1-1,0-1,-1 0,-1-2,0-1,20-20,0-30,-42 65,0 0,0 0,0-1,-1 1,1 0,-1 0,1-1,-1 1,0 0,0-1,0 1,0 0,-1-1,1 1,-1 0,1 0,-1-1,0 1,0 0,0 0,0 0,0 0,0 0,0 0,-1 0,1 0,-1 1,0-1,1 1,-1-1,0 1,-1-1,-3-1,-1 2,1-1,-1 1,1 0,-1 0,0 1,1 0,-1 0,1 0,-1 1,0 0,1 0,-1 1,1 0,0 0,-1 0,1 1,0 0,1 0,-1 1,0-1,1 1,0 1,0-1,0 1,0-1,1 1,0 1,0-1,0 1,1-1,-2 5,2-5,0 0,1 1,0-1,0 1,0-1,1 1,0 0,0 0,0 0,1-1,-1 1,2 0,-1 0,1 0,-1 0,2-1,-1 1,1 0,-1-1,2 1,-1-1,0 0,1 1,0-1,1-1,-1 1,1 0,-1-1,2 0,-1 1,0-2,1 1,-1 0,5 1,7 4,0 0,1-1,0-1,1 0,0-2,0 0,0-1,0 0,1-2,-1 0,1-1,0-1,-1-1,1 0,-1-2,1 0,6-3,-18 5,-1-1,1 0,0-1,-1 0,0 0,1 0,-1-1,0 0,-1 0,1 0,-1-1,0 1,0-1,0-1,-1 1,1-1,-1 0,-1 0,1 0,-1 0,0-1,-1 1,1-1,-1 0,-1 1,1-1,-1-2,1 0,-2 1,1-1,-1 1,0 0,-1-1,1 1,-2-1,1 1,-1 0,-1-2,3 10,-1 1,1-1,0 1,0-1,0 0,0 1,-1-1,1 1,0-1,0 0,-1 1,1-1,0 0,-1 1,1-1,0 0,-1 0,1 1,0-1,-1 0,1 0,-1 0,1 1,-1-1,1 0,0 0,-1 0,1 0,-1 0,1 0,-1 0,1 0,-1 0,1 0,0 0,-1 0,1 0,-1 0,1 0,-1-1,1 1,0 0,-1 0,1 0,-1-1,1 1,0 0,-1-1,1 1,0 0,-1-1,1 1,0 0,0-1,-1 1,1 0,0-1,0 1,0-1,0 1,-1-1,1 1,0 0,0-1,0 1,0-1,0 1,0-1,0 1,0-1,-12 35,10-28,0 0,0 0,1 0,0 0,0 1,0-1,1 0,0 0,0 1,0-1,1 0,0 1,0-1,1 0,0 0,0 0,0 0,1 0,0-1,0 1,0-1,1 0,-1 0,1 0,1 0,-1 0,1-1,-1 0,1 0,1 0,2 1,4-3,0 0,1-1,-1 0,0-1,0-1,0 0,0 0,0-1,0-1,0 0,0 0,-1-1,1-1,-1 0,-1-1,1 0,-1 0,0-1,0-1,-1 1,1-1,-2-1,0 0,0 0,-4 4,0 1,0-1,-1 0,0 0,0 0,0 0,-1-1,0 1,0-1,0 1,0-1,-1 0,0 0,-1 0,1 0,-1-5,0 10,-1 1,1 0,-1 0,1-1,-1 1,1 0,-1 0,1 0,-1 0,1-1,-1 1,1 0,-1 0,1 0,-1 0,1 0,-1 0,0 1,1-1,-1 0,1 0,-1 0,1 0,-1 1,1-1,0 0,-1 0,1 1,-1-1,1 0,-1 1,1-1,0 0,-1 1,1-1,0 1,-1-1,1 1,0-1,0 1,-1-1,1 1,0-1,0 1,0-1,0 1,0-1,0 1,0-1,0 1,0-1,0 1,0-1,0 1,0-1,0 1,0-1,1 1,-3 5,1-1,0 0,0 0,1 1,-1-1,1 1,1-1,-1 0,1 1,0-1,0 0,0 1,1-1,0 0,0 0,0 0,0-1,1 1,0 0,0-1,0 0,1 1,-1-1,1-1,0 1,0 0,0-1,6 5,1-1,-1 0,1-1,0 0,0-1,1 0,-1 0,1-2,0 1,0-1,6 0,-9-1,1-1,-1 1,0-1,1-1,-1 0,1 0,-1-1,1 0,-1-1,0 0,1 0,-1-1,0-1,-1 1,1-1,0 0,-1-1,0 0,0-1,-1 1,0-2,0 1,0-1,0 0,-1 0,0 0,-1-1,0 0,4-15,-2 0,0 0,-2-1,-1 0,0 0,-2 0,-1 0,0 0,-3-8,2 9,-7-541,5 532,2 9,-1 1,0 0,-2 0,-1 0,-1 0,-7-20,12 41,0 0,0 0,0 0,-1 0,1-1,0 1,-1 0,1 0,-1 0,1 0,-1 0,0 0,1 0,-1 0,0 0,0 1,1-1,-1 0,0 0,0 1,0-1,0 0,0 1,0-1,0 1,0-1,0 1,0 0,-1-1,1 1,0 0,0 0,0 0,0 0,-1 0,1 0,0 0,0 0,0 0,0 1,0-1,0 0,-1 1,1-1,0 1,0-1,0 1,0-1,0 1,1 0,-1 0,-1 0,-38 54,26-22,1 1,2 1,2 0,1 0,1 1,3 0,0 0,3 0,0 1,4 18,1-12,1 0,2 0,2-1,2 0,1-1,3 0,1-1,2-1,1-1,2 0,9 9,17 8,-47-55,1 0,-1 0,1-1,-1 1,0 0,1 0,-1-1,0 1,1 0,-1-1,0 1,0 0,1-1,-1 1,0 0,0-1,0 1,1-1,-1 1,0 0,0-1,0 1,0-1,0 1,0-1,0 1,0 0,0-1,0 1,0-1,0 1,0-1,0 1,0 0,-1-1,1 1,0-1,0 1,0 0,-1-1,1 1,0 0,0-1,-1 1,1 0,0-1,-1 1,1 0,0 0,-1-1,1 1,-1 0,1 0,0 0,-1 0,1-1,-28-41,-2 1,-2 1,-1 2,-2 1,-10-6,-174-143,192 164,23 12,21 13,-15-3,153 31,2-8,44-2,-157-18,-6 1,1-2,-1-1,1-2,35-6,-54-1,-27-1,-33-2,29 9,0 0,0 2,0-1,0 1,0 1,0 0,0 0,0 1,0 0,0 1,1 1,-1-1,1 2,0-1,0 2,1-1,-1 1,1 0,1 1,-1 0,1 1,0 0,1 0,0 0,0 1,1 0,0 1,0-1,1 1,0 0,1 0,0 1,0 5,2-10,1 0,1 0,-1 0,1 0,0 0,1 0,-1 0,1 0,0 0,1 0,-1 0,1-1,0 1,1-1,-1 1,1-1,0 0,1 0,-1 0,1 0,0-1,0 1,0-1,1 0,-1 0,1-1,0 1,0-1,0 0,1-1,-1 1,1-1,0 0,-1 0,1-1,0 0,0 0,0 0,3-1,-2 1,-1-2,0 1,0-1,0 0,0 0,0-1,0 1,0-1,0-1,0 1,-1-1,1 0,-1 0,0-1,0 0,0 0,0 0,-1 0,0-1,0 1,0-1,0 0,-1 0,1-1,0-1,3-7,-1-1,0 1,0-1,-2 0,0-1,0 1,-2-1,0 1,0-8,-3 8,-2 20,-3 26,6-18,1-1,0 0,1 0,0 0,1-1,0 1,1 0,0-1,1 0,0 0,1 0,0-1,1 0,0 0,0 0,1-1,1 0,-1-1,1 0,1 0,-1-1,7 3,17 11,0-1,2-2,0-1,1-2,1-1,14 2,14 3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3.2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0 497,'43'-18,"266"-113,98-19,-253 107,-150 42,-2 0,0 0,0 0,0 0,0 0,0 0,0 1,0-1,1 1,-1-1,0 1,0 0,1 0,-1 0,0 0,0 0,1 1,-1-1,0 0,0 1,0 0,0 0,0-1,0 1,0 0,0 1,0-1,0 0,0 0,0 1,-1-1,1 1,-1 0,1-1,-1 1,0 0,2 2,-4 6,1 0,-1 0,-1 0,0-1,0 1,-1 0,-1-1,1 0,-5 8,-7 21,11-24,1-7,0 0,0 1,1-1,0 0,1 1,-1-1,2 1,-1 0,1-1,0 1,0-1,1 1,0 0,1-1,-1-5,1 1,0-2,1 1,-1 0,0 0,0-1,1 1,-1-1,1 0,-1 0,1 0,0 0,-1 0,1 0,0-1,0 1,-1-1,1 0,0 0,0 0,0 0,-1 0,1-1,0 1,0-1,-1 0,1 0,0 0,-1 0,1 0,-1-1,1 1,-1-1,0 1,0-1,2-2,9-6,0 0,-1-1,0 0,-1-1,-1 0,0-1,0 0,-1-1,-1 0,0 0,-1-1,-1 0,0 0,-1-1,-1 1,0-1,-1 0,-1 0,0-1,-2 1,0-14,34 151,-31-112,-1 0,2-1,-1 1,1-1,0 1,1-1,0-1,0 1,1-1,0 0,0 0,1 0,-1-1,2 0,-1 0,1-1,-5-5,1 0,0 0,-1 0,1 0,0-1,-1 0,1 1,0-1,-1-1,1 1,-1 0,0-1,1 0,-1 0,0 0,0 0,0 0,0-1,-1 1,1-1,-1 0,1 0,-1 0,0 0,0 0,0 0,0-3,15-21,-2-2,-1 0,-2-1,0 0,-2-1,-2 0,0-1,2-29,-8 42,-4 24,0 2,1-1,-1 1,2 0,-1 0,1 0,0-1,0 1,1 0,0 0,0 0,1-1,-1 1,2-1,-1 1,1-1,0 0,0 0,0 0,1 0,0 0,0-1,1 0,4 5,8-1,1-1,-1 0,1-1,1-1,-1-1,1-1,0 0,0-1,0-2,1 0,-1 0,0-2,12-2,51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3.45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1,'0'14,"0"13,2 12,3 7,3 4,2-3,0-4,-2-8,-3-10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4.0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6,'38'-3,"-1"1,1 2,0 1,-1 3,1 0,24 8,-47-8,0 0,-1 1,1 0,-1 1,-1 1,1 0,-1 1,0 0,-1 1,0 1,0 0,-1 0,0 1,-1 1,-1 0,1 0,3 8,-4 0,-1-1,-1 1,-1 1,-1-1,0 1,-2 0,0 0,-2 0,0 0,-1 1,-1-1,-3 15,3-35,0 1,1-1,-1 0,1 1,0-1,-1 1,1-1,0 1,0-1,0 1,0-1,0 1,0-1,1 1,-1-1,0 1,1-1,-1 1,1-1,0 0,-1 1,1-1,0 0,0 0,0 1,0-1,0 0,0 0,0 0,0 0,0 0,0 0,1 0,-1-1,0 1,1 0,-1-1,0 1,1-1,-1 1,1-1,-1 0,1 0,0 1,7-5,1 1,0-1,-1 0,0-1,0 0,-1-1,1 0,-1 0,0-1,-1 0,1 0,-1 0,0-2,6-6,0-1,-1 0,-1 0,0-1,-1-1,-1 0,-1 0,-1-1,0 0,4-19,-11 38,0 0,0 0,1 0,-1 0,0 0,0 0,1 0,-1 0,0 0,0 0,1 0,-1 0,0 0,0 0,1 0,-1 0,0 0,0-1,1 1,-1 0,0 0,0 0,0 0,1 0,-1-1,1 7,1 8,1 0,0-1,1 1,1-1,0 1,1-1,1-1,-1 1,9 9,-11-17,-1 0,1 0,1-1,-1 1,0-1,1 0,0-1,0 1,0-1,1 0,-1 0,1-1,-1 1,1-1,0 0,0-1,0 0,0 0,0 0,0 0,0-1,0 0,0 0,2-1,-1 0,0-1,-1 0,1 0,-1 0,1-1,-1 0,0 0,0-1,0 1,-1-1,1 0,-1-1,0 0,0 1,-1-2,1 1,-1 0,0-1,0 0,-1 0,0 0,0 0,0-1,5-14,0-1,-2 1,0-1,-2-1,0 1,-1-9,2-34,-6 90,-2-1,2 0,1 1,1-1,1 0,0 0,2 0,5 12,-8-32,1 0,0 0,0 0,0-1,1 1,-1-1,1 1,0-1,0 0,0 0,0 0,0-1,1 1,-1-1,1 0,0 0,0 0,0 0,1 0,17 4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4.3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4.68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1,'111'722,"-79"-432,-33-287,1 1,1 0,-1-1,0 1,1-1,0 1,0 0,0-1,0 0,0 1,1-1,-1 0,1 1,0-1,0 0,0 0,1-1,-1 1,1 0,-1-1,1 1,0-1,0 0,0 0,0 0,0 0,0-1,1 1,-1-1,1 0,-1 0,3 0,4-5,0 0,0 0,0-1,0-1,-1 1,0-2,0 1,-1-1,0 0,0-1,0 0,-1 0,0-1,2-5,22-26,-1-1,-3-2,15-31,-30 65,-10 32,-2-16,-1 0,0 1,1-1,0 0,0 0,1 0,-1 0,2 0,-1 0,1 0,0 0,1 0,-1 0,1-1,1 1,-1-1,1 0,0 0,0-1,1 1,0-1,0 0,0 0,1 0,-1-1,1 0,0 0,5 3,14-2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4.94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163 52,'-16'-4,"-7"-4,-5-1,-1-1,-6-1,4 2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5.1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1 145,'18'-5,"24"-5,26-4,28-4,26-4,20 1,12 0,3 2,-26 5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5.7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252 950,'-5'-4,"0"0,-1 0,1 1,-1 0,0 0,0 0,0 1,0 0,0 0,0 1,-1-1,1 1,0 1,-1-1,1 1,-1 0,1 1,-1-1,1 1,0 1,-1-1,1 1,0 0,0 0,0 1,0 0,1 0,-1 0,1 1,0 0,0 0,0 0,0 1,-1 1,1 1,0-1,0 1,0 1,1-1,0 1,0-1,1 1,0 0,-1 6,3-11,0-1,1 1,-1 0,1-1,-1 1,1 0,0 0,0-1,0 1,1 0,-1 0,0-1,1 1,0 0,0-1,0 1,0 0,0-1,0 0,1 1,-1-1,1 0,0 1,-1-1,1 0,0 0,0-1,0 1,1 0,-1-1,0 1,1-1,-1 0,1 1,7 0,0-1,0 0,0 0,0-1,0-1,0 1,0-1,0-1,0 0,0-1,-1 0,1 0,-1-1,0 0,0 0,0-1,0-1,-1 1,7-7,-6 6,-1 0,0 0,0-1,-1 0,0-1,0 1,-1-1,0 0,0-1,-1 0,0 0,3-9,-8 18,-1 0,1 1,0-1,-1 0,1 0,0 0,-1 0,1 0,-1 0,1 0,0 0,-1 0,1-1,0 1,-1 0,1 0,0 0,-1 0,1 0,0-1,-1 1,1 0,0 0,-1 0,1-1,0 1,0 0,-1 0,1-1,0 1,0 0,0-1,0 1,-1 0,1-1,0 1,0 0,0-1,0 1,0 0,0-1,0 1,0-1,-3 5,1 0,0 0,0 0,0 0,1 0,0 0,-1 0,1 1,1-1,-1 0,1 1,-1-1,1 1,0-1,1 0,-1 1,1-1,0 1,0-1,0 0,1 0,0 0,-1 0,1 0,1 0,-1 0,1-1,-1 1,1-1,0 1,0-1,0 0,1 0,-1-1,1 1,0-1,-1 1,1-1,0 0,0-1,0 1,2 0,3-1,0 0,-1-1,1 0,-1 0,1-1,-1 0,1-1,-1 0,1 0,-1 0,0-1,0-1,0 1,0-1,-1 0,0-1,0 0,0 0,0-1,-1 0,0 0,0 0,0-1,-1 1,0-1,0-1,-1 1,0-1,-1 0,1 0,-1 0,-1 0,1 0,0-6,5-31,-1 0,-2-1,-2 1,-2-1,-3-17,2 53,-6-142,-7 0,-12-39,21 169,2 3,-1 0,-1 0,-1 1,0-1,-2 1,-2-6,9 25,0-1,0 1,0-1,0 0,0 1,0-1,0 0,0 1,-1-1,1 1,0-1,0 0,0 1,0-1,0 0,-1 1,1-1,0 0,0 1,-1-1,1 0,0 0,0 1,-1-1,1 0,0 0,-1 1,1-1,0 0,-1 0,1 0,-1 0,1 0,0 0,-1 1,1-1,0 0,-1 0,1 0,-1 0,1 0,0 0,-1 0,1-1,-1 1,1 0,0 0,-1 0,1 0,0 0,-1-1,1 1,0 0,-1 0,-3 53,2 0,3 1,2-1,3 8,19 128,8-1,32 94,-45-215,-13-51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5.9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34,'21'-2,"22"-1,24 0,27-1,19-1,13-1,6 0,-19 1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8.1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156 408,'-13'6,"0"0,0 1,1 0,-1 1,2 1,-1 0,1 0,1 1,0 1,0 0,-8 11,17-19,0-1,-1 0,1 0,0 0,1 0,-1 1,0-1,1 0,-1 1,1-1,0 1,0-1,0 0,0 1,0-1,0 1,1-1,-1 0,1 1,0-1,0 0,-1 1,1-1,1 0,-1 0,0 0,0 0,1 0,0 0,-1 0,1-1,0 1,-1 0,1-1,0 0,0 1,1-1,-1 0,17 9,0-1,0-1,1 0,0-2,0 0,0-1,7-1,35 11,-52-13,-1 0,-1 0,1 0,-1 0,1 1,-1 0,0 1,0 0,-1 0,1 0,-1 1,0 1,0-1,0 1,4 5,-10-9,0 0,0 0,0 0,-1 0,1 0,-1 0,0 1,1-1,-1 0,0 0,0 0,0 0,-1 0,1 0,0 0,-1 0,0 0,1 1,-1-2,0 1,0 0,0 0,0 0,0 0,0-1,-1 1,1 0,-1-1,1 1,-1-1,1 0,-2 2,-60 34,-34-14,95-22,0-1,1 0,-1 0,1 0,-1 0,1-1,-1 1,0 0,1-1,-1 1,1-1,-1 1,1-1,0 0,-1 1,1-1,0 0,-1 0,1 0,0 0,0 0,0-1,0 1,0 0,0 0,0-1,0 1,0 0,1-1,-1 1,1-1,-1 1,1-1,-1 1,1-1,0 0,0 1,0-1,0 1,0-1,0 1,0-1,0 0,1 1,-1-1,27-72,101-108,-92 138,-2-2,-2-1,11-27,-31 50,-1 0,-1-1,-2-1,0 0,-2 0,-1 0,-1 0,-1-1,-1 0,-2 0,-2-21,-2 30,-1 19,-6 88,11-68,-1 13,2 1,0-1,3 0,1 0,1 0,2 0,1-1,2 0,1-1,2-1,1 0,1 0,18 23,-34-53,2 2,-1 0,1 0,0 0,-1 0,1-1,1 1,-1-1,0 1,1-1,-1 0,1 0,-1 0,1 0,0 0,0-1,0 1,0-1,0 0,0 0,1 0,-1 0,0 0,1-1,-1 0,0 1,1-1,0 0,6-11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24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364 696,'-11'-6,"0"0,-1 1,1 1,-1 0,0 0,0 1,0 1,-1 0,1 1,0 0,-1 1,1 0,-1 1,1 0,0 1,-1 1,1-1,-9 5,13-3,0 0,0 0,0 1,1 0,0 0,0 1,0 0,1 0,-1 1,2 0,-1 0,1 0,0 0,0 1,1 0,0 0,0 0,1 1,0-1,1 1,0-1,0 1,1 0,0 0,1 0,-1 4,2-10,-1 0,1 0,-1 0,1 0,0-1,0 1,0 0,1 0,-1-1,1 1,-1 0,1-1,0 0,0 1,0-1,0 0,0 0,0 0,1 0,-1-1,1 1,0-1,-1 1,1-1,0 0,0 0,-1 0,1 0,0 0,0-1,0 0,0 1,0-1,0 0,2-1,7 1,0-1,0 0,-1-1,1-1,-1 0,1 0,-1-1,6-3,-1 0,-1-1,0-1,0 0,-1 0,-1-2,0 1,0-2,-1 0,0 0,-1-1,0-1,-1 0,-1 0,-1-1,7-14,-9 11,-8 13,-4 14,-1 12,1 1,1-1,0 1,2 0,0 0,2 0,1 13,-1-27,9 317,2-104,-9-206,0 0,0 0,-1 0,-1 0,-1 0,0-1,-1 1,0 0,-1-1,-1 0,-1 0,0 0,0-1,-1 0,-1 0,-6 7,11-17,0 0,0-1,0 1,-1-1,0 0,1 0,-1 0,0-1,0 1,0-1,0 0,0 0,0 0,0-1,0 1,0-1,-1 0,1 0,0-1,0 1,0-1,0 0,0 0,0 0,0 0,0-1,0 0,1 0,-1 0,0 0,1 0,0-1,0 1,-1-1,1 0,1 0,-1 0,-1-3,-5-9,0-1,1 0,0-1,2 0,0 0,1 0,1-1,0 0,1 0,1 0,1 0,1 0,0 0,1 0,1 0,1 0,4-14,-2 3,2 1,1-1,1 2,1-1,1 1,2 1,1 0,1 0,1 2,1 0,1 1,1 0,1 2,1 0,0 2,19-13,-38 29,1 0,1 1,-1-1,0 1,0-1,1 1,0 0,-1 0,1 1,0-1,0 1,0-1,0 1,0 1,0-1,0 1,0-1,0 1,1 0,-1 0,0 1,0 0,0-1,0 1,0 0,0 1,0-1,0 1,-1 0,1 0,-1 0,1 0,32 54,-33-49,0-1,0 0,1 0,0 0,0-1,0 1,1-1,-1 0,1 0,1 0,-1-1,1 0,-1 0,1 0,3 1,-6-4,0 1,1-1,-1 0,0 0,0-1,1 1,-1-1,0 0,1 0,-1 0,0 0,1 0,-1-1,0 1,1-1,-1 0,0 0,0 0,0-1,0 1,0-1,0 1,0-1,0 0,-1 0,1-1,-1 1,1 0,-1-1,0 1,0-1,0 0,-1 0,1 0,0 0,-1 0,0 0,0 0,0-1,4-7,-1-1,-1 1,0-1,-1 0,0 0,0 0,-2-1,1 1,-2 0,0 0,0 0,-1-1,0 1,-1 1,0-1,-2-1,5 12,-1-1,0 0,1 0,-1 1,0-1,0 1,0-1,0 1,0-1,0 1,-1 0,1 0,0-1,-1 1,1 0,-1 0,1 0,-1 0,0 1,1-1,-1 0,0 1,1-1,-1 1,0-1,0 1,0 0,1 0,-1 0,0 0,0 0,0 0,1 1,-1-1,0 0,0 1,1 0,-1-1,0 1,1 0,-1 0,1 0,-1 0,1 0,-2 1,-54 65,52-58,0 1,1 0,1 0,0 0,0 0,1 1,0-1,1 1,0-1,1 2,0-9,0 1,0-1,0 1,1-1,-1 1,1-1,0 1,0-1,1 0,-1 0,1 1,-1-1,1 0,0 0,0 0,0-1,1 1,-1 0,0-1,1 0,0 1,0-1,0 0,0-1,0 1,0 0,0-1,0 1,1-1,-1 0,3 0,29 3,0-3</inkml:trace>
  <inkml:trace contextRef="#ctx0" brushRef="#br0" timeOffset="251.646">846 308,'-18'0,"-13"5,-8 5,-2 9,3 7,7 9,8 5,13 2,14 2,16-3,14-2,1-6</inkml:trace>
  <inkml:trace contextRef="#ctx0" brushRef="#br0" timeOffset="505.157">913 936,'0'18,"0"9,2 1,8-1,11-5,11-7,9-10,-2-7</inkml:trace>
  <inkml:trace contextRef="#ctx0" brushRef="#br0" timeOffset="847.761">1381 629,'-15'2,"0"1,0 1,0 0,1 1,0 1,0 0,0 1,1 0,-4 3,11-6,0 1,0-1,1 1,0 0,-1 0,2 0,-1 1,0 0,1 0,0 0,1 0,-1 0,1 1,1 0,-1 0,1 0,0 0,1 0,-1 0,1 2,1-4,0 0,1 0,0 0,-1 0,2 0,-1 0,0 0,1 0,0 0,0-1,1 1,-1-1,1 0,0 1,0-1,0 0,1-1,-1 1,1-1,0 1,3 1,97 54,-99-57,124 61,-128-63,0 0,0 1,0-1,0 1,-1-1,1 1,0 0,0-1,-1 1,1 0,-1-1,1 1,0 0,-1 0,1 0,-1-1,0 1,1 0,-1 0,0 0,1 0,-1 0,0 0,0 0,0 0,0 0,0-1,0 1,0 0,0 0,0 0,0 0,-1 0,1 0,0 0,-1 0,1 0,-1-1,1 1,-1 0,1 0,-1 0,1-1,-1 1,0 0,1-1,-1 1,0-1,0 1,-45 20,43-20,-4 2,1-1,-1 0,0 0,0 0,0-1,0 0,1-1,-1 1,0-2,0 1,0-1,0 1,-3-2,9 0,0 1,1 0,-1-1,0 1,1-1,-1 1,0-1,1 1,0-1,-1 1,1-1,0 0,0 1,0-1,0 0,0 1,0-1,1 1,-1-1,0 0,1 1,-1-1,1 1,0-1,-1 1,1 0,0-1,0 1,0-1,0 1,0 0,0 0,0 0,0 0,1 0,0-1,22-22,0 2,2 0,0 2,2 1,0 1,1 1,15-5,-22 9,-15 9,0-1,0 1,0 0,1 1,0 0,0 0,0 1,0 0,5-1,-11 4,0 0,0 0,0 1,0-1,-1 0,1 1,0-1,-1 1,0 0,1-1,-1 1,0 0,1 0,-1 0,0 0,-1 0,1 0,0 0,-1 0,1 0,-1 1,1-1,-1 0,0 0,0 0,0 1,0-1,0 0,-1 0,1 0,-1 0,1 1,-1-1,0 0,0 0,0 1,0 5,-2 1,1 0,1 0,0 1,0-1,0 0,1 1,1-1,0 0,0 1,1-1,0 0,0 0,1 0,1 0,-1 0,1-1,1 0,-1 0,1 0,1 0,0-1,0 1,3 1,-4-5,0 0,1-1,-1 1,1-1,0-1,0 1,0-1,0 0,1 0,-1-1,0 0,1 0,-1-1,4 1,17-4</inkml:trace>
  <inkml:trace contextRef="#ctx0" brushRef="#br0" timeOffset="1101.196">1647 629,'0'0</inkml:trace>
  <inkml:trace contextRef="#ctx0" brushRef="#br0" timeOffset="1339.409">2022 0,'23'202,"-8"60,-9 114,-4-354,0 1,1-1,1 0,1 0,1 0,1 0,1-1,4 5,-8-18,0 0,1 0,0 0,0-1,1 0,0 0,0 0,0-1,1 0,0 0,1 0,-1-1,1 0,0-1,0 0,0 0,1-1,0 0,-1 0,1-1,5 1,-7-2,0-1,0 1,0-1,1-1,-1 1,0-1,0-1,0 1,0-1,0-1,3-1,26-13</inkml:trace>
  <inkml:trace contextRef="#ctx0" brushRef="#br0" timeOffset="1514.941">1915 442,'-16'-5,"-5"-3,7-1,19 4,25 2,31 2,30 1,27 1,23 2,-13 1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9.12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0 273,'119'-6,"-1"-4,22-9,-57 7,250-31,-318 40,-42 8,-1-1,1 2,0 1,0 1,1 2,0 0,0 2,-22 14,43-24,1 1,-1 0,1 0,0 1,-1-1,2 1,-1 0,0 0,1 0,0 0,0 1,0-1,0 1,1 0,0 0,0 0,0 0,1 0,-1 0,1 0,0 1,1-1,-1 0,1 1,0-1,1 0,-1 1,1-1,0 0,0 1,1-1,0 0,0 0,0 0,0 0,1-1,-1 1,1-1,1 1,-1-1,0 0,4 2,-4-3,0 0,1 0,0-1,-1 0,1 0,0 0,0 0,1 0,-1-1,0 0,0 0,1 0,-1 0,1-1,-1 1,0-1,1 0,-1-1,1 1,-1-1,0 0,1 0,-1 0,0-1,0 1,0-1,0 0,0 0,2-2,3-2,1-1,-1 0,0-1,-1 0,0-1,0 1,-1-1,0-1,-1 0,5-7,33-83,-44 100,0 0,0-1,0 1,0 0,0-1,0 1,0 0,0-1,0 1,0 0,0-1,0 1,1 0,-1 0,0-1,0 1,0 0,1 0,-1-1,0 1,0 0,1 0,-1-1,0 1,0 0,1 0,-1 0,0 0,1 0,-1-1,0 1,0 0,1 0,-1 0,0 0,1 0,-1 0,0 0,1 0,-1 0,0 0,1 0,-1 0,0 1,1-1,-1 0,0 0,1 0,-1 0,0 0,0 1,1-1,-1 0,0 0,0 0,1 1,-1-1,0 0,0 0,0 1,1-1,-1 0,0 1,11 23,-9-19,58 124,-60-128,0 0,0 0,1 0,-1 0,0-1,0 1,1 0,-1 0,0 0,1-1,-1 1,1 0,-1 0,1-1,-1 1,1 0,0-1,-1 1,1 0,0-1,-1 1,1-1,0 0,0 1,-1-1,1 1,0-1,0 0,0 0,0 1,-1-1,1 0,0 0,0 0,0 0,0 0,0 0,0 0,-1 0,1-1,0 1,0 0,0 0,0-1,0 1,-1 0,1-1,0 1,0-1,-1 1,1-1,0 0,-1 1,1-1,-1 0,1 1,-1-1,1 0,-1 0,1 1,-1-1,1-1,5-18,-1 0,0-1,-1 1,-2-1,0 0,-1-9,0 9,1-31,-3 36,1 1,1-1,1 1,0 0,0-1,2 1,0 0,3-7,-6 19,1 1,-1 0,0-1,1 1,-1 0,1 0,0 0,0 1,-1-1,1 0,1 1,-1-1,0 1,0-1,0 1,1 0,-1 0,0 0,1 0,-1 1,1-1,-1 1,1-1,0 1,-1 0,1 0,-1 0,1 0,0 1,-1-1,1 1,-1-1,1 1,-1 0,0 0,1 0,-1 0,0 1,0-1,1 1,-1-1,22 11,-1 0,0 2,-1 0,21 17,-38-24,0 0,-1 0,1 1,-1-1,0 1,-1 0,0 0,0 0,-1 0,0 1,-1-1,1 1,-1-1,-1 1,0 0,0-1,-1 1,0-1,0 1,-1-1,0 42,2-49,-1 0,1 1,0-1,0 0,0 0,1 1,-1-1,0 0,0 0,1 1,-1-1,0 0,1 0,-1 0,1 0,0 1,-1-1,1 0,0 0,0 0,-1 0,1-1,0 1,0 0,0 0,0 0,0-1,1 1,-1 0,0-1,0 1,0-1,0 0,1 1,-1-1,0 0,0 0,1 0,-1 0,0 0,0 0,1 0,-1 0,0 0,0 0,1-1,-1 1,0-1,58-25,-47 18,0-1,-1-1,-1 1,0-2,0 0,-1 0,0 0,-1-1,0 0,-1-1,0 0,-1 0,-1-1,0 1,-1-1,0 0,-1 0,-1-1,0 1,-1 0,0-1,-1 1,-1-1,-1-6,2 20,0 0,1 0,-1 0,0 1,0-1,1 0,-1 0,0 0,0 0,0 0,0 0,0 0,-1 0,1 0,0 0,0 0,0 0,-1 0,1 0,-1 0,1 0,-1 1,1-1,-1 0,1 0,-1 1,0-1,1 0,-1 0,0 1,0-1,1 1,-1-1,0 1,0-1,0 1,0 0,0-1,0 1,0 0,0 0,1-1,-1 1,0 0,0 0,0 0,0 0,0 0,0 0,0 1,0-1,0 0,0 0,0 1,0-1,0 1,0-1,1 1,-1-1,0 1,0-1,0 1,1 0,-1-1,0 1,1 0,-1 0,1-1,-1 1,-3 5,0 0,0 1,1-1,0 1,0-1,1 1,0 0,0 0,0 0,1 1,0-1,1 0,-1 0,1 0,1 1,-1-1,1 0,0 0,1 0,0 0,0 0,1 0,-1 0,2-1,-1 1,1-1,0 0,0 0,0 0,1 0,2 1,5 1,1 0,0-1,1-1,0 0,-1-1,2-1,-1 0,0 0,1-2,0 0,13 0,43 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39.4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231 54,'-86'-41,"83"40,-1 1,1-1,-1 1,0-1,1 1,-1 0,0 0,1 1,-1-1,0 1,1 0,-1 0,1 0,-1 0,1 0,0 1,-1 0,1-1,0 1,0 1,0-1,0 0,1 1,-2 0,-3 7,0 1,0-1,1 1,1 1,0-1,0 1,1 0,0 0,1 0,1 0,0 0,0 1,1-1,1 1,0 0,1-1,2 9,-3-17,0 0,0-1,0 1,1-1,0 1,0-1,0 1,0-1,0 1,1-1,-1 0,1 0,0 0,0 0,0 0,0 0,1 0,-1-1,1 1,0-1,-1 0,1 0,0 0,0 0,1 0,-1-1,0 1,0-1,1 0,-1 0,1 0,-1 0,1-1,0 1,-1-1,1 0,-1 0,1 0,-1-1,1 1,0-1,2-1,3-2,-1 0,1-1,-1 0,0 0,-1-1,1 0,-1 0,0-1,-1 0,1 0,-2-1,1 1,-1-1,0-1,0 1,2-8,2-5,-1 0,-1-1,0 1,-2-1,-1-1,1-13,-4-19,-1 55,-1 0,1 1,0-1,0 0,0 0,0 0,0 0,0 1,0-1,-1 0,1 0,0 0,0 0,0 1,0-1,-1 0,1 0,0 0,0 0,0 0,-1 0,1 0,0 0,0 0,0 0,-1 0,1 1,0-1,0 0,0 0,-1 0,1-1,0 1,0 0,-1 0,1 0,0 0,0 0,0 0,-1 9,1 0,0-1,0 1,1 0,0 0,1-1,-1 1,2-1,-1 1,2-1,-1 0,1 0,0 0,0 0,1-1,0 0,0 0,1 0,0-1,0 0,1 0,0 0,0-1,0 0,0 0,1-1,0 0,4 2,37 18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40.1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161 229,'-3'-2,"-1"1,0-1,0 0,1 1,-1 0,0 0,0 0,0 1,0-1,0 1,0 0,0 0,0 0,0 1,0-1,0 1,0 0,0 0,0 1,1-1,-1 1,0-1,1 1,-1 0,-1 2,-3 8,1-1,0 1,1 0,1 1,0-1,0 1,1 0,1 0,0 1,1-1,1 1,0-1,0 14,0-9,0 0,1 0,1 0,1 0,0-1,2 1,0 0,0-1,2 0,0 0,1-1,1 0,0 0,6 8,15 12,2 0,1-2,1-2,2 0,29 18,82 78,-104-73,-41-54,-1 0,1 0,-1 0,0 0,0 1,0-1,0 0,0 0,0 0,0 1,0-1,0 0,0 0,-1 0,1 0,0 1,-1-1,1 0,-1 0,0 0,1 0,-1 0,0 0,1 0,-1 0,0-1,0 1,0 0,0 0,0-1,0 1,0 0,0-1,0 1,0-1,0 1,0-1,0 0,-1 1,1-1,0 0,0 0,0 0,-1 0,-56 5,47-5,0-2,0 1,0-1,0-1,0 0,1-1,-1 0,1 0,0-1,-9-6,14 8,1 0,-1 0,1-1,0 1,0-1,0 0,0 0,1-1,0 1,0-1,0 0,0 0,1 0,0 0,0 0,0 0,1-1,0 1,0 0,0-1,0 1,1-1,0-1,3-11,2 0,0 0,0 0,2 1,0 0,1 0,1 1,0 0,2 0,-1 1,2 0,4-3,-5 3,27-32,-2-2,-3-1,-2-1,-2-2,-2-1,-3-1,12-41,-28 66,-1-1,-2 1,0-1,-2 0,-2 0,-2-28,-14 9,14 50,1-1,-1 1,1-1,-1 1,1 0,-1-1,0 1,1 0,-1 0,1-1,-1 1,0 0,1 0,-1 0,0 0,1 0,-1 0,0 0,1 0,-1 0,0 0,1 0,-1 0,1 0,-1 1,0-1,1 0,-1 0,1 1,-1-1,0 0,1 1,-1-1,1 1,-1-1,1 1,-1-1,1 1,0-1,-1 1,1-1,0 1,-1-1,1 1,0 0,0-1,0 1,-1 0,-5 13,-1 0,2 0,0 1,1-1,0 1,1 0,1 1,0 7,0-13,-3 35,2 1,2 0,1 0,3 0,2-1,2 1,8 27,-7-42,1 0,1-1,2 0,1-1,2-1,0 0,2 0,1-2,1 0,2-2,8 9,21 7,-50-39,1-1,-1 0,1 0,-1 1,1-1,-1 0,1 0,-1 0,1 0,-1 0,1 0,-1 0,1 0,-1 0,1 0,-1 0,1 0,-1 0,1 0,-1 0,0 0,1 0,-1-1,1 1,-1 0,1 0,-1-1,1 1,-1 0,0-1,1 1,-1 0,0-1,1 1,-1 0,0-1,1 1,-1-1,0 1,0-1,0 1,1-1,-1 1,0-1,0 1,0-1,0 1,0-1,0 1,0-1,0 1,0-1,0 1,0-1,0 1,0-1,-2-17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40.40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1 148,'23'-9,"23"-5,24-5,24-4,15-4,8-3,-16 4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41.5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1 315,'12'-58,"4"1,1 0,14-25,-28 75,17-43,-14 47,-6 15,-21 332,25-285,3-1,2 0,3-1,2 0,3 0,4 2,-18-51,7 32,-10-40,0 1,0 0,0 0,0 0,0-1,0 1,0 0,0 0,-1 0,1-1,0 1,0 0,-1 0,1-1,-1 1,1 0,-1-1,1 1,-1-1,1 1,-1 0,1-1,-1 1,0-1,1 0,-1 1,0-1,0 1,1-1,-1 0,0 0,0 1,1-1,-1 0,0 0,0 0,0 0,1 0,-1 0,0 0,0 0,0 0,0 0,-71-19,113 15,159-27,-103 11,-18 8,-52 9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58:42.08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396 0,'-20'2,"-19"6,-11 6,-9 4,-3 5,2 0,2-1,11-5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30.1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240 612,'-6'-3,"-94"-30,95 33,1-1,0 1,-1-1,1 1,0 0,-1 1,1-1,-1 1,1 0,0 0,0 0,-1 1,1-1,0 1,0 0,1 0,-1 1,0-1,1 1,-1 0,1 0,-1 1,-1 1,1 1,0 0,0 0,1 0,0 0,0 1,0-1,1 1,-1 0,2 0,-1 0,1 0,0 0,1 0,-1 0,1 0,1 0,-1 0,1 0,1 0,0 1,-1-3,0 0,1 0,-1 0,1 0,0 0,1-1,-1 1,1-1,0 1,0-1,1 0,-1 0,1 0,0-1,0 1,0-1,0 0,1 0,-1-1,1 1,0-1,0 0,-1 0,1 0,1-1,-1 0,0 0,3 0,-2-1,1 0,-1 0,1 0,-1-1,1 0,-1-1,1 1,-1-1,0 0,0-1,0 0,0 0,0 0,-1 0,1-1,-1 0,0 0,0-1,-1 1,1-1,-1 0,0 0,0-1,0 1,-1-1,1-2,3-4,-2-1,1 0,-2 0,1 0,-2 0,0-1,0 1,-2-1,1 0,-2 1,0-1,0-2,-11-34,11 50,0 0,0 1,0-1,0 0,-1 0,1 0,0 1,0-1,0 0,0 0,-1 0,1 0,0 1,0-1,-1 0,1 0,0 0,0 0,-1 0,1 0,0 0,0 0,-1 0,1 0,0 0,0 0,-1 0,1 0,0 0,0 0,-1 0,1 0,0 0,0 0,-1 0,1 0,0-1,0 1,0 0,-1 0,1 0,0 0,0-1,0 1,-1 0,1 0,0 0,0-1,0 1,0 0,0 0,0-1,-1 1,1 0,0 0,0-1,0 1,0 0,0 0,0-1,0 1,0 0,0 0,0-1,0 1,0 0,0 0,0-1,1 1,-5 21,5-2,0-1,1 0,1 1,1-1,0-1,1 1,1 0,1-1,1 0,0-1,1 0,0 0,6 5,-14-19,0 0,0 0,1 0,-1 0,1 0,-1-1,1 1,-1 0,1-1,0 1,0-1,0 0,0 0,0 0,0 0,0 0,0 0,0 0,1 0,-1-1,0 1,1-1,-1 0,0 0,0 0,1 0,-1 0,0 0,1-1,-1 1,0-1,0 1,1-1,-1 0,0 0,0 0,0 0,0 0,0-1,0 1,0-1,-1 1,1-1,0 0,7-11,-1-1,-1 0,-1 0,0 0,0-1,-2 0,0 0,0 0,-1 0,-1-8,0 13,37-336,-17 121,-9 158,-3 66,29 75,-15-15,-3 0,-2 1,-4 1,-1 0,-4 1,-2 1,-3-1,-3 1,-3 0,-2 0,-3 0,-2-1,-4 0,-2-1,-14 35,-17 27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33.8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219 900,'60'-298,"-35"114,-2-153,-24 327,-3 38,-7 67,-6 45,6 1,6 27,4-157,1 1,-1-1,2 0,0 0,0 0,1 0,0 0,1 0,0 0,1-1,0 0,0 1,1-1,1-1,0 1,0-1,1 0,0 0,0-1,1 0,0 0,1-1,-1 0,1-1,1 0,0 1,0-3,0-1,1 1,-1-2,1 0,-1 0,1 0,-1-2,1 1,0-1,0-1,-1 0,1 0,4-2,23-9</inkml:trace>
  <inkml:trace contextRef="#ctx0" brushRef="#br0" timeOffset="263.909">45 379,'-13'-3,"-8"0,10 0,18 1,26 0,27-1,27-1,24-1,17-1,8 2,-20 1</inkml:trace>
  <inkml:trace contextRef="#ctx0" brushRef="#br0" timeOffset="646.89">861 993,'-12'-223,"13"75,0 146,0-1,1 0,-1 1,1-1,0 1,0 0,0-1,0 1,0 0,0 0,1 0,-1 0,1 1,-1-1,1 1,0 0,-1-1,1 1,0 0,0 0,0 1,0-1,0 1,0-1,0 1,0 0,0 0,0 1,0-1,0 0,0 1,0 0,0 0,2 1,9-2,-7 0,0-1,1 1,-1 0,0 0,0 1,0 0,0 0,0 1,0 0,0 0,0 0,-1 1,1 0,-1 1,0-1,0 1,0 0,0 1,-1-1,1 1,-1 0,0 1,-1-1,0 1,1 0,2 6,2 88,-7-35,-1-61,1 0,0 0,0 0,0-1,1 1,-1-1,1 1,0-1,0 0,0 0,0 0,0 0,1 0,-1-1,1 0,0 0,0 0,0 0,0 0,0-1,0 1,0-1,0-1,1 1,-1 0,0-1,1 0,-1 0,0 0,1-1,-1 1,1-1,27 0,0-1,0-2,0 0,21-8,6-2</inkml:trace>
  <inkml:trace contextRef="#ctx0" brushRef="#br0" timeOffset="1374.771">1703 699,'-16'-5,"-1"0,0 1,0 1,0 0,-1 1,1 1,0 1,-1 1,-3 0,17 0,0 0,1 0,-1 0,0 0,1 1,-1-1,0 1,1 0,0 0,0 0,-1 0,1 1,1 0,-1-1,0 1,1 0,-1 0,1 0,0 0,0 1,0-1,0 1,1-1,-1 1,1 0,0-1,0 1,0 0,1 0,-1 1,1 1,0 0,-1 0,2 0,-1 0,1 0,0 0,0 0,1 0,-1 0,1-1,1 1,-1-1,1 1,0-1,0 0,1 0,-1 0,1-1,2 3,0-2,1 0,-1 0,1-1,0 0,0 0,0-1,1 0,-1 0,1-1,0 0,0 0,0-1,0 0,0 0,0 0,0-2,0 1,0-1,0 0,0 0,0-1,-1 0,1 0,0-1,-1 0,0-1,0 1,0-1,0-1,0 1,-1-1,0 0,0-1,0 0,-1 1,0-2,0 1,0-1,-1 1,0-1,1-2,0-2,0 0,0-1,-1 1,-1-1,0 0,0 0,-1 0,-1 0,0 0,-1 0,0-5,0 17,0 1,-1-1,1 0,0 0,0 0,0 0,0 1,-1-1,1 0,0 0,0 0,0 0,-1 0,1 0,0 0,0 1,-1-1,1 0,0 0,0 0,-1 0,1 0,0 0,0 0,-1 0,1 0,0 0,0-1,-1 1,1 0,0 0,0 0,0 0,-1 0,1 0,0 0,0-1,0 1,-1 0,1 0,0 0,0 0,0-1,0 1,0 0,-1 0,1 0,0-1,0 1,0 0,0 0,0-1,0 1,0 0,0 0,0 0,0-1,0 1,0 0,0 0,0-1,0 1,0 0,0 0,0-1,0 1,0 0,0 0,-9 17,6-10,0-1,1 1,0 0,0-1,0 1,1 0,0 0,0 0,1 0,0 0,0 0,0 1,1-1,0 0,1-1,-1 1,1 0,1 0,-1-1,1 1,0-1,1 0,0 0,0 0,0 0,0-1,1 1,0-1,0 0,0-1,1 1,0-1,2 1,-1-1,1-1,-1 0,1-1,-1 0,1 0,0 0,-1-1,1 0,0-1,0 0,0 0,0-1,0 0,0 0,-1 0,1-1,0-1,-1 1,0-1,1 0,-1-1,0 0,-1 0,1 0,-1-1,0 0,0 0,0-1,-1 0,1 0,-1 0,-1 0,1-1,-1 0,-1 0,1 0,-1 0,0-1,-1 2,0 0,-1 0,0 0,0 0,-1-1,1 1,-1 0,-1 0,1 0,-1 0,0 0,0 0,-1 0,0 0,0 0,0 0,-1 1,-2-4,5 9,0-1,-1 1,1 0,-1 0,1-1,0 1,-1 0,1 0,-1-1,1 1,-1 0,1 0,-1 0,1 0,-1 0,0 0,1 0,-1 0,1 0,-1 0,1 0,-1 0,1 0,-1 0,1 1,-1-1,1 0,-1 0,1 1,0-1,-1 0,1 0,-1 1,1-1,0 1,-1-1,1 0,0 1,-1-1,1 1,0-1,0 0,-1 1,1-1,0 1,0-1,0 1,0-1,-1 1,1-1,0 1,0 0,0-1,0 1,0 0,-7 32,5-27,1 0,0 0,0 1,1-1,0 0,0 1,0-1,1 1,0-1,0 0,0 0,1 0,0 1,0-2,1 1,-1 0,1 0,1-1,-1 1,1-1,0 0,0 0,0-1,1 1,0-1,-1 0,2 0,-1-1,0 1,1-1,-1 0,1-1,0 1,0-1,0 0,0-1,1 1,1-4,1 0,-1 0,0-1,0 0,0 0,0-1,0 0,-1 0,0-1,0 0,0 0,0-1,-1 0,0 0,0 0,-1-1,1 0,-1 0,-1 0,2-4,-2 6,0-1,0 0,-1 0,1 0,-1 0,-1-1,1 1,-1-1,-1 0,1 1,-1-1,0-4,-8 37,7-19,0-1,0 1,1 0,0-1,0 1,1 0,0-1,0 0,0 1,1-1,0 0,0 0,1 0,0-1,0 1,0-1,0 0,1 0,0-1,0 1,0-1,3 2,4 2,0 0,0-1,1 0,-1-1,1-1,1 0,-1-1,1 0,0-1,4 0,20 1</inkml:trace>
  <inkml:trace contextRef="#ctx0" brushRef="#br0" timeOffset="1959.724">2693 606,'18'7,"0"0,0 1,-1 1,-1 1,1 0,-1 2,-1-1,0 2,-1 0,0 1,-1 0,-1 1,0 0,-1 1,0 1,-2-1,1 2,6 18,-2 0,-1 1,-2 0,-1 1,-3 0,0 1,-3 0,-1-1,-2 2,-1 0,14 150,-12-175,1 0,0 0,1-1,1 1,0-1,1 0,2 2,-6-12,0 0,0 0,0-1,1 1,-1-1,1 0,0 1,0-1,0-1,0 1,0 0,1-1,-1 1,1-1,0 0,0-1,-1 1,1 0,0-1,1 0,-1 0,0 0,0-1,0 1,0-1,1 0,2 0,-4-1,0 0,1 0,-1 0,0 0,0 0,0-1,0 0,0 1,-1-1,1 0,0 0,-1 0,0-1,1 1,-1-1,0 1,0-1,0 0,0 0,-1 1,1-1,-1 0,0-1,0 1,0 0,0 0,-1-1,10-91,-11 60,-2 1,-2 0,0 0,-3 0,-1 0,-1 1,-2 1,-1 0,-2 1,-1 0,-1 1,-2 1,0 1,-2 0,-2 2,0 0,-23-19,0-1,47 44,-1 0,1 0,0 1,-1-1,1 0,0 0,0 0,0 1,0-1,0 1,1-1,-1 1,0-1,1 1,-1-1,1 1,-1 0,1 0,0 0,0 0,-1 0,1 0,0 1,0-1,0 1,0-1,0 1,0-1,0 1,0 0,1 0,2-1,56-13,0 2,1 3,39 0,-99 8,1 0,-1 1,1-1,-1 0,1 0,-1 1,1 0,0-1,-1 1,1 0,0 0,-1 1,1-1,-1 0,1 1,0 0,-1-1,1 1,-1 0,1 0,-1 1,0-1,0 0,1 1,-1 0,0-1,0 1,0 0,-1 0,1 0,0 0,-1 0,1 0,-1 1,0-1,0 0,1 1,-2-1,2 3,-3 57,0-56,0 1,0 0,0-1,1 1,0 0,1 0,-1-1,1 1,1-1,-1 1,1-1,0 1,1-1,-1 0,1 0,2 3,-3-7,0-1,-1 1,1 0,0 0,0-1,1 1,-1-1,0 0,0 1,1-1,-1 0,1 0,-1-1,1 1,-1 0,1-1,0 0,-1 0,1 1,-1-1,1-1,0 1,-1 0,1-1,-1 1,1-1,-1 0,1 0,-1 0,1 0,0-1,14-9</inkml:trace>
  <inkml:trace contextRef="#ctx0" brushRef="#br0" timeOffset="2226.012">3294 472,'5'0,"1"0</inkml:trace>
  <inkml:trace contextRef="#ctx0" brushRef="#br0" timeOffset="2529.392">3708 44,'-5'57,"1"-1,3 1,7 56,-4-72,0 6,3 62,5 1,10 33,-16-124,0-1,1 0,1 0,1 0,0-1,1 0,6 8,-11-20,1 0,-1 0,1 0,0 0,0-1,1 1,0-1,-1 0,1-1,0 1,1-1,-1 0,1 0,-1-1,1 1,0-1,0-1,0 1,0-1,0 0,0 0,0-1,1 0,1 0,-2 0,0-1,0 0,-1-1,1 1,0-1,-1 0,0-1,1 1,-1-1,0 0,0 0,0-1,-1 1,1-1,-1 0,0 0,0-1,0 1,-1-1,0 0,1-1,46-113,-34 194,-14-67,1 0,-1-1,1 1,1-1,-1 0,1 0,0 0,1-1,-1 1,1-1,1 0,-1-1,1 1,0-1,0 0,1 0,-1-1,1 0,0 0,2 0,17 5</inkml:trace>
  <inkml:trace contextRef="#ctx0" brushRef="#br0" timeOffset="2700.852">4257 619,'-14'-7,"-8"-2,-4-2,-1-1,-1-1,4 1</inkml:trace>
  <inkml:trace contextRef="#ctx0" brushRef="#br0" timeOffset="2878.693">3749 312,'20'-2,"21"-2,21 1,17 3,12 4,-9 1</inkml:trace>
  <inkml:trace contextRef="#ctx0" brushRef="#br0" timeOffset="3130.832">4644 726,'-4'18,"-4"13,-1 6,4 3,7-1,7-4,8-8,2-9,1-8,-3-5</inkml:trace>
  <inkml:trace contextRef="#ctx0" brushRef="#br0" timeOffset="3315.865">4657 298,'-11'-16,"-4"-7,-2-1,3 10,3 13,8 14,5 4</inkml:trace>
  <inkml:trace contextRef="#ctx0" brushRef="#br0" timeOffset="3790.597">4912 780,'21'-16,"-1"-1,0-1,-1-1,-2-1,1 0,-2-1,-1-1,-1 0,-1-1,0 0,-2-1,-1-1,-1 0,-1 0,1-10,0 0,-1-1,-2 0,-1 0,-2-1,-2 1,-1-1,-4-27,-23-16,26 78,0 0,0 0,0 1,0-1,0 1,0-1,-1 1,1-1,0 1,-1 0,0-1,1 1,-1 0,0 0,1 0,-1 0,0 1,0-1,0 0,0 1,0-1,0 1,0 0,0 0,0 0,0 0,1 0,-1 0,0 0,0 0,0 1,0-1,0 1,0 0,0-1,0 1,1 0,-1 0,-1 1,-4 4,0 1,0 0,1 1,0 0,0 0,1 0,0 0,0 1,1 0,0 0,0 0,1 0,1 1,-1-1,2 1,-1 6,-5 16,2 1,2 0,0 0,3 0,1 0,1 0,1 0,2-1,2 1,4 10,-5-22,1 0,1-1,0 0,2 0,0-1,1-1,1 1,1-2,1 0,0 0,1-2,0 0,2 0,0-1,0-2,6 3,-16-9,0-2,1 1,0-1,0 0,0-1,0 1,1-2,-1 1,1-1,-1-1,1 1,0-2,0 1,0-1,-1 0,1-1,0 0,0 0,0-1,-1 0,1-1,-1 0,0 0,0-1,2-1,82-96,-92 101,0-1,0 1,0 0,0-1,1 1,-1 0,0-1,0 1,0 0,1-1,-1 1,0 0,0-1,1 1,-1 0,0 0,0 0,1-1,-1 1,0 0,1 0,-1 0,0-1,1 1,-1 0,1 0,-1 0,0 0,1 0,-1 0,0 0,1 0,-1 0,1 0,-1 0,0 0,1 0,-1 0,0 0,1 1,-1-1,0 0,1 0,-1 0,0 1,1-1,-1 0,0 0,1 0,-1 1,0-1,0 0,0 1,1-1,-1 0,0 1,0-1,0 0,1 1,-1-1,0 0,0 1,0-1,0 0,0 1,0-1,0 1,2 29,-2-25,-1 0,0-1,0 1,1 0,0 0,0 0,0-1,0 1,1 0,0 0,0-1,0 1,1 0,-1-1,1 1,0-1,1 0,-1 0,1 0,-1 0,1 0,0 0,1-1,-1 1,1-1,-1 0,1 0,0 0,0-1,1 1,-1-1,0 0,1 0,4 1,-6-3,1 0,-1 1,1-1,-1-1,1 1,-1 0,1-1,-1 0,1 0,-1 0,0 0,1-1,-1 1,0-1,0 1,0-1,0 0,0-1,-1 1,1 0,-1-1,1 1,-1-1,0 0,0 0,0 0,0 0,-1 0,1 0,-1-1,1-2,2-3,-2 0,0 0,0 0,0 0,-1 0,0-1,-1 1,0 0,-1-1,0 1,-2-7,1 7,0 1,-1 0,0 0,-1 0,1 0,-2 1,1-1,-1 1,0 0,-1 0,-2-2,5 6,1 0,-1 1,0-1,0 1,0 0,-1 0,1 0,0 0,-1 0,1 1,-1 0,1 0,-1 0,0 0,0 0,1 1,-1-1,0 1,0 0,0 0,1 1,-1-1,0 1,0 0,1 0,-4 1,2 0,1 1,-1 0,1-1,0 1,0 1,0-1,1 1,-1-1,1 1,0 0,0 0,0 1,1-1,-1 0,1 1,0 0,0-1,1 1,-1 0,1 0,0 0,1 0,-1 0,1 0,0 0,0 3,4 27</inkml:trace>
  <inkml:trace contextRef="#ctx0" brushRef="#br0" timeOffset="4211.107">5914 847,'-13'-520,"32"566,-6-27,2-1,0 0,1-1,1-1,0 0,1-2,1 0,13 8,40 32,-70-53,0 0,0 0,0 0,0 0,0 0,0 1,-1-1,1 1,-1 0,1-1,-1 1,1 0,-1 0,0 0,0 0,0 0,0 0,0 0,0 0,-1 0,1 0,-1 1,0-1,1 0,-1 0,0 1,0-1,0 0,-1 0,1 1,0-1,-1 0,0 0,1 0,-1 0,0 0,0 0,0 0,0 0,-35 42,29-37,1 0,-1 0,1 1,1-1,0 1,0 1,0-1,1 1,0 0,1 0,-3 9,6-15,0 0,-1 0,1 0,1 1,-1-1,0 0,1 0,0 0,0 0,0 0,0 0,0 0,0 0,1 0,-1-1,1 1,0-1,0 1,0-1,0 1,0-1,1 0,-1 0,1 0,-1 0,1-1,0 1,-1-1,1 1,0-1,1 0,98 24,-80-22,1-2,-1-1,1 0,-1-2,18-3,2-4</inkml:trace>
  <inkml:trace contextRef="#ctx0" brushRef="#br0" timeOffset="4378.482">6596 806,'5'-7,"-1"-18,-2-4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30.7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134 514,'-21'48,"2"0,2 1,2 2,3-1,1 1,3 1,2 8,3-39,2 1,0 0,1 0,2 0,2 13,-3-29,0 0,0 0,1 0,0 0,0 0,1 0,-1-1,1 1,1-1,-1 1,1-1,0 0,0-1,0 1,1-1,-1 0,1 0,0 0,0 0,1-1,4 2,3-1,1 0,0-2,1 1,-1-2,0 0,1-1,-1 0,0-1,1 0,-1-2,0 1,0-2,0 0,-1-1,1 0,-1-1,0 0,-1-1,1 0,-1-1,-1-1,0 0,1-1,21-22</inkml:trace>
  <inkml:trace contextRef="#ctx0" brushRef="#br0" timeOffset="248.027">0 954,'18'5,"20"-3,19-7,16-7,9-6,3-4,-6-3,-14 2</inkml:trace>
  <inkml:trace contextRef="#ctx0" brushRef="#br0" timeOffset="434.587">27 473,'20'0,"25"0,26 0,23 0,19-2,10-1,-16 0</inkml:trace>
  <inkml:trace contextRef="#ctx0" brushRef="#br0" timeOffset="1080.585">1003 914,'0'-3,"1"-1,-1 1,0-1,0 1,-1-1,1 1,-1-1,1 1,-1 0,0-1,0 1,-1 0,1 0,-1 0,1 0,-1 0,0 0,0 0,-1 0,1 1,0-1,-1 1,1 0,-1 0,0 0,0 0,-2-1,-2-1,0 0,0 0,-1 1,1 0,-1 1,1 0,-1 0,0 0,0 1,0 0,-5 1,7 0,1 0,0 1,0-1,0 1,0 0,0 1,0-1,1 1,-1 0,0 0,1 1,-1-1,1 1,0 0,0 0,0 0,0 1,1 0,-1-1,1 1,0 0,0 1,0-1,1 0,-1 1,1 0,0-1,0 1,1 0,0 0,0 0,0 0,0 0,1 0,0 0,0 0,0 1,0-1,1 0,0 0,0 0,0 0,1 0,0-1,1 4,5 3,-1-1,1 0,1-1,0 0,0 0,1-1,0 0,0-1,1 0,0 0,0-1,1-1,0 0,-1-1,2 0,-1 0,0-2,1 1,-1-2,1 1,0-2,3 0,2 1,0 0,0-1,0-2,-1 1,1-2,0-1,-1 0,0-1,11-5,-19 7,0-1,0-1,0 0,-1 0,0-1,0 1,0-2,-1 1,0-1,0 0,-1-1,0 0,0 0,-1 0,0-1,0 1,-1-1,1-2,0-6,-1 0,-1 1,0-1,-1 0,-1-1,-1 1,0 0,-1-5,17 100,18 25,-32-99,0 0,0-1,1 1,-1-1,1 0,0 0,0 0,0 0,0 0,0-1,1 1,-1-1,1 0,0 0,-1 0,1 0,0-1,0 0,0 0,0 0,1 0,-1 0,0-1,0 0,1 0,6-1,0-2,1 0,-1 0,0-1,0 0,-1 0,1-2,-1 1,0-1,-1-1,1 1,-1-2,0 1,-1-1,0-1,0 0,1-2,-4 4,0 0,-1 0,0 0,0 0,0-1,-1 1,0-1,-1 0,0 0,0 0,-1 0,1 0,-2-2,0 10,0 0,-1 1,1-1,0 0,-1 0,1 0,0 1,-1-1,1 0,0 0,-1 0,1 0,-1 0,1 0,0 0,-1 0,1 0,0 0,-1 0,1 0,-1 0,1 0,0 0,-1-1,1 1,0 0,-1 0,1 0,0 0,-1-1,1 1,0 0,-1 0,1-1,0 1,0 0,-1-1,1 1,0-1,-3 8,1-1,0 1,0-1,1 1,0-1,0 1,1 0,-1 0,1 0,1-1,-1 1,1 0,1-1,-1 1,1 0,0-1,0 0,1 1,0-1,0 0,1-1,-1 1,1 0,0-1,1 0,-1 0,1 0,0-1,1 1,-1-1,1 0,5 2,13 4,1-2,0-1,0-1,0-1,1-1,0-2,0 0,0-2,-1 0,14-4,40 0</inkml:trace>
  <inkml:trace contextRef="#ctx0" brushRef="#br0" timeOffset="1883.367">2393 821,'-6'-4,"-1"1,1-1,-1 1,0 1,0-1,0 1,0 1,0-1,0 1,-1 0,1 1,0-1,-1 2,1-1,0 1,-1 0,1 0,0 1,0 0,0 1,0-1,0 1,1 0,-1 1,1 0,0 0,0 0,0 1,-2 2,5-4,0 1,0 0,0-1,0 1,1 0,0 1,0-1,0 0,0 0,1 1,-1-1,1 1,0 0,1-1,-1 1,1 0,0-1,0 1,0 0,1 0,0-1,-1 1,2-1,-1 1,0-1,1 1,0-1,0 0,1 0,-1 0,1 0,-1 0,1 0,0-1,1 1,-1-1,1 0,-1 0,1 0,4 1,1-2,0-1,1 0,-1-1,1 0,-1-1,1 0,-1 0,0-1,1 0,-1-1,0 0,-1 0,1-1,0 0,-1-1,0 0,0 0,0 0,-1-1,0-1,0 1,0-1,-1 0,0 0,2-4,-3 5,0 0,0 0,-1 0,0-1,0 0,0 0,-1 0,0 0,0 0,-1-1,1 0,-2 1,1-1,-1-6,-1 14,0 0,0 0,0 1,0-1,0 0,-1 0,1 0,0 0,0 0,0 1,0-1,-1 0,1 0,0 0,0 0,0 0,0 0,-1 0,1 0,0 0,0 0,0 0,-1 0,1 0,0 0,0 0,0 0,-1 0,1 0,0 0,0 0,0 0,-1 0,1 0,0 0,0 0,0 0,0 0,-1-1,1 1,0 0,0 0,0 0,0 0,0 0,0-1,-1 1,1 0,0 0,0 0,0 0,0-1,-8 20,6-13,0 0,1 0,0 0,0-1,0 1,1 0,0 0,0 0,1 0,-1 0,1 0,1 0,-1 0,1-1,0 1,0 0,0-1,1 0,0 1,0-1,1 0,-1-1,1 1,0-1,0 1,0-1,4 2,4 0,2 0,-1-1,1-1,-1 0,1 0,0-2,0 1,1-2,-1 0,0-1,1 0,-1-1,0-1,0 0,0-1,0-1,0 0,-1 0,2-2,-4 2,1 0,-1-1,1-1,-1 0,-1 0,1-1,-1-1,-1 1,1-2,-1 1,0-1,-1-1,0 1,-1-1,0-1,-1 1,1-1,-2-1,0 1,0-1,-1 1,-1-1,2-8,1-30,-2-1,-2 0,-2-1,-3 1,-5-23,-3-42,-5 1,-15-45,30 153,1 4,-1 1,1-1,-1 0,1 1,-1-1,0 1,0-1,0 1,0 0,0-1,-1 1,1 0,-1 0,1 0,-1 0,0 0,0 0,0 0,0 2,0 1,1 0,-1 0,0 0,1 0,-1 0,1 0,-1 0,1 0,0 1,-1-1,1 1,0-1,0 1,0-1,0 1,0-1,0 1,1 0,-1 0,0-1,1 1,0 0,-1 0,1 0,-1 0,-12 42,1 0,3 1,1 0,2 0,2 26,1-26,2 1,2 0,3-1,1 1,2-1,6 17,-8-43,1 1,0-2,1 1,1-1,1 0,1 0,0-1,1 0,1-1,1-1,0 0,1 0,0-1,1-1,13 8,-25-18,0 0,0 0,1-1,-1 0,1 0,-1 0,1 0,0 0,-1-1,1 1,0-1,0 0,0 0,0-1,0 1,0-1,1 0,-1 0,0 0,0-1,0 1,0-1,0 0,0 0,0-1,-1 1,1-1,0 0,-1 0,1 0,-1 0,1 0,-1-1,1-1,93-152,-77 137,-19 19,0 0,-1 0,1 0,-1 0,1 0,0 0,-1 0,1 0,0 0,-1 0,1 1,-1-1,1 0,-1 0,1 1,-1-1,1 0,-1 1,1-1,-1 1,1-1,-1 0,1 1,-1-1,0 1,1-1,-1 1,0 0,0-1,1 1,-1-1,0 1,0-1,0 1,0 0,0-1,0 1,1 0,-2-1,1 1,0-1,0 1,0 0,7 57,16 63,-21-116,0 0,0-1,0 1,1-1,-1 1,1-1,1 0,-1 0,0 0,1-1,0 1,0-1,0 0,0 0,0 0,1 0,-1-1,1 0,0 0,0 0,0-1,0 1,29 2,-3-6</inkml:trace>
  <inkml:trace contextRef="#ctx0" brushRef="#br0" timeOffset="2047.93">3476 647,'-14'-11,"-6"-7,-5-4,-5 0,-4 0,-5 2,4 5</inkml:trace>
  <inkml:trace contextRef="#ctx0" brushRef="#br0" timeOffset="2232.436">2607 366,'19'-2,"23"-1,25 0,25 1,21 0,16 1,12 5,-19 2</inkml:trace>
  <inkml:trace contextRef="#ctx0" brushRef="#br0" timeOffset="2624.876">4037 888,'1'-6,"0"0,-1 0,0 0,0 0,-1 0,0 1,0-1,0 0,-1 0,1 1,-1-1,-1 1,1-1,-1 1,0 0,0 0,0 0,-1 0,0 1,0 0,0-1,0 1,-1 1,1-1,-1 1,-1-1,0 2,0 0,0 1,-1-1,1 1,-1 1,1-1,0 1,-1 0,1 0,-1 1,1 0,0 0,-1 1,1 0,0 0,0 0,0 0,0 1,0 0,1 1,0-1,-1 1,1 0,0 0,1 1,-1-1,1 1,0 0,0 0,0 1,1-1,0 1,0 0,0 0,1 0,0 0,0 0,1 0,-1 0,1 1,1-1,-1 1,1-1,0 1,0-1,1 0,1 4,-1-5,0 0,1-1,0 1,0-1,0 1,0-1,1 0,0 0,0 0,0-1,0 1,0-1,1 1,0-1,-1 0,1 0,0-1,1 1,-1-1,0 0,1 0,-1 0,1-1,-1 0,1 0,1 0,6 2,0-1,1-1,-1 0,0-1,1-1,-1 1,1-2,-1 0,9-3,-11 2,0 0,0-1,-1 0,1-1,-1 0,0 0,-1-1,1 0,4-6,-9 10,-1-1,-1 0,1 0,0 0,-1 0,1 0,-1 0,0-1,0 1,-1-1,1 0,-1 0,1 1,-1-1,0 0,-1 0,1 0,-1 0,1 0,-1 0,0 0,-1 0,1 0,-1 0,0 0,0-1,1 3,0 1,-1-1,1 1,0-1,-1 0,1 1,-1-1,0 1,0 0,1-1,-1 1,0-1,0 1,0 0,0 0,0 0,-1-1,1 1,0 0,-1 1,1-1,0 0,-1 0,1 0,-1 1,1-1,-1 1,1-1,-1 1,0 0,1-1,-1 1,1 0,-1 0,0 0,1 1,-1-1,0 0,1 0,-1 1,1-1,-1 1,1-1,-1 1,1 0,-1 0,1 0,0 0,-1 0,1 0,0 0,0 0,-1 1,1 0,0 1,1-1,-1 1,1-1,-1 1,1-1,0 1,0 0,0-1,0 1,0 0,1-1,-1 1,1-1,0 1,0-1,0 1,0-1,0 0,0 1,0-1,1 0,0 0,-1 0,1 0,1 1,59 45,-30-35,0 0,1-3,0 0,1-3,0 0,1-2,18-1,61 7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45.4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407 252,'2'-13,"1"-8,0 6,-1 11,0 16,-3 16,-2 16,-1 10,-4 3,1 3,0-3,0-5,2-8,0-12</inkml:trace>
  <inkml:trace contextRef="#ctx0" brushRef="#br0" timeOffset="245.747">20 78,'-11'-11,"2"-4,15 1,22 4,27 5,24 3,20 1,12 2,3-2,-9-4,-16-2,-24 0</inkml:trace>
  <inkml:trace contextRef="#ctx0" brushRef="#br0" timeOffset="1268.341">675 667,'54'-193,"-54"193,0-1,-1 0,1 1,0-1,0 1,0-1,0 1,0-1,0 0,0 1,0-1,0 1,0-1,0 0,0 1,0-1,0 1,1-1,-1 0,0 1,0-1,1 1,-1-1,0 1,1-1,-1 1,0-1,1 1,-1 0,1-1,-1 1,1 0,-1-1,1 1,-1 0,1-1,-1 1,1 0,0 0,-1 0,1-1,-1 1,1 0,0 0,-1 0,1 0,-1 0,1 0,0 0,-1 0,1 1,-1-1,1 0,-1 0,1 0,0 1,-1-1,1 0,-1 0,1 1,-1-1,1 1,-1-1,0 0,1 1,-1-1,1 1,20 130,-16-86,-2 1,-2-1,-2 1,-2-1,-4 12,1-28</inkml:trace>
  <inkml:trace contextRef="#ctx0" brushRef="#br0" timeOffset="1523.498">648 988,'18'2,"15"1,14 0,7-1,4 0,1-3,-2-4,-7-3,-12 0</inkml:trace>
  <inkml:trace contextRef="#ctx0" brushRef="#br0" timeOffset="1847.754">1250 346,'13'0,"15"0,12 0,12 0,8 0,1 0,-4 2,-10 4,-15 2,-11 0</inkml:trace>
  <inkml:trace contextRef="#ctx0" brushRef="#br0" timeOffset="2098.703">1317 520,'22'9,"24"3,20 0,15-3,4-5,-5-5,-16-3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30.15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15 590,'-7'-46,"3"0,1 0,2 0,3 0,1 0,2 0,3 0,1 1,2 0,14-32,-16 52,-8 25,-1 0,1 0,-1 0,1 0,-1 0,1 0,-1 0,1 0,-1 0,0 1,1-1,-1 0,1 0,-1 1,1-1,-1 0,0 0,1 1,-1-1,0 0,1 1,-1-1,0 0,0 1,1-1,-1 1,0-1,0 1,0-1,1 0,-1 1,0-1,0 1,0-1,0 1,0-1,0 1,0-1,0 1,0-1,0 1,0-1,0 1,0-1,-1 0,1 1,0-1,0 1,0-1,-1 1,1-1,0 0,0 1,-1-1,1 0,0 1,-1-1,-4 162,0-107,2 0,3 0,2-1,2 1,3 0,2-1,3 0,14 41,-3-46</inkml:trace>
  <inkml:trace contextRef="#ctx0" brushRef="#br0" timeOffset="343.979">483 416,'-10'25,"2"-1,1 2,0-1,2 1,1 0,2 0,0 6,2-24,0-1,0 0,1 0,0 1,1-1,0 0,0 0,0 0,1-1,0 1,0 0,-1-5,-1 1,1-1,-1 0,1 0,0 0,0 0,0 0,0 0,0 0,1-1,-1 1,0-1,1 1,-1-1,1 0,0 0,-1 0,1 0,0-1,-1 1,1-1,0 0,0 0,-1 0,1 0,0 0,0 0,0-1,2 0,5-3,1-1,-1 0,1 0,-1-1,-1-1,1 0,-1 0,-1-1,1 0,-1 0,0-1,-1 0,0 0,-1-1,0 1,0-2,-1 1,0-1,-1 1,0-1,-1-1,0 1,0-6,-1 4,0-1,-1 1,0 0,-1-1,-1 1,0 0,-1-1,-1 1,-3-11,5 17,-1 1,-1-1,1 1,-1 0,0 0,-1 0,1 0,-1 0,0 1,0 0,-1 0,0 0,0 0,0 1,0 0,-1 0,1 0,-1 1,0 0,-2-1,4 3,-1 0,0 0,1 0,-1 0,0 1,1 0,-1 0,0 0,0 0,1 1,-1 0,1 0,-1 0,1 1,-1 0,1-1,-1 1,1 1,0-1,0 1,0-1,1 1,-1 0,1 1,-1-1,1 1,0-1,0 2,-4 3,1 0,0 1,1-1,0 1,1 0,0 0,0 1,1-1,0 1,0 0,1 0,0 9,6 26,8-7</inkml:trace>
  <inkml:trace contextRef="#ctx0" brushRef="#br0" timeOffset="700.319">1004 470,'-8'10,"0"1,0 0,1 0,0 1,1 0,0 0,1 0,-2 10,6-18,0-1,0 1,0 0,0 0,1 0,-1-1,1 1,0 0,0 0,1 0,-1 0,1-1,0 1,0 0,0 0,0-1,1 1,0-1,-1 1,1-1,0 0,1 0,-1 0,1 0,-1 0,1 0,0-1,0 1,0-1,0 0,3 2,0-1,-1 0,1-1,0 0,0 0,0 0,1-1,-1 0,0 0,0 0,1-1,-1 0,0 0,1 0,-1-1,0 0,1-1,-1 1,0-1,0 0,0-1,-1 1,1-1,-1 0,1-1,-1 1,4-4,-2 1,1-1,-1 1,-1-1,1-1,-1 1,-1-1,1 0,-1-1,0 1,-1-1,0 0,-1 0,0 0,0 0,-1-1,0 1,0-4,-2 2,0-1,-1 1,0 0,0 0,-2 0,1 0,-1 0,-1 0,0 1,-1-1,1 1,-2 0,0 1,0-1,-1 1,3 3,1 1,-1 0,-1 0,1 1,-1-1,0 1,0 0,0 0,0 1,-1 0,1-1,-1 2,0-1,0 1,0 0,0 0,0 0,-1 1,1 0,-1 1,1-1,0 1,-1 0,1 1,-1 0,-4 1,3 0,1 1,0 1,0-1,0 1,1 1,0-1,-1 1,1 0,1 0,-1 1,1 0,0 0,0 0,1 0,0 1,0 0,0 0,1 0,0 0,0 0,1 1,0 0,0-1,1 1,0 0,0 0,1-1,0 1,0 0,1 0,0 0,1-1,-1 1,4 7,19 26,4-7</inkml:trace>
  <inkml:trace contextRef="#ctx0" brushRef="#br0" timeOffset="973.949">1485 483,'100'-458,"-95"434,0 69,-5 5,-2 5,3 1,2 0,2 0,3-1,7 17,21 38,-19-70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50.18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226 70,'-8'-1,"0"0,0 0,0 1,0 0,0 0,0 1,0 0,0 0,0 1,1 0,-1 0,1 1,-1 0,1 0,0 1,0 0,0 0,0 1,1 0,0 0,0 0,0 1,1 0,0 0,0 0,0 1,1-1,0 1,0 0,1 1,-1 1,0 1,1 0,0 0,1 0,0 0,0 0,1 1,1-1,-1 0,2 1,0-1,0 0,0 0,2 0,-1 0,1 0,1 0,-1 0,2-1,-1 0,1 0,1 0,0-1,0 1,0-1,6 4,9 9,1-2,1 0,1-2,0 0,12 4,64 47,-97-67,0 0,0 0,-1 1,1-1,-1 1,1 0,-1 0,0 0,0 0,0 0,0 1,0-1,0 0,0 1,-1-1,1 1,-1 0,0 0,0-1,0 1,0 0,0 0,-1 0,1 0,-1 0,0 0,0 0,0 0,0 0,-1 0,1 0,-1 0,1 0,-2 1,-6 2,0 0,0-1,-1 1,0-2,0 1,0-1,-1-1,1 0,-1 0,0-1,0 0,-6 0,-50-2,65 0,-1 0,0-1,0 0,1 1,-1-1,1 0,-1 1,0-1,1 0,-1 0,1-1,0 1,-1 0,1 0,0 0,0-1,0 1,0-1,0 1,0-1,0 1,0-1,1 0,-1 1,1-1,-1 0,1 0,-1 1,1-1,0 0,0 0,0 0,0 1,0-1,1-1,3-11,1 0,0 0,1 0,0 1,1 0,1 1,0-1,0 1,1 1,1 0,1-1,5-7,13-14,-1-1,-2-2,-1 0,-2-2,-2 0,-1-2,-2 0,-2-1,-2 0,3-19,-7-24,-16 66,-6 38,-3 30,3 0,2 1,2 0,2 1,3-1,2 31,0-40,1 0,3 0,1 0,3 0,1-1,8 23,-16-60,1 0,0 0,0 0,1 0,-1 0,1 0,0 0,0-1,0 1,0-1,1 1,-1-1,1 0,0 0,0 0,0-1,0 1,1 0,-1-1,1 0,-1 0,3 1,6-4</inkml:trace>
  <inkml:trace contextRef="#ctx0" brushRef="#br0" timeOffset="256.879">185 311,'9'2,"19"1,23 0,21-1,14 0,4-1,-13-1</inkml:trace>
  <inkml:trace contextRef="#ctx0" brushRef="#br0" timeOffset="575.871">773 712,'76'-240,"-70"236,-5 21,-2 156,-19 132,20-304,0 8,0 0,0 0,-1 0,0-1,0 1,-1 0,0-1,-1 1,0-1,0 0,-1 0,0 0,0 0,-1-1,0 1,0-1,0 0,-1-1,-1 0,1 1,-3 0,-7 0</inkml:trace>
  <inkml:trace contextRef="#ctx0" brushRef="#br0" timeOffset="830.684">694 1086,'9'-7,"10"-2,10 1,10 1,12 2,13 2,9 2,9-2,-11-1</inkml:trace>
  <inkml:trace contextRef="#ctx0" brushRef="#br0" timeOffset="1243.37">1282 457,'-2'10,"1"4,3 1,2-5,-1-7,0-5,-1-5,-1-4,0 3,0 2</inkml:trace>
  <inkml:trace contextRef="#ctx0" brushRef="#br0" timeOffset="4206.739">1642 204,'3'13,"7"15,8 8,12 7,6 9,6 6,2 4,-2 1,-4 2,-4-2,-7-5,-4-7,-5-12,-3-14,-3-10</inkml:trace>
  <inkml:trace contextRef="#ctx0" brushRef="#br0" timeOffset="4426.145">2044 204,'-14'2,"-13"12,-14 18,-13 21,-16 20,-14 16,-14 10,-10 8,14-16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59.11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0,'7'5,"11"3,12 1,10 1,7 1,2 1,-2 1,-7 0,-11-2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59.3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1,'23'11,"18"4,17-1,9-4,-6-5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0:58.0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335 54,'0'16,"0"14,0 11,-2 9,-1 6,0 5,-2 3,0 1,1-2,2-5,0-8,1-10,-2-12,0-11</inkml:trace>
  <inkml:trace contextRef="#ctx0" brushRef="#br0" timeOffset="262.302">1 54,'20'-5,"24"-3,21-3,18 0,11 3,6 2,-6 2,-11 4,-21 3</inkml:trace>
  <inkml:trace contextRef="#ctx0" brushRef="#br0" timeOffset="750.078">589 642,'23'-6,"1"1,-1 1,1 1,0 1,20 1,-41 1,-1 0,1 0,-1 1,1-1,0 1,-1-1,0 1,1 0,-1 0,1 0,-1 0,0 0,0 1,1-1,-1 1,0-1,0 1,-1 0,1 0,0 0,-1 0,1 0,-1 0,1 0,-1 0,0 1,0-1,0 0,0 1,-1-1,1 1,0-1,-1 1,0-1,0 1,0 0,0-1,0 1,0-1,-1 1,1-1,-1 1,0-1,1 1,-1 0,-8 19,0-1,-1 0,-2 0,0-1,-1 0,0-1,-2 0,-12 11,23-25,-37 41,-41 59,81-104,0-1,1 1,-1 0,1 0,-1 0,1 0,-1 0,1 0,0 0,0 0,-1 0,1 0,0 0,0 0,0 1,0-1,0 0,0 0,1 0,-1 0,0 0,0 0,1 0,-1 0,0 0,1 0,0 0,-1 0,1 0,-1-1,1 1,0 0,-1 0,1 0,0-1,0 1,0 0,0-1,0 1,0-1,0 1,-1-1,1 0,1 1,-1-1,0 0,54 8,-5-9,1-2,-1-2,-1-3,10-4,6-2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03.8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0,'27'14,"30"8,25 4,22-1,13-5,3-5,-7-6,-19-4,-25-3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03.3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155 0,'-4'21,"2"15,10 13,9 10,11 4,8 0,6-4,4-5,0-7,-5-7,-8-8,-6-7,-9-11,-7-7</inkml:trace>
  <inkml:trace contextRef="#ctx0" brushRef="#br0" timeOffset="251.512">397 106,'-18'19,"-13"14,-9 13,-5 11,-3 9,-2 4,1 0,4-5,5-10,9-13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02.1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198 52,'-10'1,"1"1,0 0,0 0,0 0,0 2,0-1,0 1,1 0,0 0,-1 1,2 0,-1 1,1 0,0 0,0 1,0-1,1 2,0-1,0 0,1 1,0 0,1 1,0-1,0 1,0-1,1 1,1 0,-1 1,2-1,-1 0,1 0,1 1,-1-1,1 1,1-1,0 0,1 1,-1-1,2 0,-1 0,1 0,3 6,6 6,1 0,1-1,0-1,2 0,0-1,1 0,0-2,19 13,67 73,-101-101,0 1,-1-1,1 1,0 0,-1 0,1 0,-1 0,0 0,1 0,-1 1,0-1,0 0,-1 0,1 1,0-1,-1 1,1-1,-1 1,0-1,0 0,0 1,0-1,-1 1,1-1,0 1,-1-1,0 0,1 1,-1-1,0 0,0 1,-1-1,1 0,0 0,-1 0,1 0,-1 0,0-1,1 1,-1 0,0-1,-2 2,-4 2,0 0,0 0,-1-1,0 0,1 0,-1-1,-1-1,1 1,0-1,-1-1,1 0,-8 0,15-1,1 0,0 1,-1-1,1 0,-1 0,1-1,0 1,-1 0,1 0,0-1,-1 1,1-1,0 1,-1-1,1 1,0-1,0 0,0 0,0 1,0-1,-1 0,1 0,1 0,-1 0,0 0,0-1,0 1,1 0,-1 0,0 0,1-1,-1 1,1 0,0-1,-1 1,1 0,0-1,0 1,0-1,0 1,0 0,0-1,0 1,0 0,1-1,-1 1,0 0,1-1,0 1,33-65,59-55,47-70,-123 163,0-1,-2 0,-2-2,0 1,-2-2,-2 1,-1-1,4-27,-17 13,4 46,1-1,-1 1,0 0,1 0,-1 0,0 0,1 0,-1-1,0 1,1 0,-1 1,1-1,-1 0,0 0,1 0,-1 0,0 0,1 1,-1-1,1 0,-1 1,0-1,1 0,-1 1,1-1,-1 1,1-1,-1 0,1 1,0-1,-1 1,1 0,-1-1,1 1,0-1,0 1,-1 0,1-1,0 1,0-1,0 1,0 0,0 0,-10 23,1 1,1 0,1 1,2-1,0 1,2 0,0 21,-4 12,3 0,3 0,2 0,2 1,4-1,10 45,-15-96,-1-1,2 1,-1-1,1 1,0-1,1 0,0 0,0 0,0-1,1 1,0-1,3 3,-7-8,0 0,0 0,0 0,0-1,0 1,0-1,1 1,-1 0,0-1,0 0,0 1,1-1,-1 0,0 0,1 0,-1 1,0-1,0 0,1-1,-1 1,0 0,1 0,-1-1,0 1,0 0,0-1,1 1,-1-1,0 0,0 1,0-1,0 0,0 0,0 0,0 1,0-1,0 0,-1 0,1 0,0-1,0 1,11-17</inkml:trace>
  <inkml:trace contextRef="#ctx0" brushRef="#br0" timeOffset="258.356">198 266,'27'6,"28"4,22 1,16 1,6 1,-13-2</inkml:trace>
  <inkml:trace contextRef="#ctx0" brushRef="#br0" timeOffset="532.063">693 654,'2'-6,"0"0,1 0,0 0,0 1,1-1,-1 1,1 0,0 0,1 0,-1 1,1-1,0 1,0 0,0 1,0-1,1 1,0 0,-1 0,1 1,0-1,0 2,1-1,-1 0,0 1,0 0,1 1,-1 0,1 0,-1 0,0 0,3 1,-6 0,0 0,0 1,0-1,0 0,-1 1,1 0,0-1,-1 1,1 0,-1 0,0 1,0-1,1 0,-2 1,1-1,0 1,0 0,-1 0,1-1,-1 1,0 0,0 0,0 0,0 1,-1-1,1 0,-1 0,0 1,1 5,-1 0,0 1,-1-1,0 0,0 1,-1-1,0 0,-1 0,0 1,-7 12,-1 0,0-1,-2 0,-1-1,-15 18,-38 62,66-99,0 0,0 0,1 0,-1 0,1 0,-1 0,0 0,1 0,0 1,-1-1,1 0,0 0,0 0,-1 1,1-1,0 0,0 0,1 1,-1-1,0 0,0 0,0 1,1-1,-1 0,1 0,-1 0,1 0,-1 1,1-1,0 0,-1 0,1 0,0 0,0-1,0 1,0 0,0 0,0 0,0-1,0 1,0 0,0-1,0 1,0-1,1 0,-1 1,0-1,0 0,1 0,-1 1,1-1,14 1,1 0,-1 0,0-2,0 0,1-1,-1 0,0-1,-1-1,11-4,22-6</inkml:trace>
  <inkml:trace contextRef="#ctx0" brushRef="#br0" timeOffset="914.935">1281 493,'-29'75,"30"-75,-1 0,0-1,1 1,-1 0,0-1,1 1,-1 0,0-1,1 1,-1 0,1 0,-1 0,0-1,1 1,-1 0,1 0,-1 0,1 0,-1 0,1 0,-1 0,1 0,-1 0,1 0,-1 0,0 0,1 0,-1 0,1 0,-1 0,1 1,-1-1,1 0,-1 0,0 1,1-1,-1 0,0 0,1 1,-1-1,0 0,1 1,-1-1,0 1,1-1,-1 0,0 1,0-1,0 1,1-1,-1 1,0-1,0 0,0 1,0-1,0 1,0-1,2-1,-1 0,0 0,1-1,-1 1,0-1,0 1,0-1,0 0,0 1,0-1,0 0,-1 0,1 1,-1-1,1 0,-1 0,1 0,-1 0,0 0,0 0,0 0,0 0,-1 1,1-1,0 0,-1 0,1 0,-1 0,0 1,1-1,-1 0,0 0,0 1,0-1,-1 1,1-1,0 1,0-1,-1 1,1 0,-1 0,1 0,-1-1,0 1,1 1,-1-1,0 0,0 0,1 1,-1-1,0 1,0-1,0 2,0-1,-1 0,1 1,0 0,0-1,0 1,0 0,0 0,0 0,0 0,0 0,0 1,0-1,1 1,-1-1,1 1,-1-1,1 1,-1 0,1 0,0 0,0 0,0 0,0 0,0 0,0 0,1 0,-1 0,1 1,0-1,-1 0,1 0,0 0,0 1,0 0,4 11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04.80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389 121,'-7'20,"-4"19,-1 14,0 9,2 7,0 4,-1 1,0-3,0-5,-4-9,-1-12,2-13</inkml:trace>
  <inkml:trace contextRef="#ctx0" brushRef="#br0" timeOffset="224.401">1 121,'20'-18,"26"-8,24-3,22 5,15 5,5 14,-2 14,-13 14,-24 4</inkml:trace>
  <inkml:trace contextRef="#ctx0" brushRef="#br0" timeOffset="668.762">522 522,'16'7,"1"-1,0-1,0-1,0 0,0-1,17 0,-16-1,-1 0,1 1,0 1,-1 1,1 0,0 2,-16-6,1-1,-1 1,0 0,0 0,0 0,0 0,0 0,0 1,-1-1,1 0,0 1,-1-1,1 1,-1 0,1 0,-1-1,0 1,0 0,1 0,-1 0,-1 0,1 0,0 1,-1-1,1 0,-1 0,1 0,-1 1,0-1,0 0,0 0,0 1,0-1,-1 0,-4 8,-1 0,0 0,-1 0,0-1,0 0,-1 0,0-1,-1 0,1-1,-7 4,-1 3,-10 7,-42 46,68-66,0-1,-1 1,1 0,0-1,-1 1,1 0,0 0,0-1,0 1,0 0,0 0,0-1,0 1,0 0,0 0,0-1,0 1,0 0,0 0,1-1,-1 1,0 0,0-1,1 1,-1 0,1-1,-1 1,1 0,-1-1,1 1,-1-1,1 1,-1-1,1 1,-1-1,1 1,0-1,-1 0,1 1,0-1,0 0,-1 0,2 1,37 9,-32-8,22 3,-2 1,1 2,-1 1,0 1,-1 1,0 1,0 1,7 7,-31-19,1 0,-1 0,1 1,-1-1,0 1,0-1,0 1,0 0,0 0,0 0,0 0,0 0,-1 0,1 0,-1 1,0-1,0 1,0-1,0 1,0-1,0 1,0-1,-1 1,0 0,1 0,-1-1,0 1,0 0,0-1,-1 1,1 0,-1-1,0 1,1 0,-1-1,-1 3,-8 5,-1-1,0-1,0 1,-1-2,0 0,0 0,-1-1,0 0,0-1,0-1,-1 0,12-3,-12 4,0 0,0-1,-1 0,1-1,-1-1,0 0,-6-1,-4-3</inkml:trace>
  <inkml:trace contextRef="#ctx0" brushRef="#br0" timeOffset="922.968">1245 469,'22'4,"18"2,12 0,9-1,3-2,-4 2,-11 1,-13 0</inkml:trace>
  <inkml:trace contextRef="#ctx0" brushRef="#br0" timeOffset="1088.188">1231 777,'13'6,"17"3,16-2,14-6,13-4,-6-2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0.2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 0,'0'19,"2"14,8 8,11 8,11 3,12 0,7 1,2-3,-1-2,-6-3,-9-5,-10-4,-11-8,-9-10</inkml:trace>
  <inkml:trace contextRef="#ctx0" brushRef="#br0" timeOffset="264.555">404 93,'-13'14,"-14"13,-12 12,-10 7,-5 9,-4 2,2 0,8-4,12-8,12-12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09.1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154 72,'-7'0,"1"0,0 0,0 1,0-1,-1 1,1 1,0-1,0 1,0 0,1 1,-1-1,0 1,1 0,0 1,-1-1,1 1,1 0,-1 0,1 1,-1-1,1 1,0 0,1 0,-1 0,1 1,0-1,1 1,-1 0,1 0,0 0,1 0,-1 0,1 0,0 0,1 0,-1 1,1-1,1 0,-1 0,1 0,0 1,0-1,1 1,6 12,1 0,1-1,0-1,2 0,-1 0,2-1,0 0,2-2,-1 1,2-1,78 94,-91-105,-1 0,1 0,-1 0,0 0,0 1,0-1,0 1,-1-1,1 1,-1 0,0-1,0 1,0 0,-1 0,1 0,-1 0,0 0,0-1,-1 1,1 0,-1 0,1 0,-1 0,-1-1,1 1,0 0,-1-1,0 1,0-1,0 0,0 1,0-1,-1 0,1 0,-1 0,0-1,0 1,0-1,-1 1,0 1,-1-1,0 0,1-1,-1 1,0-1,0 1,0-1,-1-1,1 1,0-1,-1 0,1 0,-1-1,1 0,-1 0,1 0,-1 0,1-1,-1 0,1 0,0 0,-1-1,1 0,0 0,0 0,-3-3,6 1,1 0,-1 0,1 0,0-1,1 1,-1 0,1-1,0 1,0-1,0 1,0-1,1 1,0 0,0-1,0 1,0 0,1 0,0 0,0 0,0 0,0 0,0 0,1 1,0-1,0 1,0 0,0 0,0 0,1 0,133-138,-105 113,-2-1,-1-2,-1 0,-2-2,-1-2,7-14,-23 35,-2-1,0-1,-1 1,0-1,-1 0,-1-1,-1 1,0-1,0-13,-3 30,1-1,-1 1,0-1,1 0,-1 1,0-1,0 0,0 1,0-1,1 0,-1 0,0 1,0-1,0 0,0 1,0-1,-1 0,1 1,0-1,0 0,0 1,-1-1,1 0,0 1,0-1,-1 0,1 1,-1-1,1 1,-1-1,1 1,-1-1,1 1,-1-1,1 1,-1-1,1 1,-1 0,0-1,1 1,-1 0,0 0,1-1,-1 1,0 0,1 0,-1 0,0 0,0 0,1 0,-1 0,0 0,1 0,-1 0,0 1,1-1,-1 0,0 0,1 1,-1-1,0 0,1 1,-1-1,1 0,-1 1,0 0,-5 9,0 0,0 1,1 0,1 0,-1 0,2 1,0-1,0 1,1 0,1 0,0 0,0 10,0-13,-3 70,3-1,3 0,4 0,3 0,9 30,-8-73,-10-35,0 1,0-1,1 1,-1-1,0 1,0-1,1 1,-1-1,0 0,1 1,-1-1,0 1,1-1,-1 0,1 1,-1-1,1 0,-1 1,0-1,1 0,-1 0,1 0,-1 1,1-1,0 0,-1 0,1 0,-1 0,1 0,-1 0,1 0,-1 0,1 0,-1 0,1 0,-1-1,1 1,-1 0,1 0,-1 0,1-1,-1 1,1 0,-1 0,1-1,-1 1,0 0,1-1,-1 1,0-1,1 1,-1-1,0 1,1 0,-1-1,0 1,0-1,1 0,9-13</inkml:trace>
  <inkml:trace contextRef="#ctx0" brushRef="#br0" timeOffset="534.605">435 380,'34'5,"1"-2,0-1,0-2,12-2,90 3,-127 0,-1 0,1 1,0 0,-1 1,1 0,-1 1,0-1,0 2,5 2,-11-5,0 0,0 0,-1 0,1 0,0 1,-1-1,0 1,1-1,-1 1,0 0,0 0,-1 0,1 0,-1 0,1 1,-1-1,0 0,0 1,0-1,-1 0,1 1,-1-1,0 1,0-1,0 1,-1-1,1 1,-1 1,-4 6,0 0,-1-1,0 0,-1 0,0-1,-1 1,1-2,-2 1,1-1,-1 0,-1-1,1 0,-1 0,0-1,-1-1,0 0,1 0,-9 2,-52 21,86-25,39-5,99 8,-146-5,1 1,-1 0,0 0,0 0,0 1,0 0,0 1,0-1,-1 1,1 1,-1-1,0 1,-1 0,1 1,-1-1,0 1,0 0,1 2,-3-4,-1 1,0-1,1 1,-1 0,-1-1,1 1,-1 0,0 0,0 0,0 0,-1 0,1 0,-1 0,-1 0,1 0,-1 0,0 0,0 0,0 0,-1 0,1 0,-1-1,0 1,-1 0,1-1,-1 0,0 0,0 0,0 0,0 0,-3 1,-3 4,0 0,-1-1,0 0,-1-1,0 0,0-1,0 0,-1-1,0 0,0 0,0-2,-1 1,13-4,-5 2,-1-1,1 0,-1 0,1 0,-1 0,1-1,-1 0,0 0,1 0,-1-1,1 0,-1 0,-4-2,9 3,0-1,1 1,-1-1,0 0,0 1,1-1,-1 0,0 1,1-1,-1 0,1 0,-1 1,1-1,-1 0,1 0,0 0,0 0,-1 0,1 1,0-1,0 0,0 0,0 0,0 0,0 0,0 0,0 0,0 0,0 0,0 0,1 0,-1 0,6-16</inkml:trace>
  <inkml:trace contextRef="#ctx0" brushRef="#br0" timeOffset="868.705">1250 407,'0'11,"-1"-7,1-1,-1 1,1 0,0-1,0 1,1 0,-1-1,1 1,0 0,-1-1,2 1,-1-1,0 1,1-1,-1 0,1 1,0-1,2 2,-2-5,0 0,0 0,0-1,0 1,0-1,0 1,0-1,0 1,-1-1,1 0,0 0,0 0,-1 0,1 0,0-1,-1 1,1 0,-1-1,0 1,1-1,-1 0,0 1,0-1,0 0,0 1,0-1,-1 0,1 0,0 0,-1 0,0 0,1 0,-1 0,0-1,0 2,1 0,-1 0,0 0,0 0,0 0,0-1,0 1,0 0,-1 0,1 0,0 0,0 0,-1 0,1 0,-1 0,1 0,-1 0,1 0,-1 0,0 0,1 0,-1 0,0 1,0-1,0 0,1 0,-1 1,0-1,0 1,0-1,0 1,0-1,0 1,0-1,-1 1,1 0,0 0,0 0,0-1,0 1,0 0,0 0,-1 1,-46 13,46-12,0-1,1 1,-1-1,1 1,-1-1,1 1,0 0,0 0,0 0,0-1,0 1,0 0,0 0,0 1,1-1,-1 0,1 0,0 0,-1 0,1 0,0 1,0-1,1 0,-1 0,0 0,1 0,-1 0,1 0,0 0,-1 0,1 0,0 0,0 0,1 1,12 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32.54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80 326,'0'16,"2"12,1 8,2 5,5-1,3-4,-1-8</inkml:trace>
  <inkml:trace contextRef="#ctx0" brushRef="#br0" timeOffset="472.129">0 5,'28'-2,"0"0,1 2,-1 0,0 2,0 2,-1 0,1 2,-1 1,0 1,0 1,16 9,-30-13,1 0,-1 1,0 1,0 0,-1 1,0 0,-1 1,1 0,-2 1,1 0,-1 0,-1 1,0 1,-1 0,0 0,0 0,-1 1,-1 0,3 8,-5 0,0 1,-1-1,-1 1,0-1,-3 15,1-12,0-21,0 0,0 0,0-1,0 1,0 0,1 0,-1 0,1-1,0 1,0 0,0-1,0 1,0-1,0 1,1-1,-1 0,1 1,0-1,0 0,0 0,0 0,0 0,0 0,0-1,0 1,1-1,-1 1,1-1,-1 0,1 0,0 0,-1 0,1-1,1 1,11 0,0-2,-1 1,1-2,0 0,-1-1,0 0,1-1,-1 0,-1-2,1 1,-1-2,0 0,0 0,-1-1,6-5,-8 7,-1-1,0 0,-1 0,1-1,-1 0,-1-1,1 0,-2 0,1 0,-1-1,-1 0,1 0,-2 0,1-1,-2 1,1-1,0-7,-4 17,1 0,-1 0,1 0,-1 1,0-1,0 0,1 0,-1 0,0 0,0 0,0 0,0 0,0 0,0 0,0 0,-1 0,1 0,0 0,0 0,-1 0,1 0,-1 0,1 0,-1 0,1 0,-1 0,1 1,-1-1,0 0,1 0,-1 1,0-1,0 1,0-1,0 0,1 1,-1 0,0-1,0 1,0-1,0 1,0 0,0 0,0 0,0-1,0 1,0 0,0 0,0 0,0 1,0-1,0 0,0 0,0 0,0 1,0-1,0 1,0-1,0 0,0 1,1 0,-1-1,0 1,0 0,-3 3,0 1,0 0,1 0,0 0,0 1,0-1,1 1,0-1,0 1,0 0,0 0,1 0,0 0,1 0,-1 0,1 0,0 0,1 0,-1 0,1 0,0 0,1 0,0 0,0-1,0 1,0 0,1-1,3 5,1-1,0 0,1 0,0-1,1 0,0 0,0-1,0 0,1-1,0 0,1 0,-1-1,1-1,0 1,0-2,1 0,172 32,-97-27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1.23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40,'21'-2,"18"-1,20-2,19-3,14 1,9 0,2 3,-6 1,-14 3,-22 5,-21 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3.0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37,'20'-5,"19"-3,15-1,9 2,2 1,-6 4,-12 8,-14 2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3.2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0,'23'5,"19"1,18-3,14-4,12-4,-10-1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2.1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427 200,'-2'9,"-1"13,0 13,-1 12,-3 10,-5 6,-2 2,-3-2,-2-2,1-6,1-11,1-13,1-11,3-10</inkml:trace>
  <inkml:trace contextRef="#ctx0" brushRef="#br0" timeOffset="255.348">0 106,'11'-13,"16"-8,18-1,18 2,14 5,8 5,3 6,-5 9,-7 8,-14 3,-18 0</inkml:trace>
  <inkml:trace contextRef="#ctx0" brushRef="#br0" timeOffset="639.518">548 467,'-55'306,"53"-296,-3 59,6-67,-1-1,0 0,0 1,0-1,1 1,-1-1,1 1,-1-1,1 0,-1 1,1-1,0 0,0 0,-1 0,1 1,0-1,0 0,0 0,0 0,1 0,-1-1,0 1,0 0,1 0,-1-1,0 1,1-1,-1 1,0-1,1 1,-1-1,1 0,-1 0,1 0,-1 0,0 0,1 0,-1 0,1 0,-1 0,1-1,-1 1,12-4,-1 0,1-1,-1 0,-1-1,1 0,-1-1,0 0,1-1,3-2,147-116,-143 111,-19 15,0 0,1 0,-1-1,0 1,1 0,-1 0,0 0,0 0,1 0,-1 0,0 0,0 0,1 0,-1 0,0 0,1 0,-1 0,0 1,0-1,1 0,-1 0,0 0,0 0,1 0,-1 0,0 1,0-1,1 0,-1 0,0 0,0 1,0-1,0 0,1 0,-1 1,0-1,0 0,0 0,0 1,0-1,0 0,0 1,0-1,1 0,-1 0,0 1,0-1,0 0,-1 1,1-1,0 0,0 0,0 1,0-1,0 0,0 0,0 1,0-1,0 0,-1 0,1 1,0-1,0 0,0 0,-1 1,1-1,0 0,0 0,0 0,-1 0,-8 28,8-27,-5 18,-6 6,1 1,1 0,2 0,1 1,0 0,2 1,2-1,0 1,2 0,1 0,3 23,5-19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7.4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 0,'7'18,"7"16,10 10,7 7,6 5,6 1,2 0,2-3,-2-1,-1-5,-5-9,-6-11,-6-10,-9-15,-6-8</inkml:trace>
  <inkml:trace contextRef="#ctx0" brushRef="#br0" timeOffset="252.066">477 67,'-16'7,"-12"13,-10 15,-10 18,-11 15,-9 15,-6 6,-4 2,10-14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16.8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186 0,'-8'0,"-1"1,1 0,0 0,0 1,0 0,0 0,1 0,-1 1,1 1,-1-1,1 1,0 1,0-1,1 1,0 0,-1 0,2 1,-1 0,0 0,1 0,1 1,-1 0,1 0,0 0,0 0,1 1,0-1,0 1,1 0,0 0,0 5,3 9,1 1,1-1,2 1,0-1,1-1,1 1,1-1,1 0,0-1,3 3,18 43,13 67,-41-125,-1 0,1 0,-2 0,1 0,-1 1,0-1,-1 0,0 0,0 0,-1 0,0 0,0 0,-1 0,0 0,-2 4,2-8,1-1,-1 1,0-1,0 0,0 0,-1 0,1 0,-1-1,0 1,1-1,-1 0,0 0,0 0,0-1,-1 1,1-1,0 0,-4 0,6-1,0 1,0-1,1 0,-1 0,0 0,0-1,0 1,0 0,0-1,0 1,0-1,0 0,1 0,-1 1,0-1,0 0,1 0,-1-1,1 1,-1 0,1-1,0 1,-1 0,1-1,0 0,0 1,0-1,0 0,0 1,0-1,1 0,-1 0,0 0,1 0,0 0,-1 0,1 1,0-1,0 0,0 0,0 0,0 0,2-9,0 0,1 0,0 0,1 0,0 1,1-1,0 1,1 1,0-1,0 1,1 0,0 0,0 1,1-1,4-1,70-75,-58 65,-2-1,0-2,-1 0,-1-1,-2-1,0 0,-2-2,-1 0,-1-1,-1 0,7-23,-7-61,-17 98,-2 33,-6 66,3 0,3 47,2-44,-4 238,11-296,-3-30,0-1,0 1,0 0,0 0,1-1,-1 1,0 0,0 0,1 0,-1 0,0-1,1 1,-1 0,0 0,0 0,1 0,-1 0,0 0,1 0,-1-1,0 1,1 0,-1 0,0 0,1 0,-1 0,0 1,0-1,1 0,-1 0,0 0,1 0,-1 0,0 0,1 0,-1 1,0-1,0 0,1 0,-1 0,0 1,0-1,0 0,1 0,-1 1,0-1,0 0,0 0,0 1,1-1,-1 0,0 1,0-1,0 0,0 1,0-1,7-19,-1 0,-1 0,0-1,-2 0,0 0,-1-20,0 30,-1-1,0 1,0-1,-1 1,-1-1,1 1,-2 0,0-1,0 1,-1 0,0 0,0 0,-1 0,-1 1,1 0,-2 0,1 0,-1 0,-1 1,1 0,-1 0,-1 1,1 0,-1 0,-1 0,1 1,-4-1,4 3,0 0,0 1,0 0,0 0,0 1,-1 0,1 1,-1-1,1 2,-1-1,0 1,1 1,-1-1,1 1,-1 1,1 0,-1 0,1 0,0 1,-4 2,11-4,0-1,1 1,-1-1,0 1,0-1,1 1,-1 0,0-1,1 1,-1 0,0 0,1-1,-1 1,1 0,0 0,-1 0,1 0,0 0,-1-1,1 1,0 0,0 0,0 0,0 0,-1 0,2 0,-1 0,0 0,0 0,0 0,0 0,0 0,1 0,-1-1,1 1,-1 0,0 0,1 0,-1 0,1-1,0 1,-1 0,1 0,0-1,-1 1,1-1,0 1,0-1,-1 1,1-1,0 1,0-1,0 1,0-1,53 22,4-12,1-3,0-2,0-2,31-4,-42 0,129 3,-176-3,1 1,0 0,0 0,0 1,0-1,0 0,0 1,0-1,0 1,0-1,0 1,-1 0,1 0,0 0,-1 0,1 0,0 0,-1 0,1 1,-1-1,0 0,1 1,-1-1,0 1,0 0,0-1,0 1,0 0,0 0,-1 0,1-1,-1 1,1 0,-1 0,0 0,1 0,-1 0,0 0,0 0,-1 0,1 0,0 0,-1 0,1 0,-1 0,1-1,-1 1,-28 87,22-72,0 1,2-1,-1 1,2 1,1-1,0 1,1-1,1 1,1 0,1 17,-1-33,0-1,0 1,1 0,-1-1,1 1,-1 0,1-1,0 1,0-1,0 1,0-1,0 1,1-1,-1 0,1 0,-1 1,1-1,0 0,0 0,0-1,0 1,0 0,0-1,1 1,-1-1,1 0,-1 0,1 0,-1 0,1 0,-1 0,1-1,0 1,-1-1,1 0,0 0,-1 0,1 0,0 0,-1-1,1 1,0-1,-1 0,1 1,0-1,9-9,1 0,-2 0,1-1,-1 0,-1-1,0 0,-1-1,0 0,-1 0,2-6,-2 5,35-48,-43 62,1 0,-1 0,1 0,-1 0,1 0,-1 0,0 1,1-1,-1 0,1 0,-1 0,1 1,-1-1,0 0,1 1,-1-1,1 0,-1 1,0-1,1 0,-1 1,0-1,0 1,1-1,-1 1,0-1,0 0,0 1,0-1,1 1,-1-1,0 1,0-1,0 1,0-1,0 1,0-1,0 1,0-1,0 1,-1-1,1 1,0-1,0 1,0 36,-2 0,-2 0,-1-1,-4 15,1-9,-16 146,25-167</inkml:trace>
  <inkml:trace contextRef="#ctx0" brushRef="#br0" timeOffset="355.051">1121 548,'0'8,"0"-5,-1 1,1-1,0 0,0 0,0 1,1-1,-1 0,1 0,-1 1,1-1,0 0,1 0,-1 0,0 0,1 0,-1-1,1 1,1 0,-3-2,1-1,0 0,0 0,0 0,-1 0,1-1,0 1,0 0,-1 0,1 0,0 0,0-1,-1 1,1 0,0-1,-1 1,1-1,0 1,-1-1,1 1,0-1,-1 1,1-1,-1 0,1 1,-1-1,0 0,1 1,-1-1,0 0,1 0,-1 1,0-1,0 0,0 0,1 1,-1-1,0 0,0 0,0 0,0 1,0-1,-1 0,1 0,0 1,0-1,0 0,-1 0,1 1,0-1,-1 0,1 0,-1 0,0 0,1 1,-1-1,0 0,0 0,1 0,-1 1,0-1,0 1,0-1,0 0,0 1,0 0,0-1,0 1,0-1,0 1,0 0,0 0,0 0,0 0,0 0,0 0,0 0,0 0,0 0,-1 0,1 0,0 1,0-1,0 0,0 1,0-1,0 1,1-1,-1 1,0 0,0-1,0 1,0 0,1-1,-1 1,0 0,0 0,-25 42,27-26,2-2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20.27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72,'0'-14,"9"-4,19 1,23 3,23 6,15 7,8 6,2 5,-10 2,-15 1,-20-1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20.0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 0,'2'16,"1"15,0 10,0 8,-2 5,0-1,-3-2,-3-5,-1-6,-1-9,-3-11,2-8</inkml:trace>
  <inkml:trace contextRef="#ctx0" brushRef="#br0" timeOffset="511.414">333 375,'19'-14,"12"-4,5 1,7 3,-1 6,0 7,-2 6,-7 2,-8 0</inkml:trace>
  <inkml:trace contextRef="#ctx0" brushRef="#br0" timeOffset="970.58">173 348,'10'15,"0"1,-1 0,-1 0,0 1,-1 0,-1 1,-1-1,0 1,-1 0,-1 0,-1 1,-1-1,0 1,-2 6,0-16,0-8,1 0,-1-1,1 1,-1 0,1 0,-1 0,1 0,0 0,-1 0,1 0,0 0,0 0,0 0,0 0,0 0,0 0,0 0,0 0,0 0,0 0,1 0,-1 0,0 0,1 0,-1 0,1 0,-1 0,1 0,-1 0,1-1,0 1,-1 0,1 0,0-1,0 1,-1 0,1-1,0 1,0-1,0 1,0-1,0 0,0 1,0-1,0 0,0 1,0-1,0 0,0 0,0 0,141-22,-135 21,-1 1,1-1,-1 2,1-1,-1 1,1 0,-1 0,1 0,-1 1,0 0,0 1,0-1,0 1,0 0,0 0,-1 1,1 0,-1 0,0 0,0 1,-1 0,0-1,1 2,-1-1,-1 0,1 1,-1 0,0-1,0 1,-1 1,0-1,0 0,0 0,-1 1,-1-1,0 1,-1-1,1 0,-1 0,-1 0,1 0,-1 0,0 0,0 0,-1-1,1 1,-2-1,1 1,0-1,-1 0,0 0,0-1,0 1,-1-1,0 0,1 0,-2 0,-8 6,-1 0,0-1,-1-1,0 0,0-1,-1-1,-3 1,13-5,0 1,0-1,0 0,0 0,0-1,-1 1,1-2,-1 1,1-1,-1 0,0-1,7 1,0 0,0 0,0 0,0-1,1 1,-1 0,0-1,0 1,1 0,-1-1,0 1,0-1,1 1,-1-1,0 0,1 1,-1-1,1 0,-1 1,1-1,-1 0,1 1,0-1,-1 0,1 0,0 0,-1 1,1-1,0 0,0 0,0 0,0 0,0 0,1-14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24.89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 0,'-7'0,"5"0,16 0,22 0,18 0,14 0,4 0,-6 0,-13 5,-23 3,-17 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25.16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0,'18'2,"18"1,16 0,12-1,8 0,-5-1,-13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36.4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320 715,'-19'-5,"6"0,0 0,-1 1,0 1,0 0,0 1,0 0,0 1,0 1,0 0,-1 1,1 0,0 1,0 1,1 0,-1 1,0 0,-1 3,11-5,0 0,1 0,0 1,0 0,-1 0,2 0,-1 0,0 0,1 0,-1 1,1-1,0 1,0 0,0 0,1 0,-1 0,1 0,0 0,0 0,1 0,-1 0,1 0,0 0,0 1,0-1,0 0,1 0,0 0,0 0,0 0,0 0,1 0,-1 0,1 0,0 0,0-1,1 1,-1-1,1 0,-1 1,1-1,0 0,0-1,1 1,-1 0,0-1,1 0,1 1,4 1,-1-1,1 0,0-1,0 0,0 0,0-1,0 0,0 0,0-1,1 0,-1-1,0 0,0 0,0-1,0-1,0 1,4-3,3-1,0-1,0-1,-1 0,0-1,0-1,-1 0,0-1,10-11,-9 6,-1 0,-1-1,-1 0,0-1,-1 0,-1-1,-1-1,-1 1,0-1,-2-1,0 1,0-8,3-23,-2 0,-3-1,-2 1,-3-29,1 58,0 0,-2 0,-1 0,-1 0,0 1,-2-1,0 1,-5-9,10 27,0 0,0 0,-1 0,1 0,-1 0,1 1,-1-1,0 0,0 1,0 0,0-1,-1 1,1 0,0 0,-1 0,0 1,1-1,-1 0,0 1,0 0,0 0,0 0,0 0,0 0,0 0,0 1,0 0,0 0,0-1,-1 2,1-1,0 0,0 1,0-1,0 1,-1 0,-8 7,1 0,0 0,0 1,1 1,0 0,1 0,0 1,1 0,0 0,0 1,2 0,-1 0,1 1,1 0,1 0,-1 0,2 0,0 2,-5 13,1 0,1 0,2 0,1 1,1 0,1-1,2 1,1 0,1-1,4 13,-4-24,1-1,1 1,1-1,0 0,1-1,1 0,0 0,1 0,0-1,2-1,-1 0,2 0,0-1,0 0,1-1,0 0,1-1,4 1,-10-5,1-1,0 0,0 0,0-1,0 0,1 0,0-1,-1-1,1 0,0 0,0-1,0 0,0 0,1-1,-1-1,0 0,0 0,0-1,0 0,0-1,-1 0,1 0,-1-1,0-1,0 1,0-1,-1-1,1 0,-1 0,0 0,-1-1,0 0,0-1,-1 0,3-4,-4 4,0 0,-1 0,0-1,0 0,-1 0,0 0,-1 0,0-1,0 1,-1 0,0-1,-1 0,0 1,0-1,-1 1,-1-1,1 1,-1 0,-3-6,5 14,-1-1,0 0,0 0,0 1,0-1,0 1,0-1,0 1,0 0,0-1,-1 1,1 0,-1 0,1 0,-1 0,1 0,-1 0,0 0,1 0,-1 1,0-1,0 1,1-1,-1 1,0 0,0-1,0 1,0 0,1 0,-1 1,0-1,0 0,0 0,0 1,1-1,-1 1,0 0,1 0,-2 0,-53 49,50-42,1 1,0 0,0 0,1 0,1 1,0-1,0 1,0 0,1 0,1 0,0 0,0 0,1 0,0 0,1 0,0 0,0 0,1 0,1 0,0-1,0 1,1-1,0 0,0 1,1-2,0 1,1-1,0 1,0-2,1 1,4 3,39 23,0-10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0.5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88 1,'-1'4,"1"0,-1 0,0 0,1 0,0 0,0 1,0-1,0 0,1 0,0 0,0 0,0 0,0 0,0 0,1 0,0 0,0 0,0-1,1 2,-2-4,0-1,0 1,0-1,-1 1,1-1,0 0,0 0,0 1,0-1,0 0,0 0,0 0,0 0,0 0,0 0,0 0,0-1,0 1,-1 0,1 0,0-1,0 1,0 0,0-1,0 1,-1-1,1 1,0-1,0 0,-1 1,1-1,0 0,-1 1,1-1,-1 0,1 0,-1 0,1 1,-1-1,1 0,-1 0,0 0,0 0,1 0,-1 0,0 0,0 0,0 0,0 0,0 0,0 0,0 1,-1-1,1 0,0 0,0 0,-1 0,1 0,0 0,-1 0,1 1,-1-1,1 0,-1 0,0 1,1-1,-1 0,0 1,-2-3,0 1,-1-1,1 1,-1 1,1-1,-1 0,0 1,0 0,0-1,1 2,-1-1,0 0,0 1,0 0,-1 0,1 0,0 0,0 0,0 1,0 0,1 0,-1 0,0 0,0 1,0 0,1 0,-1-1,-2 4,5-4,-1 0,1 0,0 1,-1-1,1 1,0-1,0 1,0 0,0-1,1 1,-1 0,0 0,1 0,-1-1,1 1,0 0,-1 0,1 0,0 0,0 0,0 0,1-1,-1 1,0 0,1 0,-1 0,1 0,-1-1,1 2,9 13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1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28,'20'-4,"28"-2,28 0,26 1,16 2,7 1,-5 1,-16 1,-25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2.6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1,'16'0,"19"2,17 1,13 0,7-1,-1 2,-9 2,-15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2.90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0,'18'7,"18"2,15 0,14-2,7-2,-10-2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1.7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65 5,'7'-4,"2"7,0 15,-4 20,-6 19,-4 19,-1 12,-5 6,-2 2,-2-4,0-12,2-14,4-23,3-19</inkml:trace>
  <inkml:trace contextRef="#ctx0" brushRef="#br0" timeOffset="662.384">600 473,'-13'-5,"-1"1,1 0,-1 1,1 1,-1 0,0 1,0 0,0 1,0 0,0 2,0-1,1 2,-1 0,0 0,1 1,0 1,0 0,0 1,1 1,0 0,0 0,1 1,0 0,0 1,0 1,2 0,-1 0,1 0,1 2,0-1,0 1,-4 9,9-15,0 0,1 1,0-1,0 1,1-1,0 1,0 0,0-1,1 1,0 0,0-1,0 1,1 0,0-1,1 1,0-1,0 1,0-1,0 0,1 1,0-1,1-1,-1 1,1 0,0-1,0 0,1 0,0 0,-1-1,3 2,7 4,1 0,0-1,1 0,0-1,0-1,0-1,1 0,0-1,1-1,-1 0,0-2,1 0,0-1,0 0,12-3,-26 3,-1-1,1 0,0 0,-1-1,1 1,-1-1,1 0,-1 0,0 0,1 0,-1 0,0-1,0 0,0 1,0-1,0 0,0-1,0 1,-1 0,1-1,-1 0,0 1,1-1,-1 0,-1 0,1 0,0 0,-1-1,1 1,-1 0,0-1,0 1,-1-1,1 1,-1-1,1-1,-3-1,-1 0,1 0,-1 0,0 0,-1 1,1 0,-1 0,0 0,-1 0,1 0,-1 1,0 0,0 0,0 0,0 1,-1-1,1 1,-1 0,0 1,0 0,0 0,0 0,-1 1,1-1,0 1,-1 1,1-1,0 1,-1 1,1-1,-1 1,1 0,0 0,0 1,-1 0,1 0,0 0,-2 2,5-3,0 0,-1 1,1-1,0 1,0 0,0 0,1 0,-1 0,0 0,1 0,-1 1,1-1,0 1,0 0,0 0,0 0,1 0,-1 0,1 0,-1 0,1 0,0 1,0-1,1 1,-1-1,1 0,-1 1,1-1,0 1,1-1,-1 1,1-1,-1 0,1 1,0-1,0 1,23 18,6-5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0.8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 1,'7'18,"9"15,8 11,10 10,10 4,7 0,4-4,-1-4,-5-8,-9-10,-8-6,-10-14,-9-13,-7-6</inkml:trace>
  <inkml:trace contextRef="#ctx0" brushRef="#br0" timeOffset="263.185">484 54,'-18'0,"-15"9,-11 17,-10 17,-6 18,-7 14,-4 10,-3 5,11-14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29.6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122 80,'-4'0,"0"0,0 0,0 0,0 0,0 0,0 1,0 0,0 0,1 0,-1 0,0 1,0-1,1 1,-1 0,1 0,0 0,0 0,-1 1,1 0,1-1,-1 1,0 0,1 0,-1 1,1-1,0 0,0 1,0-1,1 1,-1 0,1 0,0-1,0 4,-3 21,2 0,2 1,0-1,2 1,1-1,1 0,1 0,2 0,1 0,1-1,1-1,2 1,55 136,-67-162,1 0,-1 0,1 0,-1 0,0 0,1 0,-1 0,0-1,0 1,0 0,0 0,0 0,0 0,0 0,0 0,0 0,0 0,-1 0,1 0,0 0,-1 0,1 0,0 0,-1-1,1 1,-1 0,1 0,-1 0,0-1,1 1,-1 0,0-1,0 1,1-1,-1 1,0-1,0 1,0-1,0 1,0-1,0 0,1 1,-1-1,0 0,0 0,0 0,0 0,0 0,0 0,0 0,0 0,0 0,0 0,0 0,0-1,0 1,0 0,0-1,-5 0,0 0,1-1,-1 0,1 0,0 0,-1 0,1-1,0 0,0 0,1 0,-1 0,1-1,-1 0,1 0,0 0,1-1,-1 1,1-1,0 0,0 0,0 0,1 0,0 0,0-1,0 1,0-1,1 1,0-1,0 1,1-1,-1 0,1 0,1 1,-1-1,1 0,0 1,1-4,7-5,0 0,2 0,0 1,0 0,1 1,1 0,0 1,0 1,3-1,13-13,-10 9,10-7,0-1,-2-1,0-1,-2-2,-1 0,-1-2,-1 0,-2-2,15-29,-34 58,1-1,0 0,0-1,0 0,-1 1,1-1,-1 0,0 0,-1 0,1 0,0 0,-1 0,0 0,0 0,0 0,-1 0,1 0,-1 0,0 1,0-1,-1-2,1 5,0 1,-1 0,1-1,0 1,-1 0,1 0,0 0,-1 0,1 0,0 0,-1 0,1 1,0-1,-1 0,1 1,0-1,0 1,-1-1,1 1,0 0,0-1,0 1,0 0,0 0,0 0,0 0,0 0,0 0,0 0,1 0,-1 0,0 0,1 1,-1-1,1 0,-1 0,1 1,0-1,-1 0,1 1,0-1,0 1,-8 22,1 0,1 1,1 0,2 0,0 0,1 0,2 1,1-1,1 0,0 0,2 0,2 0,5 18,0-5,1-1,2 0,2-1,1-1,17 25,-19-35</inkml:trace>
  <inkml:trace contextRef="#ctx0" brushRef="#br0" timeOffset="189.506">323 281,'14'0,"17"0,21 0,16 0,11 0,1 0,-14 0</inkml:trace>
  <inkml:trace contextRef="#ctx0" brushRef="#br0" timeOffset="638.529">764 428,'66'21,"-55"-19,-1 0,1 1,-1 0,1 1,-1 0,0 0,-1 1,1 1,-1-1,0 1,0 1,-1 0,0 0,0 1,0 0,0 1,-7-6,0 0,1-1,-1 1,0 0,0 0,-1 0,1 0,0 0,-1 0,0 0,0 0,0 0,0 0,0 0,-1 0,1 0,-1 0,0 0,0 0,0 0,0-1,0 1,-1 0,1-1,-1 1,0-1,0 1,0-1,0 0,-2 2,-77 58,74-58,-33 25,40-29,-1 1,1 0,0 0,0 0,0 0,0-1,0 1,1 0,-1 0,0 0,0 0,1-1,-1 1,0 0,1 0,-1 0,0-1,1 1,-1 0,1-1,0 1,-1 0,1-1,-1 1,1-1,0 1,0-1,-1 1,1-1,0 0,0 1,-1-1,1 0,0 0,0 1,0-1,0 0,-1 0,1 0,0 0,0 0,0 0,0 0,3 1,9 4,-1 0,1 1,-1 0,0 1,-1 1,0-1,0 2,0 0,0 1,-7-6,0 0,0 1,-1-1,0 1,0-1,0 1,0 0,-1 0,0 0,0 1,0-1,0 0,-1 1,0-1,0 1,-1 0,0-1,0 1,0-1,0 1,-1-1,0 1,-1 4,1-6,-1 1,0 0,1 0,-1-1,-1 1,1-1,-1 0,0 0,0 0,0 0,0 0,-1-1,0 1,1-1,-1 0,0 0,-1 0,1-1,0 1,-1-1,0 0,1-1,-3 1,-7-2,3-5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4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342 175,'-4'-5,"2"2,0 0,0 0,0 0,-1 1,1-1,-1 1,1-1,-1 1,0 0,0 0,0 0,0 0,0 0,0 1,-1 0,1-1,-1 1,1 0,0 1,-1-1,0 1,1-1,-1 1,1 0,-1 0,1 1,-1-1,1 1,-1 0,-1 0,-3 6,0 0,1 1,0 0,1 0,0 0,0 1,1 0,0 0,0 1,-2 8,3-11,-8 17,1 0,1 0,1 1,1 0,1 0,2 1,0 0,2 0,0 0,2 0,1 0,1 1,2-1,0 0,2 0,0-1,2 1,1-1,1 0,12 22,67 72,-87-118,-1-1,1 1,-1-1,1 1,-1-1,0 1,1 0,-1-1,0 1,1 0,-1-1,0 1,0 0,0-1,0 1,1 0,-1-1,0 1,0 0,0-1,0 1,-1 0,1-1,0 1,0 0,0 0,0-1,-1 1,1-1,0 1,-1 0,1-1,0 1,-1-1,1 1,-1-1,1 1,-1-1,1 1,-1-1,1 1,-1-1,0 0,1 1,-1-1,0 0,1 1,-1-1,0 0,0 0,-40 7,37-7,-3 1,-13 1,-1 0,1-2,-1 0,1-1,-1-2,-6-1,26 4,0 0,-1 0,1 0,0 0,-1 0,1-1,0 1,-1-1,1 1,0-1,0 1,-1-1,1 0,0 1,0-1,0 0,0 0,0 0,0 0,0 0,0 0,1 0,-1 0,0 0,0 0,1-1,-1 1,1 0,-1 0,1-1,0 1,-1 0,1-1,0 1,0 0,0-1,0 1,0 0,0-1,0 1,0 0,1-1,-1 1,1 0,-1-1,1 1,6-10,0 0,1 1,0 0,1 1,0 0,0 0,1 1,5-3,6-6,17-16,6-1,-2-1,-1-3,-2-1,-2-2,-1-2,-2-1,-3-1,7-15,-20 18,-1 0,-2-2,-1 0,-3 0,-2-1,-2 0,1-34,-10 346,14 292,-19-521,1-35</inkml:trace>
  <inkml:trace contextRef="#ctx0" brushRef="#br0" timeOffset="443.643">422 522,'0'-1,"0"0,0 0,0 1,0-1,0 0,0 0,0 0,0 1,1-1,-1 0,0 0,0 0,1 1,-1-1,1 0,-1 1,0-1,1 0,-1 1,1-1,-1 0,1 1,0-1,-1 1,1-1,0 1,-1-1,1 1,0 0,0-1,-1 1,1 0,0 0,0-1,-1 1,1 0,0 0,0 0,0 0,0 0,-1 0,1 0,0 0,35-4,-1 2,1 1,0 2,17 2,-29-1,0-1,0-1,1 2,-1 0,0 1,-1 2,1 0,-1 2,17 6,-37-11,0-1,0 1,0 0,-1-1,1 1,-1 0,1 1,-1-1,0 0,0 1,0-1,0 1,0 0,-1-1,1 1,-1 0,0 0,1 0,-2 0,1 0,0 0,0 0,-1 1,0-1,0 0,0 0,0 0,0 1,0-1,-1 0,0 0,0 0,0 0,0 0,0 1,-32 71,27-65,0 1,0 0,1 0,1 0,0 1,0-1,1 1,1 0,0 0,0 0,1 0,1 1,0-1,1 5,0-14,0 0,0-1,0 1,0 0,1 0,-1-1,1 1,0-1,-1 0,1 1,0-1,1 0,-1 0,0 0,0 0,1-1,-1 1,1-1,0 1,-1-1,1 0,0 0,0 0,0 0,0-1,-1 1,1-1,0 0,2 0,3 1,1-1,-1 0,1-1,-1 0,1 0,-1-1,0 0,0 0,7-3,-2-2,-1-1,0 1,-1-2,0 0,0 0,-1-1,0 0,-1 0,0-1,0-1,3-7,0 3,-27 68,1-3,3 0,2 1,3 0,1 1,3-1,2 1,4 31,2-40</inkml:trace>
  <inkml:trace contextRef="#ctx0" brushRef="#br0" timeOffset="871.224">1385 616,'2'0,"-1"0,0 1,1-1,-1 1,0-1,0 1,0 0,1 0,-1-1,0 1,0 0,0 0,0 0,0 0,-1 0,1 0,0 0,0 0,-1 0,1 1,0-1,-1 0,1 0,-1 1,0-1,1 0,-1 1,0-1,0 0,0 1,0-1,0 1,0-1,3 11,4-20,-6 7,0-1,0 1,0 0,-1 0,1-1,-1 1,1 0,-1-1,1 1,-1-1,0 1,0-1,1 1,-1 0,0-1,0 1,-1-1,1 1,0-1,0 1,-1-1,1 1,-1 0,1-1,-1 1,0 0,1 0,-1-1,0 1,0 0,0 0,0 0,0 0,0 0,0 0,0 0,0 0,-1 0,1 1,0-1,-1 0,1 1,0-1,-1 1,1 0,-1-1,1 1,0 0,-1 0,1 0,-1 0,1 0,-1 0,0 0,-3 3,0-1,0 1,0 0,1 0,-1 1,1 0,0-1,0 1,0 1,1-1,-1 0,1 1,0 0,0 0,0 0,2-2,0-1,0 1,0-1,0 1,0-1,0 1,1 0,-1 0,1-1,0 1,0 0,0-1,0 1,0 0,1 0,-1-1,1 1,-1 0,1-1,0 1,0-1,1 1,-1-1,0 1,1-1,0 0,-1 0,1 0,0 0,0 0,0 0,17 12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7.5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32,'21'-7,"28"-2,30 0,26 5,16 2,-2 1,-21 2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8.88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30 84,'-14'-11,"1"-7,11 1,19 2,26 4,23 5,21 2,14 2,8 4,-1 6,-12 4,-23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35.16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453 869,'-8'-9,"-1"0,0 0,0 1,-1 1,0-1,0 2,-1-1,1 1,-1 1,-1 0,1 1,-1 0,0 1,0 0,0 0,0 1,0 1,0 0,-1 1,1 1,0-1,0 2,0 0,0 0,0 1,0 1,0 0,-2 2,5-2,1 0,0 1,0 1,0-1,1 1,-1 1,2-1,-1 1,1 0,0 1,0-1,1 1,0 1,1-1,-1 0,2 1,-1 0,1 0,0 0,1 0,0 1,1-1,0 1,0-1,1 1,0-1,1 1,0 0,0-6,0-1,0 1,1 0,-1 0,1-1,0 1,0-1,0 0,0 0,1 1,-1-1,1-1,0 1,0 0,0-1,0 1,0-1,1 0,-1 0,1 0,-1-1,1 1,0-1,-1 0,1 0,0 0,0 0,0-1,0 0,4 1,1-2,1 1,-1-1,1-1,-1 0,0 0,1-1,-1 0,-1 0,1-1,0 0,-1-1,3-2,6-6,0-1,-1-1,-1 0,0-1,-1 0,-1-2,-1 1,0-2,-1 1,-1-2,-1 1,-1-1,0 0,-2-1,0 0,-2 0,0 0,-1-1,-1 1,-1-13,-2-236,-9 189,10 81,0-1,0 1,0-1,0 0,0 1,0-1,0 1,0-1,0 1,0-1,0 0,-1 1,1-1,0 1,0-1,-1 1,1-1,0 1,0-1,-1 1,1 0,-1-1,1 1,0-1,-1 1,1 0,-1-1,1 1,-1 0,1 0,-1-1,1 1,-1 0,0 0,1 0,-1 0,1 0,-1 0,1-1,-1 1,1 0,-1 1,0-1,1 0,-1 0,1 0,-1 0,1 0,-18 26,5 16,1 1,2 0,2 0,2 1,0 32,1-39,2 0,1 0,2 0,2 0,1 0,2 0,1 0,7 18,-10-46,1-1,-1 1,2-1,-1 0,1 0,0 0,1-1,0 1,0-2,0 1,1 0,0-1,0-1,1 1,0-1,0 0,0-1,0 0,1 0,-1-1,1 0,0 0,0-1,0 0,7 0,5-1,1 0,-1-1,0-2,0 0,0-1,-1-1,1-1,-1-1,0-1,0 0,-1-2,0 0,0-1,-1-1,1-2,-11 7,0 0,0-1,-1-1,0 1,0-1,-1-1,0 1,0-1,-1 0,0 0,2-7,-5 13,-1 0,0-1,1 1,-1-1,-1 0,1 1,-1-1,1 0,-1 1,0-1,0 0,-1 1,1-1,-1 0,0 1,0-1,0 0,0 1,0 0,-1-1,0 1,0 0,0 0,0-1,0 2,0-1,-1 0,0 0,1 1,-1-1,0 1,0 0,-1 0,-1-1,1 1,0 0,-1 0,0 0,1 1,-1 0,0 0,0 0,1 0,-1 1,0-1,0 1,0 1,0-1,0 1,1 0,-1 0,0 0,0 0,1 1,-1 0,1 0,-1 0,1 1,0-1,0 1,0 0,1 0,-4 3,1 0,0-1,1 1,-1 0,1 1,0-1,1 1,0 0,0 0,0 1,1-1,0 1,0 0,1-1,0 1,0 0,1 0,0 5,1-9,0-1,0 1,1-1,-1 0,1 1,0-1,0 0,0 1,0-1,1 0,-1 0,1 0,0 0,0 0,0-1,0 1,0-1,1 1,-1-1,1 0,-1 1,1-1,0-1,0 1,0 0,0-1,0 1,0-1,1 0,-1 0,0 0,1-1,1 1,3 0,1 0,0 0,0-1,0 0,0-1,0 0,0 0,0-1,-1 0,1 0,-1-1,4-2,-6 2,1 0,-1-1,0 0,0 0,0 0,0-1,-1 0,0 0,0 0,0 0,-1-1,0 0,0 0,0 0,-1-1,1 1,-2-1,1 0,-1 0,2-7,-6 22,1-1,0 1,0-1,1 1,0-1,1 1,-1-1,1 0,1 1,-1-1,1 0,1 1,-1-1,1 0,0-1,1 1,0-1,0 1,0-1,1 0,-1 0,2-1,-1 0,1 0,-1 0,1 0,4 1,-2-3,0 0,0 0,0-1,1 0,-1 0,1-1,0 0,0 0,-1-1,1-1,0 1,-1-1,1-1,-1 0,1 0,-1 0,1-1,-1 0,0-1,-1 0,7-4,2-2,0-1,0 0,-1-2,-1 0,0 0,-1-1,0-1,-1 0,4-8,1-6,-1-1,-1 0,-2-1,-1 0,-1-1,-2-1,-1 0,2-28,2-40,-4-1,-5-25,-3 96,2 4,-2 0,-1 0,-2 0,-4-22,7 48,0 0,1 0,-1 0,0 0,0 0,0 0,0-1,0 1,0 0,-1 0,1 0,0 0,-1 0,1 0,0 0,-1 0,0 0,1 0,-1 0,1 0,-1 0,0 0,0 1,1-1,-1 0,0 0,0 1,0-1,0 0,0 1,0-1,0 1,0 0,0-1,0 1,0 0,0-1,0 1,0 0,0 0,-1 0,1 0,0 0,0 0,0 0,0 1,0-1,0 0,0 0,0 1,0-1,0 1,0-1,0 1,0 0,0-1,0 1,0 0,0-1,1 1,-1 0,0 0,0 0,1 0,-1 0,1 0,-1 0,-8 13,1 1,1 1,0-1,1 1,1 0,1 0,0 1,1-1,-1 17,3-28,-7 34,1 1,2 0,2-1,2 1,2 0,1 0,2 0,2 0,1-1,2 0,2-1,2 0,1 0,2-2,4 6,-12-29,1-2,0 1,0-1,1 0,1-1,0 0,0-1,1 0,0-1,10 6,-16-11,-1-1,1 1,-1-1,1 0,0 0,0 0,-1-1,1 0,0 0,0-1,1 0,-1 0,0 0,0 0,0-1,0 0,0-1,-1 1,1-1,0 0,-1 0,1-1,-1 0,1 0,-1 0,4-4,1-4,0 1,-1-2,-1 1,0-1,0 0,-1-1,-1 0,0 0,-1 0,0-1,-1 0,-1 0,0 0,-1 0,0 0,-1-1,-1-9,-8-25,8 48,0 0,0 0,0 0,0 0,-1 0,1 0,0 0,-1 0,1 0,-1 0,1 1,-1-1,1 0,-1 0,1 0,-1 1,0-1,0 0,1 1,-1-1,0 0,0 1,0-1,0 1,0 0,0-1,0 1,1 0,-1-1,0 1,0 0,0 0,0 0,0 0,0 0,0 0,-1 0,1 0,1 0,-1 0,0 1,0-1,0 0,-1 1,-3 4,-1 1,1 0,0 0,1 0,-1 0,1 1,0-1,1 1,0 0,0 0,0 1,1-1,0 1,1-1,-1 1,1-1,1 1,0 0,-2 0,2-1,-1 1,1-1,0 1,0-1,1 1,0-1,1 0,-1 1,1-1,1 0,-1 0,1 0,1 0,-1 0,1-1,0 0,1 0,-1 0,1 0,1-1,-1 1,1-1,-1-1,1 1,1-1,-1 0,1 0,-1-1,5 2,92 11,-55-19</inkml:trace>
  <inkml:trace contextRef="#ctx0" brushRef="#br0" timeOffset="637.363">1068 455,'248'-4,"0"-10,0-11,13-14,-261 39,52-8,0-2,-1-2,0-3,-1-2,22-12,-63 25,0-1,-1 0,0 0,0-1,0 0,-1 0,0-1,0 1,0-2,1-3,-5 8,-1 0,0 0,-1-1,1 1,-1-1,1 0,-1 1,0-1,-1 0,1 1,-1-1,1 0,-1 0,0 0,0 0,-1 1,1-1,-1 0,0 0,0 1,0-1,-1 0,1 1,-1-1,0 1,-1-2,-5-5,0 0,-1 1,0 1,-1-1,0 1,0 1,0 0,-1 0,0 1,-1 1,1 0,-1 0,0 1,0 0,-1 1,1 1,-1 0,1 1,-1 0,0 1,1 0,-1 1,0 0,1 1,-1 1,1 0,-6 2,8-1,1 1,-1-1,1 2,0-1,0 1,1 0,0 1,0 0,0 1,1-1,0 1,1 1,-1-1,2 1,-1 0,1 1,1-1,0 1,0 0,0 1,-4 16,1 0,1 1,2-1,0 1,2 0,1 1,2 0,-1 11,3-1,1 0,2 0,2 0,1 0,2-2,2 1,1-1,2-1,1-1,2 0,1-1,6 4,-16-25,1-1,0 0,1 0,0-1,1-1,0 0,1-1,11 6,-19-12,0 0,0 0,0 0,1-1,-1 0,1-1,-1 1,1-1,0 0,-1-1,1 0,0 0,0 0,0-1,-1 0,1 0,-1-1,1 0,-1 0,1 0,-1-1,2-1,2-4,1-1,-1 0,-1 0,0-1,0-1,-1 1,0-1,-1-1,-1 1,1-1,-2 0,0-1,0 1,-1-1,-1 0,0 0,0-1,-1-7,1-28,-2 48,-1 1,0-1,0 0,0 0,0 0,0 0,0 0,-1 1,1-1,0 0,0 0,-1 0,1 0,0 1,-1-1,1 0,-1 0,1 1,-1-1,1 0,-1 1,1-1,-1 0,0 1,1-1,-1 1,0-1,0 1,1 0,-1-1,0 1,0 0,0-1,0 1,1 0,-1 0,0 0,0 0,0 0,0 0,0 0,0 0,1 0,-1 0,0 0,0 0,0 1,0-1,1 0,-2 1,-4 3,0 0,0 0,0 0,1 1,-1 0,1 0,0 0,1 1,-1-1,1 1,0 0,1 1,-1-1,1 1,1-1,-1 1,1 0,-1 4,2-6,1-1,-1 1,1-1,0 1,0 0,0-1,1 1,-1-1,1 1,0-1,1 1,-1-1,1 1,0-1,0 0,0 0,0 0,1 0,0 0,0-1,0 1,0-1,0 0,1 0,-1 0,1 0,0-1,0 1,1-1,10 7,1-2,0 0,0 0,1-2,0 0,0-1,5 0,76 10,-1-6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0.23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1,'25'0,"19"0,15 0,7 2,3 1,-7 4,-14 4,-14-1</inkml:trace>
  <inkml:trace contextRef="#ctx0" brushRef="#br0" timeOffset="1">1 268,'16'5,"16"1,19-1,17 0,15-2,9 2,7-1,-13-1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2.8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18,'16'-7,"23"0,26 4,26 4,21 5,12 0,-4 1,-23-2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1.94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2 187,'-2'10,"4"2,5-1,3-2</inkml:trace>
  <inkml:trace contextRef="#ctx0" brushRef="#br0" timeOffset="444.35">376 0,'9'14,"10"13,11 12,12 9,7 7,7 3,4 0,-5-2,-7-7,-11-9,-12-11</inkml:trace>
  <inkml:trace contextRef="#ctx0" brushRef="#br0" timeOffset="663.193">738 41,'-14'4,"-13"11,-14 12,-11 13,-8 10,-5 9,-3 5,1 2,5-5,8-7,14-14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0.80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298 110,'-25'-3,"0"1,0 2,-1 0,1 2,0 1,-1 1,20-3,1 0,-1 0,0 1,0 0,0 0,1 0,-1 1,1 0,0 0,0 0,0 1,0-1,0 1,1 1,0-1,0 0,0 1,0 0,1 0,0 0,0 0,0 1,1-1,-1 1,1 0,1-1,-2 5,2 1,0 0,1 1,0-1,1 0,0 1,1-1,0 0,1 0,0 0,1-1,0 1,0-1,6 9,84 122,-45-81,58 88,-105-146,0 0,0 0,0 1,-1-1,1 1,-1-1,0 1,1-1,-1 1,-1 0,1-1,0 1,-1 0,1 0,-1 0,0-1,0 1,0 0,0 0,0 0,-1 0,1-1,-1 1,0 0,0 0,0-1,0 1,0 0,0-1,-1 0,1 1,-1-1,0 0,0 0,0 1,0-2,0 1,0 0,-1 0,1-1,-2 2,-2-1,0 0,0-1,0 1,0-1,-1 0,1-1,0 1,0-1,-1-1,1 1,0-1,-1 0,1 0,-2-2,4 2,2 0,-1 0,0 0,0 0,0-1,0 1,1-1,-1 0,1 0,0 0,-1 0,1 0,0 0,0-1,0 1,0-1,1 0,-1 1,1-1,-1 0,1 0,0 0,0 0,1 0,-1 0,0 0,1 0,0 0,0 0,0-1,2-8,0 0,1 0,1 0,0 1,1-1,0 1,0 0,1 1,1-1,0 1,0 0,8-7,-13 14,127-159,-71 94,-3-3,-3-2,36-69,-60 61,-28 80,0 1,0-1,1 0,-1 1,0-1,0 0,0 1,0-1,0 0,-1 1,1-1,0 1,0-1,0 0,0 1,-1-1,1 1,0-1,-1 1,1-1,0 1,-1-1,1 1,-1-1,1 1,-1-1,1 1,-1 0,1-1,-1 1,1 0,-1-1,1 1,-1 0,0 0,1-1,-1 1,1 0,-1 0,0 0,1 0,-1 0,0 0,1 0,-1 0,1 0,-1 0,0 1,1-1,-1 0,1 0,-1 0,0 1,-31 19,15 0,1-1,0 2,2 0,0 1,2 0,0 1,1 0,2 1,0 0,2 1,0 0,-1 17,1-9,1 0,2 0,2 1,0-1,3 1,0-1,2 1,2-1,1 0,2 0,0-1,3 0,0-1,2 0,15 25,-9-29,-3-9</inkml:trace>
  <inkml:trace contextRef="#ctx0" brushRef="#br0" timeOffset="255.43">191 311,'16'-2,"19"-1,19 0,21 3,16 3,9 5,0 4,-16 0</inkml:trace>
  <inkml:trace contextRef="#ctx0" brushRef="#br0" timeOffset="512.265">792 552,'-3'13,"1"0,0 1,1-1,0 1,1 0,1-1,0 1,0-1,2 1,0-1,0 0,1 0,1 0,0 0,6 8,55 83,-51-85,-1 1,-1 0,-1 1,-1 0,-1 1,7 20,-17-40,1-1,-1 0,1 0,-1 1,0-1,1 0,-1 1,0-1,0 0,0 1,0-1,0 0,0 1,0-1,-1 0,1 1,0-1,-1 0,1 1,-1-1,1 0,-1 0,0 0,1 0,-1 1,0-1,0 0,0 0,0 0,0-1,0 1,0 0,0 0,0 0,0-1,-1 1,1-1,0 1,0-1,-1 1,1-1,0 0,-1 0,1 1,0-1,-1 0,1 0,0 0,-18 1,1-1,-1-1,1-1,0 0,-1-1,1-1,1-1,-5-1,-26-9</inkml:trace>
  <inkml:trace contextRef="#ctx0" brushRef="#br0" timeOffset="701.543">886 552,'16'-14,"14"-7,14 1,10 1,8 1,4 2,-8 4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8.6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135 0,'2'16,"1"14,0 12,0 9,-4 10,-3 6,-6 3,-6-1,-4-4,-4-8,-2-11,1-14,5-12</inkml:trace>
  <inkml:trace contextRef="#ctx0" brushRef="#br0" timeOffset="1087.091">403 455,'36'-1,"-23"0,0-1,0 2,0 0,0 0,1 1,-1 1,0 0,0 1,-1 0,1 1,-1 1,0 0,0 0,9 6,-17-6,1 0,-1 0,0 0,0 1,0-1,-1 1,0 0,0 0,-1 0,1 1,-1-1,-1 0,1 1,-1 0,0-1,-1 1,1 0,-1-1,-1 4,-22 127,-7-29,14-60,3 1,2 1,2 0,1 10,8-43,14-43,-8 1</inkml:trace>
  <inkml:trace contextRef="#ctx0" brushRef="#br0" timeOffset="1337.485">469 816,'-11'-5,"0"-1,10 0,17 2,24-2,21-1,18-3,13-3,4-4,-14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37.0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0,'16'18,"12"16,11 8,4 6,3 6,-2 4,-6 0,-8-2,-8-7,-9-9,-6-9,-4-9</inkml:trace>
  <inkml:trace contextRef="#ctx0" brushRef="#br0" timeOffset="267.311">374 67,'-18'5,"-13"7,-7 12,-5 13,-2 9,0 8,4 4,3-3,6-7,9-11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7.88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1,'22'0,"22"0,15 0,8 0,-3 2,-12 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8.0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1,'20'7,"19"2,16-1,12-1,6 0,2-1,-11-1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50.4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6,'16'0,"10"-2,0-1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51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1,'4'20,"9"16,11 12,13 5,11 4,9-1,6-1,2-6,-2-6,-6-6,-9-7,-10-9,-12-10,-9-11,-9-6</inkml:trace>
  <inkml:trace contextRef="#ctx0" brushRef="#br0" timeOffset="254.324">535 189,'-4'-16,"-2"-8,-3 1,0 4,-5 7,-4 13,-8 15,-11 15,-13 14,-9 12,-9 7,-1 5,4-4,9-7,13-14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37.5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147 830,'-2'16,"-1"17,0 11,1 6,0 0,1 0,1-8,0-10</inkml:trace>
  <inkml:trace contextRef="#ctx0" brushRef="#br0" timeOffset="725.606">1 550,'20'4,"26"3,0 3,-1 1,0 3,-1 1,0 2,20 13,-54-25,-1 1,0 0,0 0,0 1,-1 0,0 1,-1 0,1 0,-1 0,-1 1,0 0,0 1,-1-1,0 1,-1 0,0 0,0 0,-1 1,0-1,0 7,-1 35,-3-46,0 0,0 0,1 0,0 0,0 0,0 0,1 0,0 0,0 0,1-1,0 1,0 0,0 0,0-1,1 0,0 1,0-1,1 0,-1-1,1 1,0 0,4 2,3-2,1-1,-1 0,1-1,0-1,0 0,0 0,0-1,1 0,-1-1,0-1,0 0,0-1,0 0,0-1,0 0,0 0,-1-2,2 0,-3 1,-1 1,1-2,-1 1,0-2,-1 1,1-1,-1 0,0-1,0 0,-1 0,0 0,0-1,-1 0,0-1,-1 0,1 1,-2-2,1 1,-1 0,-1-1,2-6,-9 12,-4 20,6-10,1 0,0 0,0 1,0-1,1 0,0 1,0-1,1 1,0-1,0 0,0 0,1 1,0-1,0 0,0 0,1-1,0 1,0 0,0-1,1 0,0 0,0 0,0 0,1-1,0 1,-1-1,1 0,1 0,-1-1,5 3,-3-2,0-1,0 1,0-1,1 0,-1-1,1 0,0 0,0 0,-1-1,1 0,0-1,0 0,0 0,0-1,0 0,0 0,0 0,-1-1,1-1,-1 1,1-1,-1-1,0 1,0-1,0 0,5-7,-1-1,-1 0,0 0,0-1,-1-1,-1 1,0-1,-1-1,0 0,-1 1,-1-2,2-10,33-104,-6-2,-6-1,-4-9,-23 133,5-21,-1 0,-2-1,-2 1,0-1,-2 0,-3-12,4 40,0-1,0 1,0 0,-1-1,1 1,-1-1,0 1,0 0,-1-1,1 1,0 0,-1 0,0 0,0 0,0 0,0 1,0-1,-1 1,1-1,-1 1,1 0,-1 0,0 0,0 0,0 0,0 1,0-1,0 1,-1 0,1 0,0 0,-3 0,0 2,1 0,0 0,0 1,0-1,1 1,-1 1,0-1,1 1,-1-1,1 1,0 0,0 1,0-1,0 1,1 0,-1 0,1 0,0 0,0 0,-45 92,36-55,2 0,2 0,1 0,3 1,1 0,2 0,2 0,2 0,1 0,3-1,11 41,-11-52,1-1,2-1,0 1,2-2,2 0,0 0,1-1,2-1,1 0,19 20,10-15,-30-29</inkml:trace>
  <inkml:trace contextRef="#ctx0" brushRef="#br0" timeOffset="974.939">896 295,'18'3,"22"4,25 9,24 6,17 8,9 8,-2 10,-19-5</inkml:trace>
  <inkml:trace contextRef="#ctx0" brushRef="#br0" timeOffset="2122.034">1591 1031,'12'-33,"-2"0,-1 0,-2-1,-2 0,-1-1,0-9,1-9,-5 51,0 0,0 0,0 0,0 0,1 1,-1-1,1 0,-1 0,1 0,0 1,-1-1,1 0,0 1,0-1,0 1,0-1,1 1,-1-1,0 1,1 0,-1 0,0-1,1 1,0 0,-1 0,1 1,0-1,-1 0,1 0,0 1,0-1,-1 1,1 0,0-1,0 1,0 0,0 0,0 0,0 0,-1 1,1-1,0 0,0 1,0-1,1 2,7-2,0 1,1 1,-1 0,0 0,0 1,-1 0,1 1,-1 0,1 1,-1 0,0 0,-1 1,0 0,0 0,0 1,0 0,-1 0,0 1,-1 0,0 0,0 1,-1 0,0 0,2 5,-4 113,-3-124,0 0,1 0,-1 0,1 0,0 0,0-1,0 1,0 0,0-1,1 1,-1-1,1 1,0-1,0 0,0 0,0 0,0 0,0 0,0 0,1 0,-1-1,0 1,1-1,0 1,-1-1,1 0,2 0,80 13,-72-13,2 0,-1-1,0-1,0 0,0 0,-1-2,1 1,0-2,-1 0,1-1,-1 0,-1-1,1 0,-1-1,0 0,0-1,0-2,-9 7,-1 0,1 0,-1 0,0 0,0 0,-1-1,1 1,-1-1,1 1,-1-1,0 0,0 1,-1-1,1 0,-1 0,0 1,0-1,0 0,0 0,-1 0,0 1,0-1,0 0,0 1,0-1,-1 1,1-1,-1 1,0 0,0-1,0 1,0 0,-1 0,0 1,1-1,-1 0,0 1,0 0,0 0,0 0,-1 0,1 0,-1 0,1 1,-1 0,1 0,-1 0,-2-1,1 1,1 0,-1 0,1 0,-1 0,1 1,-1 0,0 0,1 0,-1 0,1 1,-1 0,0 0,1 0,0 1,-1-1,1 1,0 0,0 0,0 0,0 1,0-1,1 1,-1 0,1 0,-1 1,1-1,0 1,0-1,1 1,-1 0,1 0,0 0,0 0,0 0,1 1,-1-1,1 1,0-1,0 4,1-5,0 1,0-1,0 1,1 0,-1-1,1 1,0-1,0 0,0 1,0-1,1 0,-1 1,1-1,0 0,0 0,0-1,0 1,1 0,-1-1,1 1,0-1,-1 0,1 0,0 0,0 0,0 0,1-1,-1 1,3 0,3 2,0-1,1-1,-1 1,0-1,1-1,-1 0,1 0,0-1,-1 0,8-2,41-18,-57 20,0 0,0 0,0 0,0 0,0-1,0 1,0 1,0-1,0 0,0 0,0 0,0 0,0 1,-1-1,1 0,0 1,0-1,0 1,0-1,0 1,0 0,-1-1,1 1,0 0,-1-1,1 1,0 0,-1 0,1 0,0 0,16 14,-14-14,0-1,0 1,0 0,0-1,0 0,0 0,0 0,0 0,0 0,0-1,0 1,0-1,0 0,0 0,0 0,0 0,0 0,0-1,-1 1,1-1,-1 0,1 0,-1 0,0 0,1 0,-1 0,1-3,43-74,-7-123,-39 201,0-1,0 1,1-1,-1 0,1 1,-1-1,1 1,-1-1,1 1,0 0,0-1,0 1,0 0,0-1,0 1,0 0,0 0,0 0,1 0,-1 0,0 0,1 0,-1 0,0 1,1-1,-1 1,1-1,0 1,-1-1,1 1,-1 0,1 0,0-1,-1 1,1 1,-1-1,1 0,0 0,-1 0,1 1,-1-1,1 1,-1-1,1 1,-1 0,1 0,-1 0,0-1,1 1,0 1,4 2,1 0,-1 1,0 0,-1 0,1 0,-1 1,0-1,0 1,0 0,-1 1,0-1,-1 1,1 0,-1 0,0 0,-1 0,0 1,0-1,0 4,7 147,-10-154,0 1,1-1,0 0,0 0,0 0,1 1,-1-1,1 0,0 0,0 0,1 0,-1 0,1 0,0 0,0 0,0-1,0 1,1-1,-1 1,1-1,0 0,0 0,0 0,1-1,-1 1,1-1,-1 1,1-1,0 0,2 0,2 0,-1 0,1-1,0 0,0 0,0-1,0 0,0 0,-1-1,1 0,0 0,0-1,0 0,-1 0,0-1,1 0,-1 0,0-1,0 0,0 0,-1-1,0 1,0-2,0 1,0 0,-1-1,0 0,0-1,0 1,-1-1,0 0,-1 0,1 0,-1 0,0-1,-1 1,0-3,2 0,0 0,-1 0,0 0,-1-1,0 0,-1 1,0-1,-1 0,0 1,-1-9,0 18,1-1,-1 1,0 0,0 0,0-1,1 1,-1 0,0 0,0 0,-1 0,1 0,0 0,0 1,0-1,-1 0,1 1,0-1,-1 0,1 1,0 0,-1-1,1 1,-1 0,1 0,-1 0,1 0,-1 0,1 0,0 0,-1 0,1 0,-1 1,1-1,0 1,-1-1,1 1,0-1,-1 1,1 0,0 0,0 0,0 0,-1-1,1 2,0-1,0 0,1 0,-1 0,0 0,0 0,0 1,1-1,-1 1,-4 4,-1 1,2 0,-1 0,1 0,0 0,0 0,1 1,0 0,1 0,-1 0,1 0,1 0,0 0,0 0,0 1,1-1,1 0,-1 0,1 1,0-1,1 0,0 0,1 0,-1 0,1-1,1 1,0-1,0 1,0-1,1 0,0-1,2 3,40 35,3-6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9.26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260 132,'-10'-7,"0"0,-1 1,0 0,0 1,0 0,-1 1,1 0,-1 1,0 0,0 0,0 2,-1-1,1 2,0 0,-5 0,14 1,-1 0,1 0,-1 0,1 1,-1-1,1 1,0 0,0 0,0 0,0 0,0 1,0-1,0 1,1-1,-1 1,1 0,0 0,0 0,0 1,0-1,1 0,-1 1,1-1,0 1,0-1,0 1,0 2,0 3,0 0,0 0,1 0,0 0,1 0,0 0,1 0,0 0,0 0,0-1,2 1,8 18,2-1,1 0,1-2,1 0,2 0,0-2,1 0,19 15,-8-6,-2 1,-1 0,16 27,-41-56,0 1,0-1,0 1,-1 0,1 0,-1 0,0 0,0 1,-1-1,1 1,-1-1,0 1,0-1,0 1,-1-1,0 1,0 0,0-1,0 1,-1 0,0-1,0 1,0-1,0 1,-1-1,0 0,0 1,0-1,0 0,-1 0,1 0,-1-1,-1 2,-4 1,-1-1,1 0,-1 0,0-1,0 0,-1-1,1 0,-1 0,0-1,0 0,1-1,-1 0,0-1,0 0,-7-1,14 1,1 0,-1 0,1 0,0-1,-1 1,1-1,0 1,-1-1,1 0,0 0,0 0,0 0,0-1,0 1,0 0,0-1,0 0,0 1,0-1,1 0,-1 0,1 0,0 0,-1 0,1 0,0 0,0 0,0-1,1 1,-1 0,0-1,1 1,0-1,-1 1,1 0,0-1,0 1,1-1,-1 1,0 0,1-1,-1 1,1-1,0 1,0 0,0 0,0 0,0-1,1 1,10-21,2 0,1 2,0 0,2 1,0 0,1 1,10-7,11-14,-9 12,-1-2,-1-2,-2 0,-2-2,0 0,-3-2,-1 0,-1-1,-3-1,0-1,-3-1,0-5,-14-16,1 60,0 1,-1-1,1 0,-1 1,1-1,-1 1,1-1,-1 1,1 0,-1-1,1 1,-1-1,0 1,1 0,-1 0,0-1,1 1,-1 0,0 0,0 0,1 0,-1 0,0 0,1 0,-1 0,0 0,1 0,-1 0,0 0,0 0,1 1,-1-1,0 0,1 0,-1 1,1-1,-1 1,0-1,1 0,-1 1,1-1,-1 1,1-1,-1 1,1 0,0-1,-1 1,1-1,-1 1,-8 12,-1 1,2 0,0 1,0-1,2 1,0 1,0-1,2 1,0 0,0 0,2 1,-1 9,-4 11,2 2,1-1,2 0,1 1,3-1,1 1,1-1,3 0,1-1,1 1,3-1,8 18,-6-27</inkml:trace>
  <inkml:trace contextRef="#ctx0" brushRef="#br0" timeOffset="252.379">366 293,'21'-2,"20"-1,16 2,16 4,8 6,-1 3,-13 1</inkml:trace>
  <inkml:trace contextRef="#ctx0" brushRef="#br0" timeOffset="477.308">781 627,'3'19,"0"-1,1 0,1 0,1 0,0-1,1 0,1 0,1-1,0 0,1 0,1-1,0 0,1-1,1 0,5 3,-8-5,-8-9,20 29,-22-31,1-1,-1 1,0 0,0-1,0 1,0 0,0 0,0-1,0 1,0 0,0 0,0-1,0 1,0 0,0-1,0 1,-1 0,1-1,0 1,-1 0,1-1,0 1,-1 0,1-1,-1 1,1-1,-1 1,1-1,-1 1,1-1,-1 1,0-1,1 1,-1-1,0 0,1 0,-1 1,0-1,1 0,-1 0,0 0,0 1,1-1,-1 0,0 0,1 0,-1 0,0-1,-12 3,1-1,-1-1,1 0,-1-1,1 0,0-1,-1 0,1-1,0-1,-5-2,-20-9</inkml:trace>
  <inkml:trace contextRef="#ctx0" brushRef="#br0" timeOffset="684.05">795 440,'18'-6,"13"-6,12 1,8-2,7 3,5 0,1 2,-11 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1:46.9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389 161,'2'9,"1"15,0 14,-1 12,-2 9,-4 3,-4 4,-2-2,-3-4,-2-6,-2-12,0-13,3-12</inkml:trace>
  <inkml:trace contextRef="#ctx0" brushRef="#br0" timeOffset="253.864">1 1,'18'6,"22"6,25 2,22 1,18 0,8 3,-2-1,-11 5,-22-2</inkml:trace>
  <inkml:trace contextRef="#ctx0" brushRef="#br0" timeOffset="703.095">643 602,'6'24,"2"-1,0 0,1 0,2-1,0 0,2 0,0-2,1 1,1-2,13 13,46 49,-74-81,1 1,0-1,-1 1,1-1,-1 1,0-1,1 1,-1 0,1-1,-1 1,0 0,0-1,1 1,-1 0,0-1,0 1,0 0,0-1,0 1,0 0,0 0,0-1,0 1,0 0,0-1,0 1,0 0,-1-1,1 1,0 0,0-1,-1 1,1 0,-1-1,1 1,0-1,-1 1,1-1,-1 1,1-1,-1 1,0-1,1 1,-1-1,1 0,-1 1,0-1,1 0,-1 0,0 1,1-1,-2 0,-40 4,41-4,-16 0,0-1,1-1,-1-1,1 0,0-1,0-1,0-1,1 0,0-1,0 0,-3-3,16 9,-1 0,1 0,0 0,0 0,0 0,0-1,0 1,0-1,0 1,0-1,0 0,1 0,-1 0,1 0,-1 0,1 0,0 0,0 0,0-1,0 1,0 0,0-1,1 1,-1-1,1 1,0-1,0 1,0 0,0-1,0 1,0-1,1 1,-1-1,1 1,-1-1,1 1,0 0,1-3,6-3,0-1,0 1,1 0,0 1,0 0,1 0,0 1,2-1,12-8,-13 9,6-4,0 0,0-1,-1 0,-1-1,0-1,0-1,-1 0,-1-1,-1 0,0-1,-1 0,6-12,-15 24,0 0,-1 0,0 0,1 0,-1 0,-1 0,1 0,-1-1,1 1,-1 0,0 0,-1-1,1 1,-1 0,0 0,0-1,0 1,0 0,-1 0,0 0,1 1,-2-1,1 0,0 1,-1-1,1 1,-1 0,0 0,0 0,-1 0,1 0,0 1,-1-1,0 1,1 0,-1 0,0 1,0-1,-3 0,-1 0,1 1,-1 0,0 1,1 0,-1 0,0 0,1 1,-1 1,1-1,-1 1,1 0,-1 1,1-1,0 2,0-1,1 1,-1 0,1 0,-1 1,2-1,-1 1,0 1,1-1,0 1,0 0,1 0,-1 1,1-1,1 1,-1 0,1 0,0 0,1 1,-1 3,2-8,1 1,-1-1,1 1,0 0,0-1,0 1,1 0,-1-1,1 1,0-1,0 1,0-1,1 1,-1-1,1 0,-1 0,1 1,0-1,1 0,-1-1,0 1,1 0,0-1,-1 1,1-1,0 0,0 0,2 1,28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1.57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14,'6'-4,"19"0,23 1,24 2,24 0,17 0,7 1,-3 0,-10 1,-19-1,-24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2.56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0,'18'2,"20"4,16 2,12 0,2 1,-9-1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2.73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1,'25'2,"26"3,23 1,22-1,14-1,-11-1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3.36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299 69,'0'-1,"-5"-2,1 0,-1 0,0 0,1 1,-1 0,0 0,0 0,-1 0,1 1,0-1,-1 2,1-1,0 0,-1 1,1 0,-1 0,1 1,-1 0,1 0,0 0,0 0,-1 1,1 0,0 0,-2 1,-3 8,1-1,1 1,0 0,0 1,1-1,1 1,0 1,1 0,0-1,1 1,0 1,1-1,0 1,1-1,1 2,-6 22,1 0,3 0,0 1,3-1,1 1,2-1,1 1,2-1,1-1,3 1,0-1,3-1,8 18,18 23,-39-75,-1 0,1 0,0 0,-1 0,1 0,-1-1,1 1,-1 0,1 0,-1 0,0-1,1 1,-1 0,0-1,0 1,1-1,-1 1,0-1,0 1,0-1,0 1,0-1,0 0,0 1,0-1,0 0,0 0,0 0,0 0,0 0,0 0,0 0,0 0,0 0,1-1,-1 1,0 0,0-1,0 1,0 0,0-1,0 0,-7 0,0-1,0-1,1 1,0-1,-1-1,1 1,0-1,0-1,1 1,-1-1,1 0,0-1,1 1,-1-1,1 0,0 0,1-1,-1 0,1 0,0 0,-1-4,5 4,1 0,-1 0,1 1,0-1,1 0,0 0,0 0,0 1,1-1,0 1,0 0,0 0,1 0,0 0,0 1,1-1,0 1,0 0,0 0,0 1,1 0,-1-1,4 0,8-11,26-24,-1-3,-3-1,-2-2,-1-1,-3-2,-2-1,19-43,-35 60,-1-1,-1-1,-2 0,1-15,-14 42,-7 32,-6 43,4 0,2 1,3 1,3-1,4 6,-2-55,1 287,-4-259,1-39</inkml:trace>
  <inkml:trace contextRef="#ctx0" brushRef="#br0" timeOffset="936.612">179 403,'466'100,"-348"-76,-95-10,-46 0,-7-4,18-7,1 0,-1 0,0 1,1 0,0 1,0 1,1 0,-1 0,1 1,0 0,1 0,0 1,0 1,1 0,0 0,0 0,1 1,-2 3,8-11,0 0,1 0,-1 1,0-1,1 0,-1 0,1 0,0 1,-1-1,1 0,0 0,0 1,1-1,-1 0,0 0,1 1,0-1,-1 0,1 0,0 0,0 0,0 0,0 0,1 0,-1 0,0 0,1-1,-1 1,1 0,0-1,0 1,-1-1,1 0,0 0,0 1,0-1,0-1,0 1,1 0,-1 0,0-1,8 3,-1 0,1-1,0 0,-1-1,1 0,0-1,0 0,0-1,1 0,-2 0,0-1,1-1,-1 0,0 0,-1-1,1 0,0-1,-1 1,0-2,0 1,-1-1,0 0,0-1,0 0,0 0,-1 0,-1-1,1 0,-1 0,0 0,-1-1,0 1,1-4,-10 24,1 0,1 0,0 0,0 1,1-1,1 1,0 9,1-19,0 1,0-1,0 1,0-1,1 1,0-1,-1 1,1-1,0 0,1 1,-1-1,1 0,-1 0,1 0,0 0,0 0,0-1,1 1,-1 0,1-1,-1 0,1 0,0 0,0 0,0 0,0 0,0-1,0 1,1-1,-1 0,0 0,1 0,1 0,-1-1,1 1,-1-1,0 0,1 0,-1-1,0 0,0 1,1-1,-1 0,0-1,0 1,0-1,0 0,-1 0,1 0,0-1,-1 1,1-1,-1 0,0 0,0 0,0 0,0 0,-1-1,1 1,-1-1,0 0,1-2,42-117,-16-17,-27 138,0 1,0-1,1 1,-1-1,0 1,1 0,-1 0,0 0,1 0,-1 1,1-1,0 0,-1 1,1 0,-1 0,1 0,0 0,-1 0,1 0,-1 1,1-1,0 1,-1-1,1 1,-1 0,0 0,1 0,-1 1,0-1,1 1,-1-1,0 1,0 0,1 1,5 1,0 0,-1 1,1 0,-1 1,0-1,0 1,-1 1,0-1,0 1,-1 0,1 1,-1-1,-1 1,0 0,0 0,0 0,-1 1,0-1,-1 1,0 0,0 0,-1 0,0 0,-1 0,0 0,0 1,-44 131,44-140,-1 1,1-1,0 0,0 1,0-1,0 1,0-1,0 0,0 1,0-1,1 0,-1 1,0-1,1 0,-1 1,1-1,-1 0,1 0,0 1,0-1,0 0,-1 0,1 0,0 0,0 0,0 0,0 0,1-1,-1 1,0 0,0-1,0 1,1 0,-1-1,0 1,1-1,-1 0,54 4,-40-7,1 0,-1 0,0-2,0 0,-1-1,0 0,0-1,0 0,-1-1,0-1,0 0,-1-1,0-1,-1 1,0-2,-1 1,0-2,-1 1,-1-1,0-1,0 1,-1-1,-1-1,0 1,1-7,-6 19,0-1,0 1,-1 0,1 0,0 0,-1-1,1 1,-1 0,0-1,0 1,0 0,0-1,0 1,0 0,-1-1,1 1,-1 0,0 0,1-1,-1 1,0 0,0 0,-1 0,1 0,0 0,-1 0,1 0,-1 1,1-1,-1 0,0 1,0-1,0 1,0 0,0 0,0 0,0 0,0 0,0 0,0 0,-2 0,-2 2,-1 0,1 1,0 0,0 0,0 0,0 0,0 1,0 0,1 1,-1-1,1 1,0 0,0 0,1 1,-1-1,1 1,0 0,0 0,0 0,1 1,0 0,0-1,0 1,1 0,0 0,0 0,0 1,1-1,0 0,0 1,1-1,0 1,0-1,0 0,1 1,0-1,0 0,2 5,1-1,1-1,0 0,0 0,1 0,0-1,1 0,0 0,0 0,1-1,-1 0,2-1,-1 0,1 0,0 0,0-1,0-1,1 0,0 0,5 1,38 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1.30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159 1,'0'9,"0"12,-2 14,-4 12,-2 12,-4 10,-6 6,-1 0,-2-4,0-7,4-8,4-10,3-14,3-15,2-9</inkml:trace>
  <inkml:trace contextRef="#ctx0" brushRef="#br0" timeOffset="730.57">400 616,'-2'14,"-1"15,-3 13,-1 7,-1 5,2 0,2-2,3-8,5-7,8-9,9-10,10-10,9-11,6-12,-4-3</inkml:trace>
  <inkml:trace contextRef="#ctx0" brushRef="#br0" timeOffset="1081.273">467 335,'-1'1,"-1"0,1 0,0 0,0 0,0 0,0 0,0 0,0 0,0 0,0 0,0 1,0-1,0 0,1 1,-1-1,1 0,-1 1,1-1,-1 1,1-1,0 1,0-1,0 1,0-1,0 1,0-1,0 1,0-1,1 1,-1-1,0 1,1-1,0 1,-1-1,1 0,0 1,-1-1,1 0,0 1,0-1,0 0,0 0,0 0,1 0,-1 0,0 0,0 0,1-1,-1 1,0 0,1-1,-1 1,1-1,-1 1,1-1,-1 0,1 1,-1-1,1 0,0 0,0-1,0 1,0 0,0-1,0 1,0-1,0 0,0 1,0-1,0 0,0 0,-1-1,1 1,0 0,-1 0,1-1,0 1,-1-1,0 0,1 1,-1-1,0 0,0 0,0 1,0-1,0 0,-1 0,1 0,-1 0,1-2,4-64,-5 66,0 0,0 1,0-1,0 0,-1 0,1 1,0-1,-1 0,1 1,-1-1,0 0,0 1,1-1,-1 1,0-1,0 1,0 0,-1-1,1 1,0 0,0 0,-1 0,1 0,-1 0,1 0,-1 0,1 0,-1 0,0 1,1-1,-1 1,0-1,1 1,-1 0,0 0,0 0,1 0,-1 0,0 0,1 0,-1 0,0 1,0-1,1 0,-1 1,0 0,1-1,-1 1,1 0,-1 0,1 0,-1 0,1 0,0 0,-1 0,1 1,0 1,0-1,0 1,0 0,1 0,-1 0,1 0,0 0,0 0,0 0,0 0,0 0,0 0,1 0,0 0,-1-1,1 1,0 0,1 0,-1-1,0 1,1 0,-1-1,1 1,0-1,0 0,18 22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8.13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 16,'-12'61,"12"-60,0 0,0 1,0-1,0 0,0 0,0 1,0-1,0 0,0 0,1 0,-1 1,1-1,-1 0,1 0,-1 0,1 0,0 0,-1 0,1 0,0 0,0 0,0 0,0 0,-1 0,1-1,1 1,-1 0,0-1,0 1,0-1,0 1,0-1,0 1,1-1,-1 0,0 0,0 1,1-1,-1 0,0 0,0 0,0-1,1 1,-1 0,0 0,0-1,1 1,1-1,0 0,0-1,1 0,-1 1,0-1,0 0,0 0,-1-1,1 1,0 0,-1-1,0 0,1 1,-1-1,0 0,-1 0,1 0,0-1,-1 1,0 0,0-1,0 3,0-1,-1 1,1-1,-1 0,0 1,0-1,1 0,-1 1,0-1,-1 0,1 1,0-1,0 0,-1 1,1-1,-1 0,1 1,-1-1,0 1,1-1,-1 1,0-1,0 1,0 0,0-1,0 1,-1 0,1 0,0 0,0 0,-1 0,1 0,-1 0,1 0,-1 1,1-1,-1 0,0 1,1-1,-1 1,0 0,1 0,-2-1,1 1,0 0,0-1,0 1,0 0,0 0,0 0,0 0,0 1,0-1,1 0,-1 1,0-1,0 1,0 0,1 0,-1-1,0 1,0 0,1 1,-1-1,1 0,-1 0,1 1,0-1,0 1,-1-1,1 1,0-1,0 1,0 0,0-1,1 1,-1 0,0 0,1 0,0 0,-1-1,1 1,0 0,0 0,0 0,0 0,0 0,0 0,0 0,1 0,-1 0,1-1,0 1,-1 0,1 0,0 0,0-1,0 1,0-1,0 1,1-1,-1 1,2 1,0 0,1 0,-1 0,1-1,0 1,0-1,0 1,1-1,-1 0,1-1,-1 1,1-1,-1 0,1 0,0-1,2 1,-5-1,1 1,-1-1,0 0,0 0,1 0,-1 0,0-1,0 1,1-1,-1 1,0-1,0 0,0 0,0 0,0 0,0 0,0 0,0 0,-1-1,1 1,0-1,-1 1,1-1,-1 0,1 0,-1 0,0 1,0-1,0 0,0-1,0 1,0 0,-1-1,1 1,-1-1,-1 0,1 0,0 1,-1-1,1 0,-1 1,0-1,0 0,0 1,0-1,0 1,-1 0,1-1,-1 1,0 0,1 0,-1 0,0 0,0 0,0 0,0 1,-1-1,1 1,0-1,-1 1,1 0,-1 0,1 0,-1 0,0 0,1 1,-1-1,0 1,0 0,1 0,-1 0,0 0,0 0,1 1,-1-1,0 1,1-1,-1 1,1 0,-1 0,1 0,-1 1,1-1,-1 1,1-1,0 1,0 0,0-1,0 1,0 1,-16 51,16-24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4.83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1172,'7'0,"11"0,14 0,17 0,15 0,9 0,2 0,-12 0</inkml:trace>
  <inkml:trace contextRef="#ctx0" brushRef="#br0" timeOffset="822.863">776 811,'-12'39,"3"0,0 1,3 0,0 22,4-46,-70 787,67-765,-1 12,-3 0,-1-1,-10 26,13-68,5-22,1-35,2-1,3 1,4-16,-5 36,80-666,-61 514,-22 180,0 0,0 0,1 0,-1 0,0 0,1 0,-1 0,1 1,-1-1,1 0,0 0,0 1,0-1,0 0,0 1,0-1,1 1,-1 0,0-1,1 1,-1 0,1 0,-1 0,1 0,0 0,-1 0,1 0,0 0,0 1,-1-1,1 1,0-1,0 1,0 0,0 0,0 0,0 0,0 0,-1 0,1 0,0 1,0-1,0 0,0 1,-1 0,1 0,0-1,0 1,16 7,-1 1,0 0,0 2,-1 0,0 0,-1 1,-1 1,0 1,8 9,-20-22,0 0,0 1,0-1,0 1,-1 0,1-1,0 1,-1 0,1 0,-1 0,0 0,0 0,1 1,-1-1,-1 0,1 0,0 1,0-1,-1 0,0 1,1-1,-1 1,0-1,0 1,0-1,-1 0,1 1,0-1,-1 1,0-1,1 0,-1 1,0-1,0 0,0 0,-1 0,1 0,0 0,-1 0,0 0,1 0,-2 1,-13 4,0-1,0 0,0-1,-1-1,1 0,-1-1,0-1,0-1,0 0,0-1,-1-1,-34-7,52 7,-1 1,1-1,-1 0,1 0,0 0,-1 0,1 0,0 0,0 0,0 0,0 0,-1 0,1 1,1-1,-1 0,0 0,0 0,0 0,0 0,1 0,-1 0,0 0,1 0,-1 0,1 1,-1-1,1 0,-1 0,1 0,0 1,-1-1,1 0,0 1,-1-1,1 1,0-1,0 1,0-1,0 1,-1-1,1 1,0 0,0-1,0 1,0 0,0 0,0 0,0 0,0 0,1-1,260-142,-240 126,-1 0,0-2,-2-1,0 0,-1-1,-1-1,-2-1,0 0,-1-1,-1-1,-1 0,-2 0,0-1,2-15,7-31,-3 0,-3-1,-3-1,-4 0,-3-55,-17 8,13 119,1 0,0 1,0-1,0 0,-1 1,1-1,-1 1,0-1,1 0,-1 1,0-1,0 1,0 0,0-1,0 1,0 0,0-1,0 1,-1 0,1 0,0 0,-1 0,1 0,-1 1,1-1,-1 0,0 1,1-1,-1 1,0-1,1 1,-1 0,0-1,1 1,-1 0,0 0,1 1,-1-1,0 0,1 0,-1 1,0-1,1 1,-1-1,1 1,-1 0,1 0,-1 0,1 0,-1 0,1 0,0 0,0 0,-1 0,0 2,-7 7,0 1,1 1,0-1,0 1,1 1,1-1,0 1,0 2,-19 58,2 1,4 1,3 0,3 1,4 1,2 29,2-66,2 1,1 0,2 0,2 0,2 0,2 0,1-1,3 0,4 9,-13-43,1 0,1-1,-1 1,1-1,0 0,0 1,0-2,1 1,0 0,0-1,0 1,0-1,1 0,0-1,0 1,0-1,0 0,0 0,1-1,-1 1,1-1,-1 0,1-1,0 1,0-1,6 0,11-1</inkml:trace>
  <inkml:trace contextRef="#ctx0" brushRef="#br0" timeOffset="1370.402">1338 1092,'20'-11,"0"-1,0-2,-1 0,-1 0,0-2,-1 0,-1-1,0-1,-2 0,1-2,-13 18,-1 0,1 0,-1 0,1-1,-1 1,0 0,0-1,0 1,0 0,0-1,0 1,-1-1,0 1,1-1,-1 0,0 1,0-1,0 1,0-1,-1 1,1-1,-1 0,1 1,-1 0,0-1,0 1,0-1,-1 1,1 0,0 0,-1 0,1 0,-1 0,0 0,0 0,0 0,-1-1,-2 1,1 1,0-1,0 1,0 0,-1 0,1 1,-1-1,1 1,0 0,-1 0,1 0,-1 1,1 0,0 0,-1 0,1 0,0 0,0 1,0 0,0 0,0 0,0 0,-3 3,-2 1,1 1,0 0,1 0,-1 0,1 1,1 0,-1 0,2 0,-5 9,6-11,1 0,0 1,0-1,1 1,0 0,0-1,1 1,0 0,0 0,0 0,1 1,0-1,0 0,1 0,0 0,0 0,1 0,0-1,0 1,0 0,1-1,0 1,0-1,1 0,0 0,0 0,0-1,1 1,0-1,0 0,1 0,85 44,-43-35</inkml:trace>
  <inkml:trace contextRef="#ctx0" brushRef="#br0" timeOffset="1617.267">1979 972,'-20'-7,"-12"-2,-7 5,-1 7,4 9,5 6,8 7,16 6,14 2,19 0,15 0,15-7,-2-7</inkml:trace>
  <inkml:trace contextRef="#ctx0" brushRef="#br0" timeOffset="2440.652">2353 1185,'3'-4,"0"1,-1-1,0 0,0 0,0 0,0 0,-1-1,0 1,0 0,0-1,0 1,0-1,-1 1,0-1,0 1,0-1,-1 1,1 0,-1-1,0 1,0-1,-1 1,1 0,-1 0,0 0,0 0,-1 0,1 0,-1 1,0-1,1 1,-2-1,1 1,-7-1,0 0,-1 0,1 1,-1 0,0 1,0 1,0-1,0 2,0 0,0 0,0 0,0 2,1-1,-1 2,0-1,-7 4,14-6,1 1,-1 0,1 0,-1 0,1 0,-1 0,1 1,0 0,-1-1,1 1,0 1,0-1,0 0,1 1,-1-1,1 1,-1 0,1 0,0 0,0 0,0 0,0 0,1 1,-1-1,1 0,0 1,0-1,0 1,1 0,-1-1,1 1,0 0,0-1,0 1,0 0,1-1,-1 1,1 1,5 3,0-1,1 0,0-1,0 0,0 0,0 0,1-1,0 0,0 0,1-1,-1 0,1-1,0 0,0 0,0-1,0 0,1 0,-1-1,1 0,-1-1,0 0,1-1,0 0,-3 1,0-1,-1 1,1-2,0 1,0-1,0 0,-1 0,1-1,-1 0,0 0,0 0,0-1,0 0,0 0,0-1,-8 7,1 0,0 0,0 1,0-1,0 1,0-1,1 1,-1-1,1 1,0-1,-1 1,1 0,0-1,1 1,-1 0,0-1,1 1,-1-1,1 1,0-1,0 1,0-1,0 0,0 1,1-1,-1 0,1 0,-1 0,1 0,0 0,0 0,0 0,0-1,0 1,0-1,0 1,0-1,1 0,-1 0,1 0,1 0,-1 0,1-1,0 0,0 1,0-2,0 1,0 0,0-1,-1 0,1 0,0 0,0 0,-1 0,1-1,-1 0,1 0,-1 0,0 0,0 0,0-1,0 1,0-1,0 0,-1 0,1 0,-1 0,0 0,0-1,0 0,42-104,6-92,-50 199,0-1,0 0,0 1,0-1,1 1,-1-1,1 0,-1 1,1-1,-1 1,1-1,0 1,0-1,0 1,0 0,0-1,0 1,0 0,0 0,1 0,-1 0,0 0,1 0,-1 0,0 0,1 0,-1 1,1-1,0 1,-1-1,1 1,-1-1,1 1,0 0,-1 0,1 0,0 0,-1 0,2 0,5 7,0 0,-1 0,0 1,-1 0,0 0,0 0,0 1,-1 0,-1 0,1 0,-2 1,1 0,-1-1,-1 1,1 2,0 5,-1 0,0 0,-1 0,-1 0,-1 0,0 1,-1-1,-1 0,-2 7,-4 27,8-49,1 0,-1 0,0 1,1-1,-1 0,1 0,0 0,-1 1,1-1,0 0,0 0,1 0,-1 1,0-1,1 0,0 0,-1 0,1 0,0 0,0 0,0 0,0 0,0 0,1 0,-1 0,0-1,1 1,-1-1,1 1,0-1,0 1,-1-1,1 0,0 0,0 0,0 0,2 1,8-2,0 0,0-1,0 0,0-1,0 0,0-1,-1 0,1-1,-1 0,0-1,0 0,0-1,-1 0,0-1,3-2,3-2,0 0,-1-1,0 0,-1-2,0 0,-1 0,-1-1,-1 0,0-1,0-1,-2 0,-7 16,-1-1,0 1,0 0,0 0,0-1,0 1,0-1,0 1,0-1,-1 1,1-1,-1 1,1-1,-1 0,1 1,-1-1,0 0,0 1,0-1,0 0,0 0,0 1,-1-1,1 0,0 1,-1-1,1 1,-1-1,0 0,1 1,-1-1,0 1,0 0,0-1,0 1,0 0,0-1,-1 1,1 0,0 0,-1 0,1 0,0 0,-1 0,1 1,-1-1,0 0,1 1,-1-1,0 1,1 0,-1-1,-4 1,1-1,0 1,0 0,-1 1,1-1,0 1,0 0,0 0,0 1,0-1,0 1,0 0,0 1,1-1,-1 1,1 0,-1 0,1 0,0 1,1-1,-1 1,0 0,1 0,0 1,0-1,0 0,1 1,-1 0,1 0,0 0,1 0,-1 0,1 0,0 0,0 0,0 0,1 1,0-1,0 0,0 0,1 1,0-1,0 0,0 0,1 0,-1 0,1 0,1 2,6 4,-1-1,2 0,-1-1,1 0,1-1,-1 0,1 0,9 4,41 23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09.6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377 153,'-34'54,"37"-66,0 0,-1 0,-1 0,0-1,-1 1,0 0,0-1,-2-1,1 9,0 1,0-1,0 1,-1-1,0 1,0-1,0 1,0 0,-1 0,1 0,-1 0,0 1,0-1,-1 1,1-1,-1 1,0 0,1 1,-1-1,-1 1,1-1,-4 0,2 1,1 0,0 0,-1 1,1 0,-1 0,1 1,-1-1,1 1,-1 1,1-1,-1 1,1 0,-1 0,1 0,-1 1,1-1,0 2,0-1,0 0,0 1,0 0,1 0,-1 0,1 1,0 0,-3 2,-4 6,0 0,0 1,1 0,1 0,0 1,1 0,0 1,-3 9,0 5,1 0,2 1,0 0,2 1,2 0,0-1,2 1,2 1,1-1,1 0,1-1,5 15,-4-28,1 0,0-1,1 0,1-1,1 1,0-1,1-1,1 1,10 11,-15-21,-1 1,2-1,-1 0,0 0,1-1,0 1,0-1,0-1,1 1,-1-1,1 0,0 0,0-1,0 0,0 0,0-1,0 0,1 0,-1-1,0 0,0 0,1-1,-1 1,2-2,10-4,-1-2,1 0,-1-1,-1-1,0 0,0-1,-1-1,0-1,-1 0,-1-1,0 0,-1-1,0-1,5-10,-10 15,0 0,-1-1,0 0,0-1,-2 1,1-1,-2 0,2-4,-6 15,1 1,-1-1,0 1,1 0,-1-1,0 1,0-1,0 1,0-1,0 1,0-1,0 1,0 0,0-1,-1 1,1-1,-1 1,1 0,-1-1,0 1,1 0,-1-1,0 1,0 0,0 0,0 0,0 0,0 0,0 0,0 0,0 0,0 0,-1 1,1-1,0 0,-1 1,1-1,0 1,-1-1,1 1,-1 0,1 0,-2-1,-62 13,59-9,0-1,1 1,-1 0,1 0,0 0,0 1,0 0,1 0,-1 0,1 1,0 0,0-1,1 1,-1 1,1-1,0 0,0 1,1 0,0-1,0 1,0 0,1 0,-1 0,1 0,1 0,-1 1,1-1,1 0,-1 0,1 0,0 0,0 0,0 0,1 0,0 0,0 0,1 0,0-1,1 3,9 6,1 0,-1-1,2-1,0-1,0 0,1 0,1-2,-1 0,2-1,-1-1,1 0,0-1,0-1,10 0,49 14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49.84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98 326,'-14'-300,"12"275,2 25,0 0,0 1,0-1,-1 0,1 1,0-1,0 0,0 1,0-1,0 0,-1 0,1 1,0-1,0 0,-1 0,1 0,0 1,0-1,-1 0,1 0,0 0,0 0,-1 1,1-1,0 0,-1 0,1 0,0 0,-1 0,1 0,0 0,-1 0,1 0,0 0,-1 0,1 0,0 0,-1 0,1 0,0 0,-1-1,1 1,0 0,0 0,-1 0,1 0,0-1,0 1,-1 0,1 0,0 0,-1-1,-12 40,1 1,1 0,3 0,-3 34,6-50,2 1,0-1,2 1,1 0,0 0,2-1,1 1,1-1,1 0,3 6,11 15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13.0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376 1,'-22'173,"15"-128,-3 16,3-1,2 1,4 49,0-106,0 0,1 0,0 1,0-1,0 0,1 0,-1 0,1 0,0 1,0-1,1 0,-1-1,1 1,0 0,0 0,0-1,0 1,1-1,-1 1,1-1,0 0,0 0,0 0,0-1,1 1,-1-1,1 0,-1 0,1 0,0 0,0 0,3 0,1-2,0 0,0 0,0-1,0 0,0-1,0 0,-1 0,1-1,0 1,-1-2,4-1,20-11</inkml:trace>
  <inkml:trace contextRef="#ctx0" brushRef="#br0" timeOffset="258.872">1 147,'22'0,"22"3,24 2,20 1,16 2,13 1,3 2,-6 1,-23-1</inkml:trace>
  <inkml:trace contextRef="#ctx0" brushRef="#br0" timeOffset="1455.081">629 642,'40'-73,"-4"-3,-3 0,8-37,-39 104,-2 7,0 0,1-1,-1 1,0 0,1 0,-1 0,1-1,0 1,-1 0,1 0,0 0,0 0,1 0,-1 1,0-1,1 0,-1 0,1 1,-1-1,1 1,0-1,-1 1,1 0,0 0,0 0,0 0,0 0,0 0,0 0,1 1,0-1,76 39,104 51,-181-87,1-1,0 1,-1 0,0 0,1 0,-1 0,0 0,0 0,0 1,0-1,0 1,-1-1,1 1,-1 0,0 0,0-1,0 1,0 0,0 0,0 0,-1 0,0 0,1 0,-1 0,0 0,0 0,-1 1,1-1,-1 0,0 0,1-1,-1 1,0 0,-1 0,1 0,-2 2,-14 24,13-24,0 0,1 1,-1 0,1 0,1 0,-1 0,1 0,0 1,0-1,1 1,0-1,-1 7,4-9,0-1,1 1,-1-1,1 0,0 0,0 0,0 0,0 0,0 0,1-1,-1 0,1 0,0 0,-1 0,1 0,0-1,0 0,0 0,0 0,0 0,1 0,-1-1,0 0,0 0,1 0,-4 0,17 4,-1-1,1 0,0-2,-1 0,1-1,0-1,0 0,0-2,-1 0,0-1,1 0,-1-2,-1 0,16-8,-28 12,0-1,0 0,0 0,-1-1,1 1,-1 0,0-1,0 0,0 0,-1 0,1 0,-1 0,0-1,0 1,-1-1,1 1,-1-1,0 0,0 0,-1 1,1-1,-1 0,0 0,0 0,-1 1,0-1,1 0,-1 1,-1-1,1 0,-1 1,0-1,0 1,0 0,0 0,-1 0,0 0,0 0,0 0,0 1,-1-1,1 1,-1 0,0 0,0 0,0 1,0-1,0 1,-3-1,2 2,-1 0,1 0,-1 1,0-1,1 1,-1 0,0 1,1-1,-1 1,0 1,1-1,0 1,-1 0,1 0,0 0,0 1,0-1,0 1,0 1,1-1,-1 1,1-1,0 1,0 0,0 1,1-1,-1 1,-2 4,4-4,-1-1,1 0,-1 0,1 1,0 0,1-1,-1 1,1 0,0 0,0 0,0-1,1 1,0 0,0 0,0 0,0 0,1 0,0 0,0 0,0 0,1-1,-1 1,1 0,0-1,1 1,-1-1,1 0,0 0,0 0,0 0,0 0,1-1,0 1,5 2,1 0,0 0,0-1,0-1,1 0,0 0,-1-1,1 0,1-1,-1 0,0 0,0-2,1 1,-1-1,0-1,1 0,-1-1,0 0,0-1,0 0,0 0,4-4,-8 3,0 0,0 0,-1-1,0 0,0-1,0 0,-1 1,1-2,-1 1,-1-1,1 1,-1-1,-1 0,1-1,-1 1,0-1,-1 1,0-1,0 0,-1 0,1 0,-2 0,1 0,-1 0,-1 0,1 0,-2-2,3 9,-1 0,0 0,0 0,0 1,0-1,-1 0,1 0,0 0,0 0,0 1,-1-1,1 0,0 0,-1 1,1-1,0 0,-1 0,1 1,-1-1,1 1,-1-1,0 0,1 1,-1-1,0 1,1-1,-1 1,0 0,1-1,-1 1,0 0,0-1,0 1,1 0,-1 0,0 0,0-1,0 1,1 0,-1 0,0 0,0 1,0-1,0 0,1 0,-1 0,0 1,0-1,0 0,1 1,-1-1,0 1,-31 32,29-28,0 0,0 0,0 1,1-1,0 1,0 0,0-1,1 1,0 0,0 0,0 0,1 0,0 0,0 0,0 0,1 0,0 0,0 0,1 0,-1 0,1 0,0-1,1 1,0-1,0 0,0 1,0-1,1-1,-1 1,1 0,1-1,-1 0,1 0,-1 0,1-1,0 1,5 2,-5-4,1 0,-1 0,0-1,1 0,-1 0,1 0,-1 0,1-1,0 0,-1 0,1 0,0-1,-1 0,1 0,-1 0,0-1,1 0,-1 0,0 0,0-1,0 1,0-1,-1-1,1 1,-1 0,1-1,-1 0,-1 0,1 0,0-1,-1 1,0-1,0 0,0 0,-1 0,0 0,0 0,1-4,5-57,-23 85,12-6,-1-1,2 1,-1 0,2 0,0 0,0 0,1 0,2 10,-1-20,0 0,1-1,-1 1,1-1,-1 0,1 1,0-1,0 0,0 0,0 0,0 0,1 0,-1 0,0-1,1 1,-1-1,1 0,0 0,0 0,-1 0,1 0,0 0,0-1,0 0,0 1,0-1,-1 0,1 0,0-1,0 1,0 0,0-1,0 0,-1 0,1 0,0 0,-1 0,1 0,0-1,-1 1,0-1,1 0,-1 0,0 0,0 0,1 0,6-6,-1 0,1 0,-1-1,-1 0,0 0,0-1,-1 0,0 0,0 0,-1-1,3-11,-4 2,-4 20,0 1,0-1,0 0,0 0,0 0,0 1,0-1,0 0,0 0,-1 0,1 1,0-1,0 0,0 0,0 0,0 0,-1 1,1-1,0 0,0 0,0 0,-1 0,1 0,0 0,0 1,-1-1,1 0,0 0,0 0,0 0,-1 0,1 0,0 0,0 0,-1 0,1 0,0 0,0 0,0 0,-1 0,1 0,0-1,0 1,-1 0,1 0,0 0,0 0,0 0,-1 0,1-1,0 1,0 0,0 0,0 0,0 0,-1-1,1 1,0 0,0 0,-7 10,1 1,1 0,0 0,0 1,1-1,0 1,1 0,1 0,0 0,0 1,1 10,1-20,0 1,0 0,0-1,0 1,1 0,0-1,0 1,0-1,0 1,0-1,1 1,-1-1,1 0,0 1,0-1,0 0,1-1,-1 1,1 0,-1-1,1 1,0-1,0 0,0 0,0 0,1 0,-1 0,0-1,1 0,-1 1,1-1,-1 0,1-1,0 1,-1-1,4 0,24 2,-2-4</inkml:trace>
  <inkml:trace contextRef="#ctx0" brushRef="#br0" timeOffset="2019.941">2193 562,'1'0,"-1"0,1 0,-1-1,0 1,1 0,-1 0,1 0,-1-1,1 1,-1 0,1 0,-1 0,0 0,1 0,-1 0,1 0,-1 0,1 0,-1 0,1 0,-1 0,1 0,-1 1,0-1,1 0,-1 0,1 0,-1 1,1-1,-1 0,0 0,1 1,-1-1,0 0,1 1,-1-1,0 0,0 1,1-1,-1 1,0-1,0 1,0-1,1 0,-1 1,0-1,0 1,0-1,0 1,0-1,0 1,0-1,0 1,8 28,-3 4,-1 0,-2 0,-1 0,-2 1,-2-1,0 0,-2 0,-2 0,-7 20,-14 35,-4 0,-37 67,51-109,19-45,-1 0,1-1,-1 1,0 0,1-1,-1 1,1 0,0-1,-1 1,1-1,-1 1,1-1,0 1,-1-1,1 0,0 1,0-1,-1 0,1 0,0 1,0-1,-1 0,1 0,0 0,0 0,0 0,-1 0,1 0,0 0,0 0,-1 0,1-1,0 1,0 0,-1 0,1-1,0 1,0-1,-1 1,1 0,0-1,-1 1,1-1,-1 0,1 1,-1-1,1 1,-1-1,1 0,-1 1,0-1,9-6,0 0,0 0,-1-1,-1 0,1 0,-1-1,-1 0,1 0,-2-1,1 0,-1 0,-1 0,0 0,1-3,4-18,-2 1,0-1,-2 0,0-15,-5-173,0 215,-1 2,0 1,1-1,0 1,-1-1,1 0,0 1,0-1,0 0,0 1,0-1,0 0,1 1,-1-1,1 0,-1 1,1-1,-1 1,1-1,0 1,0-1,0 1,0-1,0 1,0 0,0 0,0-1,0 1,1 0,-1 0,0 0,1 0,-1 1,1-1,94 0,-66 4,65 5,-93-6,0-1,1 1,-1 0,0 1,0-1,0 0,0 1,-1-1,1 1,-1-1,1 1,-1 0,0-1,0 1,0 0,-1 0,1 0,-1 0,1 0,-1 0,0 0,0 0,0 0,0 0,-1 0,1-1,-1 1,0 0,0 0,0 0,0 0,-1 1,-1 11,-7 87,14-92,1-5</inkml:trace>
  <inkml:trace contextRef="#ctx0" brushRef="#br0" timeOffset="2189.845">2488 522,'2'2,"1"1</inkml:trace>
  <inkml:trace contextRef="#ctx0" brushRef="#br0" timeOffset="2603.255">2782 174,'-122'556,"101"-484,10-36,0 0,3 0,1 1,0 17,6-52,1 0,0 0,0 1,0-1,1 0,-1 0,0-1,1 1,-1 0,1 0,0 0,0 0,0 0,0 0,0-1,0 1,0 0,0-1,0 1,1-1,-1 1,1-1,-1 0,1 0,0 0,-1 0,1 0,0 0,0 0,0 0,0-1,0 1,0 0,0-1,0 0,0 0,0 1,0-1,0 0,0-1,0 1,0 0,0-1,0 1,10-2,0 0,0-1,0 0,0-1,0 0,-1-1,1 0,-1-1,-1 0,1-1,-1 0,0-1,-1 0,0 0,0-1,-1-1,0 1,0-1,2-5,-2 1,-31 29,-9 63,31-75,0 0,1 0,-1 0,1 0,0 0,0 0,1 0,-1 0,0 0,1 0,0 0,0 0,-1 0,2 0,-1 0,0 0,1-1,-1 1,1-1,0 1,0-1,0 1,0-1,0 0,0 0,2 0,12 7</inkml:trace>
  <inkml:trace contextRef="#ctx0" brushRef="#br0" timeOffset="2854.677">2996 722,'-14'-9,"-6"-3,-3-2,-2-3,2-3,4 2</inkml:trace>
  <inkml:trace contextRef="#ctx0" brushRef="#br0" timeOffset="3079.086">2567 241,'25'2,"25"6,21 5,19 8,11 5,-13-2</inkml:trace>
  <inkml:trace contextRef="#ctx0" brushRef="#br0" timeOffset="3264.549">2942 1003,'13'4,"-1"-1,1-1,0 0,0-1,0 0,0-1,0-1,0 0,0 0,2-2,-10 2,0 0,0 0,0-1,0 1,-1-1,1-1,-1 1,1 0,-1-1,0 0,0 0,0 0,0-1,-1 1,1-1,-1 0,0 0,0 0,0-1,-1 1,1-1,-1 1,0-1,-1 0,1 1,-1-1,0 0,-1 2,0 0,0 1,0-1,-1 0,1 1,-1-1,1 1,-1-1,0 1,0-1,0 1,-1-1,1 1,-1 0,1 0,-1 0,0 0,1 0,-1 0,0 0,0 0,0 1,-1-1,1 1,0-1,-1 1,1 0,-1 0,1 0,-1 1,1-1,-1 0,0 1,1 0,-1-1,0 1,1 0,-1 1,0-1,1 0,-1 1,1-1,-1 1,0 0,1 0,-1 0,1 0,0 0,-1 1,1-1,-2 2,-1 1,0-1,0 1,0 1,1-1,0 0,-1 1,2 0,-1 0,0 0,1 1,0-1,1 1,-1 0,1 0,0 0,0 0,1 0,-1 0,2 0,-1 0,1 1,-1-1,2 0,-1 0,1 1,0-1,0 0,1 0,-1 0,1 0,1 0,-1-1,1 1,0 0,0-1,1 0,0 0,0 0,2 2,69 53,-36-41</inkml:trace>
  <inkml:trace contextRef="#ctx0" brushRef="#br0" timeOffset="3517.755">3410 1230,'0'0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11.9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184 3,'0'25,"0"22,0 19,-3 14,-2 7,-3 3,-5-1,-4-4,-7-5,0-12,-3-14,3-18,2-16,6-12</inkml:trace>
  <inkml:trace contextRef="#ctx0" brushRef="#br0" timeOffset="494.854">50 297,'5'-27,"0"0,2 0,0 1,2-1,1 2,2 0,0 0,9-13,-18 34,1 0,-1 0,1 0,0 1,0-1,0 1,1 0,-1 0,1 0,0 1,0 0,-1-1,2 2,-1-1,0 1,0-1,0 2,1-1,-1 0,0 1,1 0,-1 0,0 1,1-1,-1 1,4 1,7 2,0 1,0 1,-1 0,0 0,0 2,0 0,-1 0,0 2,-11-9,0 0,-1 0,1 0,0 1,-1-1,1 1,-1-1,1 1,-1 0,0 0,0 0,0 0,0 1,0-1,0 0,-1 1,1 0,-1-1,1 1,-1 0,0-1,0 1,-1 0,1 0,0 0,-1 0,0 0,0 0,0 0,0 0,0 0,0 0,-1 0,1 0,-1 0,0-1,0 1,0 0,-2 2,-4 0,-1 1,0-1,-1-1,0 1,1-2,-1 1,0-1,-1 0,1-1,0 0,-1-1,1 0,-1 0,0-1,1 0,-5-1,1-3,30-1,137-10,-90 10,0-2,0-3,53-16,-109 25,0-2,-1 1,1-1,0 0,-1 0,0-1,0 0,0 0,0-1,-1 0,0 0,0 0,5-6,-10 10,0-1,0 1,-1 0,1 0,-1 0,1 0,-1-1,0 1,1 0,-1 0,0-1,0 1,0 0,1 0,-2-1,1 1,0 0,0-1,0 1,0 0,-1 0,1 0,-1-1,1 1,-1 0,1 0,-1 0,0 0,0 0,1 0,-1 0,0 0,0 0,0 0,0 0,0 0,0 1,0-1,-1 0,-49-20,45 19,0 0,0 0,0 1,0-1,-1 1,1 1,0-1,-1 1,1 0,0 1,0-1,-1 1,1 0,0 1,0 0,0 0,0 0,0 0,1 1,-1 0,1 1,-1-1,1 1,0 0,1 0,-1 0,1 1,-1-1,2 1,-1 0,0 1,1-1,0 1,0-1,1 1,-1 1,2-1,0 1,1 0,-1-1,1 1,1 0,-1-1,1 1,1 0,-1-1,1 1,0-1,0 0,1 0,0 0,0 0,0 0,1 0,0-1,0 0,1 0,4 5,2 1,1 0,1-1,0 0,1-1,-1 0,2-1,-1-1,9 4,66 18,-1-9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10.15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1 695,'102'-255,"-37"97,-65 156,0 1,0-1,1 0,-1 1,1-1,-1 1,1-1,-1 1,1-1,0 1,0-1,0 1,0 0,0-1,0 1,0 0,0 0,0 0,1 0,-1 0,0 0,1 0,-1 0,1 1,-1-1,1 0,-1 1,1-1,0 1,-1 0,1-1,-1 1,1 0,0 0,-1 0,1 0,0 0,-1 1,1-1,0 0,-1 1,1-1,-1 1,1 0,0 0,9 9,-1 2,1-1,-2 1,0 1,0 0,-1 0,-1 0,0 1,-1 0,1 5,-6-18,21 70,-21-69,-1 0,1 1,-1-1,0 1,0-1,0 0,0 1,-1-1,1 0,-1 1,1-1,-1 0,0 0,0 1,0-1,0 0,0 0,-1 0,1 0,0 0,-1 0,0-1,1 1,-1 0,0-1,0 1,0-1,0 0,0 1,-6 1,0-1,0 1,0-1,0-1,-1 1,1-1,0-1,-1 0,1 0,0 0,0-1,-5-1,-8-2</inkml:trace>
  <inkml:trace contextRef="#ctx0" brushRef="#br0" timeOffset="703.68">709 348,'-11'-3,"3"0,-1 0,1 0,-1 1,0 0,1 1,-1 0,0 1,0-1,0 2,0-1,0 1,1 0,-1 1,0 0,1 1,-1-1,-3 4,9-4,0 0,1 0,-1 1,1 0,0-1,0 1,0 0,0 0,0 0,1 0,-1 1,1-1,0 0,0 1,0-1,0 0,1 1,-1-1,1 1,0-1,0 1,0-1,1 1,-1-1,1 1,0-1,0 1,0-1,1 3,2 3,0 0,0-1,0 1,1-1,1 0,-1 0,1-1,1 0,-1 0,5 3,-2-2,2 0,-1-1,1-1,0 0,0 0,1-1,0 0,0-1,0-1,0 0,0 0,6-1,-12-1,0 0,0-1,0 0,0 0,0 0,1-1,-1 0,0 0,0-1,0 0,-1 0,1 0,0-1,-1 1,1-1,-1-1,0 1,0-1,0 0,-1 0,1 0,-1-1,0 1,0-1,3-5,-1-4,-1 0,0-1,0 1,-2-1,0 0,0 0,-2-1,0 1,0 0,-1 0,-1-1,-1-1,0-29,2 45,0 0,0-1,0 1,-1 0,1-1,0 1,1 0,-1-1,0 1,0-1,0 1,1 0,-1 0,1-1,-1 1,1 0,0 0,-1 0,1-1,0 1,0 0,0 0,-1 0,1 0,0 0,1 1,-1-1,0 0,0 0,0 1,0-1,1 1,-1-1,0 1,0-1,1 1,-1 0,0-1,1 1,0 0,16 1,-1 1,1 1,-1 0,0 1,0 1,0 1,-1 0,0 1,11 7,-22-13,0 1,0 0,-1 0,1 0,-1 1,1-1,-1 1,0 0,0 0,0 1,-1-1,1 1,-1 0,0 0,0 0,0 0,-1 1,1-1,-1 1,0 0,0-1,-1 1,1 0,-1 0,0 0,0 0,-1 0,0 0,0 2,-19 45,16-47,0 0,0 1,1 0,0-1,0 1,1 0,-1 0,1 0,0 0,1 0,0 4,2-7,0 0,0 0,1-1,-1 1,1-1,0 0,-1 0,1 0,0 0,0 0,1-1,-1 1,0-1,0 0,1 0,-1 0,1 0,-1-1,1 1,-1-1,1 0,-1 0,1 0,-1-1,1 1,-1-1,1 0,-1 0,1 0,6-1,0 0,-1-1,1 0,-1-1,0 0,0 0,-1-1,1 0,-1 0,0-1,0 0,-1-1,0 1,0-2,0 1,-1-1,0 1,0-2,-1 1,-1-1,1 0,-1 0,0 0,-1 0,0-1,-1 1,1-7,-18 56,12-30,0-1,1 1,1 0,-1 0,1 0,1 0,0 0,0 0,1 0,1 0,0 0,0-1,0 1,1-1,1 1,0-1,0 0,1 0,0 0,0-1,1 0,0 0,7 6,18 8,-1-7</inkml:trace>
  <inkml:trace contextRef="#ctx0" brushRef="#br0" timeOffset="956.238">1538 0,'4'21,"9"17,9 13,0-4</inkml:trace>
  <inkml:trace contextRef="#ctx0" brushRef="#br0" timeOffset="1242.461">1658 616,'22'0,"-1"-1,1-1,-1-1,1 0,-1-2,17-5,-30 7,-1 0,1-1,0 1,-1-1,0-1,0 1,0-1,-1 0,1-1,-1 0,0 0,-1 0,0-1,0 0,0 1,-1-2,0 1,3-7,-5 11,-1 1,1-1,-1 1,0-1,0 0,0 1,0-1,0 0,-1 0,1 0,-1 0,0 0,0 1,0-1,0 0,0 0,-1 0,1 0,-1 0,0 0,0 1,0-1,0 0,0 1,-1-1,1 1,-1-1,0 1,1 0,-1-1,0 1,0 0,-1 0,1 1,0-1,-1 0,1 1,-1-1,1 1,-1 0,0 0,1 0,-1 0,0 0,-2 1,0 0,0 1,0 0,0 0,0 0,0 1,0-1,0 1,0 1,0-1,1 1,-1-1,1 1,0 1,0-1,0 0,0 1,1 0,-1 0,1 0,0 0,0 1,1-1,-1 1,1 0,0 0,0 0,1-1,-1 2,1-1,0 0,1 0,-1 0,1 0,0 1,0-1,1 0,-1 0,1 0,1 2,2 2,0 0,1 0,0-1,0 1,1-1,0 0,1-1,-1 0,2 0,-1 0,1-1,0 0,0 0,0-1,1 0,0 0,0-1,0-1,5 2,37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55.91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11,'0'-5,"0"-1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2:21.70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3611 5708,'136'9,"518"-1,113 5,-549-1,-210-12</inkml:trace>
  <inkml:trace contextRef="#ctx0" brushRef="#br0" timeOffset="1650.493">3491 5723,'-1'1,"0"0,0-1,0 2,0-1,0 0,0 0,1 0,-1 0,0 1,1-1,-1 0,1 0,-1 1,1-1,0 0,0 1,-1-1,1 1,0-1,0 0,0 1,1-1,-1 0,0 1,0-1,1 0,-1 1,1-1,0 1,-1 1,2 9,0 17,2-1,0 0,2 0,2 0,0-1,2 0,0-1,7 10,192 273,-179-252,-21-37,0 1,2-1,1-1,0 0,1-1,1 0,1-1,0-1,1 0,5 2,14 4,0-3,1-1,1-1,0-3,2-1,3 0,29 10,-30-7,0-2,1-2,1-1,0-3,0-1,0-2,1-3,0-1,18-3,-29-5,1-2,-1-2,-1-1,0-1,-1-2,0-1,-1-2,-2 3,-2 0,0-2,-1 0,-2-1,1-2,-2-1,-1 0,0-2,133-123,-141 131,0 0,-1-1,-1 0,-1-1,0-1,-2 1,0-2,4-13,14-27,-13 31,-1-1,-2 1,0-2,-2 0,-1 0,-2 0,0-9,6-56,-11 94,0 0,0 0,0 0,0 0,0 1,0-1,-1 0,1 0,0 0,0 0,-1 0,1 0,0 0,-1 1,1-1,-1 0,1 0,-1 1,0-1,1 0,-1 1,0-1,1 0,-1 1,0-1,0 1,1-1,-1 1,0 0,0-1,0 1,0 0,0-1,0 1,0 0,1 0,-1 0,0 0,0 0,0 0,0 0,0 0,0 0,0 1,0-1,0 0,1 0,-1 1,0-1,0 1,0-1,0 1,1-1,-1 1,0-1,1 1,-1 0,0-1,1 1,-1 0,1 0,-1 0,-17 11</inkml:trace>
  <inkml:trace contextRef="#ctx0" brushRef="#br0" timeOffset="2701.067">4480 6858,'3'14,"0"0,-2 0,1 0,-2 0,0 0,0 0,-3 11,2 2,-66 629,26-317,9 145,23-281,10-204,1-8</inkml:trace>
  <inkml:trace contextRef="#ctx0" brushRef="#br0" timeOffset="4336.295">3999 3195,'-9'84,"3"0,6 81,-1 14,-43 296,34-395,-99 599,76-406,31 1,2-86,0-194</inkml:trace>
  <inkml:trace contextRef="#ctx0" brushRef="#br0" timeOffset="5865.555">4868 3169,'-31'-37,"31"37,-1 0,1 0,-1 0,1 0,-1 0,1 0,-1 1,1-1,-1 0,1 0,-1 1,1-1,-1 0,1 1,0-1,-1 0,1 1,0-1,-1 0,1 1,0-1,-1 1,1-1,0 1,0-1,0 1,-1-1,1 1,0-1,0 1,0-1,0 1,0-1,0 1,0-1,0 1,0-1,0 1,0-1,0 1,1-1,-1 1,0-1,0 1,0 0,-2 299,-9 271,3-457,-5-1,-5 0,-24 78,30-139,-11 62,4 2,5 1,6-1,4 32,-9-28,14 235,-2-352,0-1,1 1,0-1,-1 1,1 0,0-1,0 1,1-1,-1 1,1 0,-1-1,1 1,0-1,-1 1,1-1,1 0,-1 1,0-1,1 0,-1 0,1 0,-1 0,1 0,0 0,0 0,0-1,0 1,0 0,1 0,6-7,-1-2</inkml:trace>
  <inkml:trace contextRef="#ctx0" brushRef="#br0" timeOffset="7502.099">2301 3316,'-52'-1,"-127"10,173-8,1 0,-1 1,0-1,1 1,-1 0,1 1,-1-1,1 1,0 0,0 0,0 1,1 0,-1 0,1 0,0 0,0 0,0 1,1 0,-1 0,1 0,0 0,1 0,-1 1,1-1,0 1,1-1,-1 1,1 0,0 0,1 0,-1 0,1 1,2 15,2-1,0 0,1 0,2 0,0 0,1-1,0 0,2-1,0 0,2 0,0-2,1 1,0-1,9 7,144 189,-163-210,0 1,0 0,0 1,-1-1,1 0,-1 1,0-1,-1 1,1 0,-1-1,0 1,0 0,0 0,-1 0,1 0,-1 0,0 0,-1 0,0 0,1 0,-1 0,-1-1,1 1,-1 0,0-1,0 1,0-1,-1 2,-2-1,-1 0,0 0,1-1,-2 0,1 0,0 0,-1-1,0 1,1-2,-1 1,0-1,-1 0,1 0,0-1,0 0,-1-1,1 1,-1-1,1-1,0 1,-2-2,7 2,1 0,0 0,-1-1,1 1,0 0,-1-1,1 0,0 1,0-1,-1 0,1 1,0-1,0 0,0 0,0 0,0 0,0 0,0 0,0-1,1 1,-1 0,0 0,1 0,-1-1,1 1,-1 0,1-1,-1 1,1 0,0-1,0 1,0-1,0 1,0 0,0-1,0 0,24-48,4 17,1 3,1 0,26-19,1-1,-19 15,-2-1,-2-2,-1-1,2-7,-23 29,-1 0,-1-1,0 0,-2-1,0 0,-1 0,-1-1,0 0,-2 0,0 0,-1-14,-6-13,2 46,0 1,0 0,0 0,0-1,0 1,0 0,0 0,0 0,0 0,0 0,1 0,-1 0,0 1,0-1,0 0,0 0,0 1,0-1,0 1,1-1,-1 1,0-1,0 1,0-1,1 1,-1-1,0 1,1 0,-1 0,1-1,-1 1,1 0,-1 0,1 0,-1-1,1 1,0 0,0 0,-1 0,1 0,0 0,0 0,0 0,0 0,0 0,0 0,0 0,-15 44,2 0,2 1,3 0,1 1,0 26,1-25,2 1,2-1,3 1,1 0,3-1,5 19,-8-59,-2-4,1 0,-1 0,1 0,0-1,1 1,-1 0,1-1,-1 1,1-1,0 1,0-1,1 0,-1 0,2 2,3-6,-3-5</inkml:trace>
  <inkml:trace contextRef="#ctx0" brushRef="#br0" timeOffset="7770.909">2235 3624,'-10'-9,"5"-1,16 3,22 6,24 5,21 4,14 5,4 3,-15-1</inkml:trace>
  <inkml:trace contextRef="#ctx0" brushRef="#br0" timeOffset="8187.892">2782 4038,'168'-247,"-184"301,-1 5,3 0,3 1,-2 32,-18 93,2-119,28-64,0-1,0 1,0-1,-1 1,1-1,-1 1,1-1,-1 0,0 0,1 0,-1 0,0 0,0 0,0 0,0 0,1-1,-1 1,0-1,0 1,0-1,0 0,0 0,-1 0,1 0,0 0,0-1,0 1,0 0,0-1,1 0,-1 1,0-1,-1-1,2 2,0 0,0 0,0 0,0 0,0-1,0 1,0 0,0-1,0 1,0-1,0 1,0-1,1 1,-1-1,0 0,0 1,1-1,-1 0,0 0,1 1,-1-1,1 0,-1 0,1 0,-1 0,1 0,0 0,-1 1,1-1,0 0,0 0,0 0,0 0,0 0,0 0,0 0,0 0,0 0,0 0,0 0,1 0,-1 0,0 0,1 0,-1 0,1 0,-1 0,1 1,-1-1,1 0,0 0,-1 1,1-1,0 0,0 1,-1-1,1 0,0 1,0-1,0 1,0 0,0-1,0 1,0-1,18 0,0 0,0 1,1 1,-1 0,-1 2,10 2,-5-2,301 42,-278-41</inkml:trace>
  <inkml:trace contextRef="#ctx0" brushRef="#br0" timeOffset="9532.748">3731 3931,'4'1,"-1"1,0-1,0 1,0 0,0 0,0 0,0 0,-1 0,1 1,0-1,-1 1,0 0,0 0,0 0,0 0,0 0,-1 0,1 0,-1 1,0-1,0 0,0 1,0-1,-1 1,1-1,-1 1,22 149,-18-115,0-1,3 0,0 0,5 7,-10-38,-1-1,1 1,1-1,-1 0,1 0,0 0,0 0,0 0,1 0,-1-1,1 0,0 0,4 3,-6-7,0 0,-1 0,1 0,0 0,0 0,-1-1,1 1,0-1,0 1,-1-1,1 1,-1-1,1 0,0 0,-1 0,1 0,-1 0,0 0,1 0,-1-1,0 1,0 0,0-1,0 1,0-1,0 1,0-1,-1 0,1 1,0-1,-1 0,1 1,31-54,2 3,3 1,1 1,3 2,2 2,-39 43,-3 1,1 0,-1 0,1 1,0-1,0 0,-1 1,1-1,0 1,1 0,-1-1,0 1,0 0,0 0,1 1,-1-1,0 0,1 1,-1 0,1-1,-1 1,0 0,1 0,5 5</inkml:trace>
  <inkml:trace contextRef="#ctx0" brushRef="#br0" timeOffset="14506.063">697 1993,'101'0,"658"-14,-520 4,-1 9,41 14,287 31,15 12,-353-40,-189-11,0 2,0 1,0 2,36 15,-62-19,-10-6,0 0,0 1,0 0,0 0,0 0,0 0,0 0,-1 0,1 1,0 0,-1-1,1 1,-1 0,0 0,1 0,-1 0,0 1,0-1,-1 1,1-1,0 1,-1 0,0-1,1 1,-1 0,0 0,0 0,-1 0,1 0,-1 1,-29 93,18-50,2-1,2 1,2 0,2 1,3-1,1 1,3-1,1 0,7 20,-4-20,-2 0,-2 0,-2 1,-3 40,1 45,34 75,-29-132,-8-67</inkml:trace>
  <inkml:trace contextRef="#ctx0" brushRef="#br0" timeOffset="19515.527">4801 3249,'12'-29,"-5"-242,62-169,-47 17,-15 327,4 0,4 1,10-22,-15 56,-3 0,-2 0,-3 0,-5-53,1 2,3-31,-1 141,1 1,-1 0,1 0,0 0,-1 0,1 0,0 0,0 0,0 0,-1 1,1-1,0 0,0 0,1 1,-1-1,0 0,0 1,0-1,0 1,0 0,1-1,-1 1,0 0,0 0,0 0,1 0,-1 0,0 0,0 0,1 0,-1 0,0 0,0 1,0-1,1 1,-1-1,0 1,0-1,0 1,0 0,0-1,0 1,1 0,20 6</inkml:trace>
  <inkml:trace contextRef="#ctx0" brushRef="#br0" timeOffset="21502.826">269 268,'0'-3,"0"5,0 8,2 12,6 13,5 14,11 13,7 9,7 7,7-2,5-6,-2-8,-2-13,-7-15,-7-12,-10-14,-10-11,-8-6</inkml:trace>
  <inkml:trace contextRef="#ctx0" brushRef="#br0" timeOffset="21751.26">550 241,'-2'0,"-8"10,-11 15,-11 18,-12 18,-9 14,-5 10,0 2,11-13</inkml:trace>
  <inkml:trace contextRef="#ctx0" brushRef="#br0" timeOffset="23469.027">1057 722,'645'17,"188"57,-230-18,-134-11,-147-21,-52-12,128-12,-219 14,14-15,-199 1</inkml:trace>
  <inkml:trace contextRef="#ctx0" brushRef="#br0" timeOffset="24564.676">617 134,'0'0,"0"-1,0 1,0-1,0 1,-1-1,1 1,0 0,0-1,0 1,0-1,-1 1,1-1,0 1,0 0,-1-1,1 1,0-1,0 1,-1 0,1-1,-1 1,1 0,0 0,-1-1,1 1,-1 0,1 0,0 0,-1-1,1 1,-1 0,1 0,-1 0,1 0,-1 0,1 0,-1 0,1 0,-1 0,1 0,0 0,-1 0,1 0,-1 1,1-1,-1 0,1 0,-1 0,1 1,0-1,-1 0,1 0,0 1,-1-1,1 0,0 1,-1-1,1 1,0-1,-1 1,-28 21,28-21,-187 196,157-161,-28 32,3 3,4 2,2 2,-15 36,54-87,11-24,0 0,0 0,1 0,-1 0,0 0,0 0,0 0,1 0,-1 0,0 0,0 0,0 0,0 0,1 0,-1 0,0 1,0-1,0 0,0 0,1 0,-1 0,0 0,0 1,0-1,0 0,0 0,0 0,0 0,1 1,-1-1,0 0,0 0,0 0,0 1,0-1,0 0,0 0,0 0,0 1,0-1,9-10</inkml:trace>
  <inkml:trace contextRef="#ctx0" brushRef="#br0" timeOffset="25087.292">189 40,'0'0,"-1"0,1 0,-1 0,0 0,1-1,-1 1,1 0,-1 0,0 0,1 0,-1 0,1 1,-1-1,0 0,1 0,-1 0,1 0,-1 1,1-1,-1 0,0 1,1-1,0 0,-1 1,1-1,-1 0,1 1,-1-1,1 1,0-1,-1 1,1-1,0 1,-1-1,1 1,0 0,0-1,0 1,-1-1,1 1,0 0,0-1,0 1,0-1,0 1,0 0,0-1,0 1,0 33,8-5,2-1,0 0,2 0,1-1,1-1,1 0,16 20,6 11,18 25,-4 1,-4 3,33 83,-68-132,-14-61,-6 5,-2 1</inkml:trace>
  <inkml:trace contextRef="#ctx0" brushRef="#br0" timeOffset="25478.278">697 161,'-11'5,"-380"362,126-123,235-210,61-63,-13 9</inkml:trace>
  <inkml:trace contextRef="#ctx0" brushRef="#br0" timeOffset="25901.628">136 1,'-8'22,"10"-4,2 0,0 1,0-1,2-1,0 1,2-1,-1 0,2-1,0 0,3 3,46 75,61 73,-68-101,-3 3,-4 2,35 72,-72-127,0 0,-1 0,-1 1,-1 0,0-1,-1 1,-1 1,-1-1,0 4,0-7,2-19,-3-6,1 0</inkml:trace>
  <inkml:trace contextRef="#ctx0" brushRef="#br0" timeOffset="26386.424">175 40,'3'12,"4"10,7 8,4 9,7 8,6 8,6 6,5 6,1 6,-2 3,-1 1,-3-2,-3-4,-3-8,0-7,0-11,-4-11,-6-12</inkml:trace>
  <inkml:trace contextRef="#ctx0" brushRef="#br0" timeOffset="31168.801">4333 8583,'0'-2,"0"4,0 8,-2 11,-1 14,-2 17,-1 15,2 15,0 11,0 6,0 5,-2-1,-2 0,-2-5,1-8,-2-10,-3-14,3-18</inkml:trace>
  <inkml:trace contextRef="#ctx0" brushRef="#br0" timeOffset="31701.095">4173 8289,'-1'20,"1"-1,0 1,2-1,0 0,1 1,1-1,1 0,1-1,0 0,2 1,0-2,0 1,5 4,-12-20,1 1,-1-1,1 1,0-1,0 0,0 1,0-1,0 0,0 0,1-1,-1 1,1 0,-1-1,1 0,-1 1,1-1,0 0,0 0,-1 0,1-1,0 1,0-1,0 0,0 0,0 0,0 0,0 0,0 0,0-1,0 1,-1-1,1 0,0 0,9-7,0-1,-1-1,0 1,-1-2,0 0,-1 0,0 0,-1-1,0 0,-1-1,4-7,-8 14,53-98,-35 62,1 1,2 2,27-34,19 13,-42 48</inkml:trace>
  <inkml:trace contextRef="#ctx0" brushRef="#br0" timeOffset="32350.854">4961 8917,'0'-2,"0"3,-2 9,-1 12,0 11,-2 9,1 6,-2 5,-2 2,-3-2,0-2,-2-6,0-9,0-7,-1-9,0-12,3-8</inkml:trace>
  <inkml:trace contextRef="#ctx0" brushRef="#br0" timeOffset="32795.97">4654 8717,'2'-5,"8"-1,11 3,16 3,17 5,16 1,9 2,3 2,-2-1,-4-1,-10-3,-10-2,-13-1,-14 0,-14 4,-12-1,-6 0</inkml:trace>
  <inkml:trace contextRef="#ctx0" brushRef="#br0" timeOffset="33971.933">5203 9466,'1'-7,"0"0,1 0,0 1,0-1,1 1,0 0,0-1,0 1,1 1,0-1,0 0,0 1,4-4,8-11,102-157,-118 177,0 1,0-1,1 0,-1 0,0 1,0-1,0 0,0 0,0 1,0-1,0 0,0 0,0 0,1 1,-1-1,0 0,0 0,0 0,0 0,1 1,-1-1,0 0,0 0,1 0,-1 0,0 0,0 0,0 0,1 0,-1 1,0-1,0 0,1 0,-1 0,0 0,0 0,1 0,-1 0,0 0,0-1,1 1,-1 0,0 0,0 0,0 0,1 0,-1 0,0 0,0 0,0-1,1 1,-1 0,0 0,0 0,0 0,1-1,-1 1,0 0,0 0,0 0,0-1,0 1,0 0,0 0,0-1,1 1,-1 24,0-21,-8 123,-5-1,-9 24,-6 39,28-187,1 1,-1-1,-1 1,1-1,0 1,0-1,0 1,-1-1,1 0,-1 1,1-1,-1 0,0 1,1-1,-1 0,0 0,0 1,0-1,0 0,0 0,0 0,0 0,0 0,0-1,-1 1,1 0,0 0,0-1,-1 1,1-1,-1 1,1-1,0 0,-1 1,1-1,-1 0,1 0,-1 0,1 0,-1 0,1 0,0-1,-1 1,1 0,-1-1,1 1,0-1,-1 1,1-1,0 0,-1 0,-25-15,27 16,0-1,-1 1,1 0,-1 0,1-1,0 1,-1 0,1-1,0 1,0 0,-1-1,1 1,0-1,0 1,-1 0,1-1,0 1,0-1,0 1,0-1,0 1,0-1,0 1,0 0,0-1,0 1,0-1,0 1,0-1,0 1,0-1,0 1,0 0,1-1,-1 1,0-1,0 1,1 0,-1-1,0 1,0-1,1 1,-1 0,0 0,1-1,-1 1,0 0,1-1,-1 1,1 0,-1 0,1 0,-1 0,0-1,1 1,-1 0,1 0,-1 0,1 0,-1 0,1 0,-1 0,0 0,1 0,-1 0,20-3,-1 1,1 1,-1 0,1 2,-1 0,19 4,-32-4,197 44,-182-42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3:19.5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 6578,'-2'16,"3"14,7 12,6 7,8 4,6 3,6 1,2-1,-2-3,-3 0,-7-4,-9-5,-5-5,-8-8,-6-8,-2-9</inkml:trace>
  <inkml:trace contextRef="#ctx0" brushRef="#br0" timeOffset="249.886">367 6685,'-5'-11,"-3"-2,-3 8,-4 17,-7 22,-8 21,-8 19,-7 16,-5 8,-3-1,4-6,9-18</inkml:trace>
  <inkml:trace contextRef="#ctx0" brushRef="#br0" timeOffset="3149.17">848 6992,'115'9,"399"38,-327-34,219 41,4-22,-141-15,4 11,-45-3,54-9,477 15,-67-13,617 14,-483-3,16-2,341 19,-469-27,84 12,49 11,-173-12,554 61,28-46,1-31,24 34,-362-8,251-35,-121-18,746 5,-669-34,622-2,281-39,-1903 73,91-20,-185 23,-9 0</inkml:trace>
  <inkml:trace contextRef="#ctx0" brushRef="#br0" timeOffset="6039.043">1583 7059,'-2'37,"2"53,0-87,1 0,0 0,0 0,0 0,0 0,1 0,-1-1,1 1,-1 0,1-1,0 1,0-1,0 1,1-1,-1 0,0 0,1 0,-1 0,1-1,0 1,0-1,0 1,-1-1,1 0,0 0,1-1,-1 1,1 0,0 0,0-1,-1 0,1 0,0 0,0 0,-1-1,1 1,0-1,-1 0,1 0,0 0,-1-1,1 1,-1-1,0 0,0 0,0 0,1 0,-2 0,1-1,0 1,0-1,-1 0,0 0,1 0,-1 0,0 0,-1-1,1 1,-1-1,1 1,1-3,-1-1,0 1,0 0,0-1,-1 1,0-1,0 1,-1-1,1 0,-1 1,-1-1,0 0,0 1,0-1,0 1,-1-1,0 1,-1 0,-45-51,46 55,0 1,1 0,-1-1,0 1,0 0,0 0,0 0,0 0,0 1,0-1,0 0,0 1,0-1,-1 1,1 0,0 0,0 0,0 0,-1 0,1 0,0 1,0-1,0 1,0 0,0-1,0 1,0 0,0 0,0 0,0 0,0 1,0-1,-4 7,0 1,1 0,0 0,1 0,0 0,1 1,-1 0,2 0,-1 0,1 0,1 0,0 0,1 0,-1 0,3 10,-3-16,0 0,1 0,0-1,-1 1,2 0,-1 0,0 0,1 0,0-1,-1 1,1 0,1-1,-1 1,1-1,-1 1,1-1,0 0,0 1,0-1,1 0,-1 0,1-1,0 1,0-1,0 1,0-1,0 0,0 0,0 0,1 0,-1-1,1 1,0-1,-1 0,1 0,0 0,-1-1,1 1,0-1,0 0,0 0,0 0,-1-1,0 0,0 0,0-1,0 1,0-1,0 0,0 1,-1-1,1 0,-1-1,1 1,-1 0,0-1,0 1,0-1,0 0,-1 0,1 1,-1-1,1 0,-1 0,0-1,0 1,0 0,0-3,-25-19,31-107,-4-476,-10 497,7 110,0 0,0 0,0 0,0-1,0 1,0 0,0 0,0-1,0 1,1 0,-1 0,0 0,1 0,-1-1,1 1,0 0,-1 0,1 0,0 0,0 0,-1 0,1 1,0-1,0 0,0 0,0 0,0 1,0-1,0 1,0-1,0 1,1-1,-1 1,0-1,0 1,0 0,1 0,-1 0,0 0,0 0,1 0,-1 0,0 0,0 0,0 0,1 1,-1-1,0 1,0-1,0 0,0 1,0 0,0-1,1 2,99 15,0-5,94-1,5-11,-197 0,0 0,0 0,0-1,1 1,-1-1,0 0,0 0,0 0,0-1,0 1,0 0,0-1,-1 0,1 0,-1 0,1 0,-1 0,1-1,-1 1,0 0,0-1,-1 0,1 0,0 1,-1-1,1 0,-1 0,0 0,0 0,-1-1,2-1,2-11,0-1,-1 1,-1-1,0 1,-1-1,-1-11,-7 81,-7 94,5 142,28-517,-9 141,16-212,-26 295,0 3,-1 1,1-1,-1 0,1 0,0 0,-1 0,1 0,0 0,0 0,0 0,-1 0,1 0,0 1,0-1,1 0,-1 0,0 0,0 0,0 0,1 0,-1 0,0 0,1 0,-1 0,1 1,-1-1,1 0,-1 0,1 1,-1-1,1 0,0 0,-1 1,1-1,0 1,0-1,0 1,-1-1,1 1,0-1,0 1,0 0,0 0,0-1,0 1,0 0,0 0,0 0,0 0,0 0,60 84,271 275,-329-355,3 3,1 0,-1 0,0 1,0 0,-1 0,0 1,-1-1,0 1,0 0,-1 0,0 1,1 5,-5-11,0 0,-1-1,0 0,1 1,-1-1,0 0,0 0,-1 0,1 0,-1 0,1-1,-1 1,0-1,0 0,0 0,0 0,-1 0,1 0,0 0,-1-1,1 0,-1 0,1 0,-1 0,0 0,0-1,1 0,-3 0,-123 20,101-17,0 0,0 2,1 1,0 1,0 1,0 1,-4 4,-10 21,41-33,-1 0,1 0,-1-1,1 1,-1 0,1 0,0-1,-1 1,1 0,0 0,0 0,-1 0,1-1,0 1,0 0,0 0,0 0,0 0,0 0,0-1,1 1,-1 0,0 0,0 0,1 0,-1-1,0 1,1 0,-1 0,1-1,-1 1,1 0,-1-1,1 1,0 0,-1-1,1 1,0-1,-1 1,1-1,0 1,0-1,0 0,-1 1,1-1,0 0,0 0,0 1,0-1,-1 0,1 0,0 0,0 0,0 0,0 0,0 0,0-1,28 4,3-4</inkml:trace>
  <inkml:trace contextRef="#ctx0" brushRef="#br0" timeOffset="6428.574">3120 6391,'-7'11,"-1"1,2 0,0 0,0 1,1 0,0 0,1 0,1 0,0 1,0 3,3-11,-1-1,1 1,-1-1,2 0,-1 1,0-1,1 1,0-1,1 0,-1 0,1 1,0-1,0 0,0-1,1 1,0 0,0-1,0 1,0-1,1 0,0 0,0 0,0-1,0 1,0-1,5 3,-2-3,0-1,1 1,-1-1,1 0,-1-1,1 0,0 0,-1-1,1 1,0-2,-1 1,1-1,0 0,-1-1,1 0,-1 0,0-1,0 0,0 0,0 0,0-1,0 0,-1 0,0-1,0 0,0 0,-1 0,1-1,-1 0,-1 0,1 0,-1-1,0 1,0-1,-1 0,0 0,0 0,-1-1,0 1,0-1,0 1,-1-1,0-3,-1 3,1 0,-1-1,0 1,0 0,-1-1,-1 1,1 0,-1 0,-1 0,1 0,-1 0,-1 0,1 1,-1 0,-1-1,2 4,1 0,-1 0,0 0,-1 1,1-1,-1 1,1 0,-1 0,0 0,0 0,-1 1,1 0,0 0,-1 0,1 0,-1 1,0-1,1 1,-1 1,0-1,0 1,0-1,1 1,-1 0,0 1,-2 0,1 0,-1 1,1 0,0 0,0 0,0 1,1 0,-1 0,0 0,1 1,0-1,0 2,0-1,1 0,-1 1,1 0,0 0,0 0,1 0,-1 1,1 0,0-1,1 1,-1 0,1 0,1 1,-1-1,1 0,0 1,0-1,1 0,0 1,0-1,0 1,1-1,0 0,0 1,2 1,14 21</inkml:trace>
  <inkml:trace contextRef="#ctx0" brushRef="#br0" timeOffset="8922.4">3414 6458,'139'11,"-104"-10,537 23,146-6,-119-8,399 42,-272-9,-32-28,-210-10,421 33,-167-14,373 16,-40-4,-251 1,-357-17,387 8,357-29,115 42,-346-34,-394 7,480-2,-42-1,196 24,-167-21,-812-14,986-30,-45-64,-403 60,-83 42,-80 3,-417-5,-196-6,1 0,-1 1,1-1,-1 1,1-1,-1 0,1 1,-1-1,1 1,0-1,-1 1,1-1,0 1,-1-1,1 1,0 0,0-1,-1 1,1-1,0 1,0 0,0-1,0 1,0-1,0 1,0 0,0-1,0 1,0-1,0 1,1 0,-1-1,0 1,0-1,1 1,-1 0,0-1,1 1,-1-1,0 1,1-1,-1 0,1 1,-1-1,1 1,-1-1,1 0,-1 1,1-1,-1 0,1 1,-1-1,1 0,0 0,-1 0,1 0,-1 0,1 1,-19 4,-1-1</inkml:trace>
  <inkml:trace contextRef="#ctx0" brushRef="#br0" timeOffset="10933.831">6088 8570,'25'0,"94"0,-1 5,14 6,-18 5,34 5,1-6,81-4,104-30,-327 17,0 1,1 0,-1 0,1 1,0 0,-1 1,1-1,-1 1,1 1,-1 0,0 0,0 0,1 1,-2 0,1 0,5 3,-19 3,-5-6</inkml:trace>
  <inkml:trace contextRef="#ctx0" brushRef="#br0" timeOffset="12397.607">7452 8636,'250'-9,"5"-12,-204 17,-5-1,-71 9,8-1</inkml:trace>
  <inkml:trace contextRef="#ctx0" brushRef="#br0" timeOffset="13800.524">6116 8557,'-1'33,"1"0,2 0,1-1,2 1,1-1,2 1,1-2,1 1,2-2,1 1,2-1,10 15,145 209,-152-226,-3-1,1 0,2-2,0 0,2-1,0-1,2-1,0-1,16 11,-2-12,2-1,0-2,0-1,2-3,0-1,0-2,1-1,0-3,1-1,-1-2,4-1,0-1,1-2,-1-1,0-3,0-2,-1-1,33-12,-35 4,-1-2,-1-2,0-1,-2-2,-1-2,-1-2,9-9,-45 36,25-19,-1-1,-1 0,-1-2,-1-1,-1-1,-1 0,-1-2,-1 0,-1-1,-2 0,0-1,-2-1,1-7,18-124,-17 4,-10 115,-3 30</inkml:trace>
  <inkml:trace contextRef="#ctx0" brushRef="#br0" timeOffset="16417.67">7091 9626,'-16'63,"-12"301,1 383,7-538,17-162,1 1,3 1,2-2,4 13,-3-14,5 7,-6-49</inkml:trace>
  <inkml:trace contextRef="#ctx0" brushRef="#br0" timeOffset="23137.975">7318 54,'215'0,"-213"0,1 0,-1 0,0 0,0 0,0 0,0 1,0-1,1 1,-1 0,0-1,0 1,-1 0,1 0,0 0,0 1,0-1,-1 0,1 1,0-1,-1 1,1-1,-1 1,0 0,0 0,0-1,1 1,-2 0,1 0,0 0,0 0,-1 0,1 0,-1 1,1-1,-1 0,0 0,0 0,0 0,0 0,-11 133,-1-41,-1 53,-1 0,8 19,7-103,-1 713,-13-649,23 65,-7 121,-11-181,2 80,7-131,-29 358,2-116,13-57,-1-31,-25 154,11 210,28-175,-13-170,13 2037,14-2112,-14 87,13-146,-14-74,0-29,1-1,0 1,1-1,0 1,2-1,3 13,14-5,-11-21</inkml:trace>
  <inkml:trace contextRef="#ctx0" brushRef="#br0" timeOffset="34514.02">6610 7233,'-4'2,"1"1,0-1,0 1,1 0,-1 0,0 0,1 0,0 1,0-1,0 1,0-1,0 1,1 0,-1-1,1 1,0 0,1 0,-1 0,0 0,1 0,0 0,0 0,0 0,1 0,-1 0,1 0,0 0,0 0,0 0,1-1,0 1,-1 0,1-1,0 1,0-1,1 0,-1 0,1 0,0 0,0 0,0 0,-1-1,0 1,0-1,0 0,0 0,1 0,-1 0,1-1,-1 1,1-1,-1 0,1 1,0-1,0 0,0 0,-1-1,1 1,0-1,0 1,0-1,0 0,0 0,0 0,0-1,0 1,0-1,0 1,0-1,0 0,-1 0,1 0,0-1,-1 1,1-1,-1 1,1-1,-1 0,0 0,0 0,0 0,0 0,0-1,1-1,-1-1,-1 0,-1 0,1 0,-1 0,0 0,0 0,0 0,0 0,-1 0,0 1,0-1,-1 0,1 0,-1 0,0 1,0-1,-1 1,1 0,-1-1,0 1,0 0,0 1,-1-1,1 1,-1-1,0 1,0 0,0 0,0 1,-1-1,1 1,-1 0,1 0,-1 0,0 1,0 0,0 0,-1 0,3 1,0 0,1 1,-1 0,0-1,1 1,-1 0,1 0,-1 0,1 1,-1-1,1 0,0 1,0 0,0-1,0 1,0 0,0 0,0 0,0 1,1-1,-1 0,1 1,0-1,0 0,0 1,-1 2,-16 70,17-69,-1-1,2 0,-1 1,1-1,0 1,0-1,0 1,1-1,-1 0,1 1,1-1,-1 0,1 1,0-1,0 0,0 0,1-1,0 1,0 0,0-1,1 0,-1 1,1-2,0 1,0 0,0-1,1 1,-1-1,1-1,0 1,4 1,-6-3,-1-1,1 0,0 1,0-1,0-1,0 1,0 0,-1-1,1 0,0 1,0-1,-1 0,1 0,0-1,-1 1,0 0,1-1,-1 0,0 1,1-1,-1 0,0 0,0 0,-1-1,1 1,0 0,-1-1,1 1,0-3,26-80,-31 8,3 75,0 0,-1 0,1 1,-1-1,1 0,-1 1,1-1,-1 0,0 1,0-1,0 1,0-1,0 1,0 0,0-1,-1 1,1 0,0 0,-1 0,1 0,-1 0,1 0,-1 0,0 1,1-1,-1 0,0 1,1-1,-1 1,0 0,1 0,-1-1,0 1,0 0,0 0,1 1,-1-1,0 0,1 1,-1-1,-1 1,-4 3,0 0,0 0,1 1,0 0,-1 0,1 1,1-1,-1 1,1 1,0-1,1 1,0-1,0 1,0 1,1-1,0 0,0 1,1 0,0 0,-1 7,1-13,1 0,0 1,1-1,-1 1,0-1,1 1,-1 0,1-1,0 1,0 0,0-1,0 1,0 0,0-1,1 1,0-1,-1 1,1-1,0 1,0-1,0 1,1-1,-1 0,0 1,1-1,0 0,-1 0,1 0,0 0,0-1,0 1,0 0,0-1,1 0,-1 1,0-1,1 0,-1 0,1 0,-1 0,1-1,-1 1,1-1,0 1,-1-1,3-1,-1 1,0-1,1 0,-1 0,0 0,0-1,0 1,0-1,0 0,0 0,0 0,-1-1,1 1,-1-1,0 0,0 0,0 0,0-1,0 1,-1-1,1 1,-1-1,0 0,0 0,2-4,0-1,0 0,-1 0,-1 0,1 0,-1-1,-1 1,0 0,0-1,-1-5,0 14,1 0,-1 1,0-1,0 0,1 0,-1 1,0-1,0 0,0 0,0 1,0-1,0 0,0 0,0 1,0-1,0 0,-1 0,1 1,0-1,0 0,-1 0,1 1,0-1,-1 0,1 1,-1-1,1 1,-1-1,1 0,-1 1,1-1,-1 1,0-1,1 1,-1 0,0-1,1 1,-1 0,0-1,0 1,1 0,-1 0,0 0,0 0,1 0,-1-1,0 1,0 1,0-1,1 0,-1 0,0 0,0 0,1 0,-1 1,0-1,1 0,-1 1,0-1,1 0,-1 1,0-1,1 1,-1-1,1 1,-1 0,1-1,-1 1,0 0,-6 6,0 0,0 1,1 0,-1 0,2 0,-1 1,1 0,1 0,0 1,0-1,0 1,2 0,-1 0,1 0,0 0,1 0,0 0,1 0,0 0,1 1,0-1,0 0,1 0,1 1,66 150,-63-131,-1 0,-1 0,-2 1,-2 0,0-1,-2 1,-4 17,-2 79,9 299,-1-424,0 0,0 0,0 0,0 0,0 0,-1 0,1 0,-1 0,1 0,-1 0,0-1,1 1,-1 0,0 0,0-1,0 1,0 0,-1-1,1 1,0-1,-1 0,1 1,-2 0,-8 4</inkml:trace>
  <inkml:trace contextRef="#ctx0" brushRef="#br0" timeOffset="36665.014">6985 11417,'0'0,"0"0,0 0,1-1,-1 1,0 0,0 0,1-1,-1 1,0 0,0-1,0 1,1-1,-1 1,0 0,0-1,0 1,0 0,0-1,0 1,0-1,0 1,0 0,0-1,0 1,0-1,0 1,0 0,0-1,-1 1,1 0,0-1,0 1,0 0,0-1,-1 1,1 0,0-1,0 1,-1 0,1 0,0-1,-1 1,1 0,0 0,-1-1,1 1,0 0,-1 0,1 0,0 0,-1 0,1 0,-1 0,1 0,0-1,-1 1,1 0,0 0,-1 1,0-1,-19-8,-1 0,0 2,-1 1,0 0,1 2,-12 0,10 0,-671-85,-298-89,818 152,-1 6,-20 8,-81-1,22 0,-375 11,593 4,38 2,8-2</inkml:trace>
  <inkml:trace contextRef="#ctx0" brushRef="#br0" timeOffset="37168.334">4698 10977,'2'-5,"-1"-1,-3 0,-2 1</inkml:trace>
  <inkml:trace contextRef="#ctx0" brushRef="#br0" timeOffset="37753.621">4698 10977,'56'-46,"-51"36,-21 14,-72 32,-120 41,7-40,183-32,26 4,118 31,-81-14,-13-6,0-1,1-1,2-2,-1-2,2-1,-1-2,2-1,0-1,-35-9,0 1,0-1,0 1,0-1,0 0,0 0,0 0,0 0,0 0,-1 0,1 0,0-1,0 1,0-1,0 1,0-1,0 0,-1 0,1 0,0 0,-1 0,1 0,-1 0,1 0,-1-1,1 1,-1 0,0-1,0 0,0 1,0-1,0 0,0 1,0-1,0 0,-1 0,1 0,-1 1,1-1,-1 0,0-1,1-176,-2-21,-6 165,1 28</inkml:trace>
  <inkml:trace contextRef="#ctx0" brushRef="#br0" timeOffset="38426.289">4070 9653,'7'-2,"-6"21,-12 74,-4-1,-6 12,-2 8,-22 168,45-279,0 0,0 0,1 0,-1 1,0-1,0 0,0 0,0 1,0-1,0 0,0 0,0 1,0-1,-1 0,1 0,-1 0,1 1,0-1,-1 0,0 0,1 0,-1 0,0 0,0 0,1 0,-1 0,0 0,0-1,0 1,0 0,0 0,0-1,0 1,-1-1,1 1,0-1,0 1,0-1,0 0,-1 1,1-1,-1 0,-4-6</inkml:trace>
  <inkml:trace contextRef="#ctx0" brushRef="#br0" timeOffset="38736.652">3708 9653,'3'-2,"5"1,10 3,13 2,16-1,15 0,11-1,9 0,2-1,-3-1,-5 0,-11 0,-12 0,-13-1,-16 6,-16 6,-9 0</inkml:trace>
  <inkml:trace contextRef="#ctx0" brushRef="#br0" timeOffset="39134.92">4298 10254,'26'-50,"3"0,2 2,2 2,37-41,-68 84,-2 3,0-1,1 0,-1 0,0 0,0 0,1 1,-1-1,0 0,1 0,-1 0,1 1,-1-1,1 0,-1 1,1-1,-1 0,1 1,0-1,-1 1,1-1,0 1,0-1,-1 1,1 0,0-1,0 1,0 0,0 0,-1-1,1 1,0 0,0 0,0 0,0 0,0 0,-1 0,1 0,0 1,0-1,0 0,0 0,-1 1,1-1,0 0,0 1,0-1,-1 1,1-1,0 1,-1-1,1 1,0-1,-1 1,1 0,1 16,0 0,0 0,-2 0,0 1,-1-1,-3 14,1 9,-1 9,-1 19,2-1,3 1,5 11,0-49,0-10</inkml:trace>
  <inkml:trace contextRef="#ctx0" brushRef="#br0" timeOffset="40970.61">9551 8623,'121'0,"332"3,46 22,-43 16,-456-41,1-1,-1 1,1 0,0-1,-1 1,1 0,0 0,0-1,-1 1,1 0,0 0,-1 0,1 0,0 0,0 0,-1 0,1 0,0 1,-1-1,1 0,0 0,-1 1,1-1,0 0,-1 1,1-1,-1 0,1 1,0-1,-1 1,1-1,-1 1,1-1,-1 1,0 0,1-1,-1 1,0-1,1 1,-1 0,0-1,0 1,1 0,-1-1,0 1,0 0,0 0,0-1,0 1,0 0,0-1,0 1,0 0,0 0,-1-1,1 1,0 0,0-1,-1 1,1 0,0-1,-1 1,1-1,0 1,-1-1,1 1,-1 0,1-1,-1 1,-8 4,-1-1</inkml:trace>
  <inkml:trace contextRef="#ctx0" brushRef="#br0" timeOffset="42253.638">11009 8677,'509'-14,"-526"14,-4 1</inkml:trace>
  <inkml:trace contextRef="#ctx0" brushRef="#br0" timeOffset="43882.156">9391 8623,'-1'50,"12"163,0-142,-10-47,1-1,1 1,1-1,2 0,0 0,1-1,1 0,2 0,0-1,1 0,1 0,0-2,10 12,44 40,81 76,-99-114,1-3,1-1,2-3,0-2,2-2,1-3,1-2,25 12,12 1,2-4,92 12,-109-27,-1-3,2-3,73-6,-129-1,1-1,-1-1,0-2,0 0,-1-1,0-1,0-1,-1-1,0-1,-1-1,0 0,-1-2,0 0,-1-1,2-3,11-14,-1 0,-2-2,-1-1,-1-1,-3-1,-1-1,11-26,51-144,-73 177,-1-1,-2 1,-1-2,-1 1,-2-1,-1-10,10-73,-15 108,-1 1,0-1,0 1,-1 0,0 0,0 1,0-1,-1 1,0 0,-1 0,1 0,-1 1,0 0,0 0,-1 0,1 1,-1 0,0 0,-7-2,-39-14,41 17</inkml:trace>
  <inkml:trace contextRef="#ctx0" brushRef="#br0" timeOffset="45368.044">10754 9800,'-12'60,"12"-47,-12 342,4-276,-10 92,8 2,10 143,9-209,3 166,-27-107,15-165,0-1,1 1,-1 0,0 0,0 0,0 0,0 0,0-1,0 1,0 0,0 0,0 0,-1 0,1-1,0 1,-1 0,1 0,0 0,-1-1,1 1,-1 0,1 0,-1-1,1 1,-1-1,1 1,-1 0,0-1,1 1,-1-1,0 1,0-1,1 0,-1 1,0-1,0 0,0 1,1-1,-1 0,0 0,0 0,0 0,0 0,0 0,1 0,-1 0,0 0,0 0,0 0,-129-25,-552-71,-47 40,-139 31,542 12,305 10,21 3,1 0,-1 0,0 0,0 0,0 0,0 0,1-1,-1 1,0 0,0 0,0 0,0 0,0-1,0 1,0 0,0 0,1 0,-1 0,0-1,0 1,0 0,0 0,0 0,0-1,0 1,0 0,0 0,0 0,0-1,0 1,0 0,0 0,-1 0,1 0,0-1,0 1,0 0,0 0,0 0,0 0,0-1,0 1,-1 0,1 0,0 0,0 0,0 0,0 0,-1-1,1 1,0 0,0 0,0 0,0 0,-1 0,17-5,4 0</inkml:trace>
  <inkml:trace contextRef="#ctx0" brushRef="#br0" timeOffset="45936.528">8629 11097,'7'1,"-15"9,-19 8,0 0,-1-2,-1-1,-1-1,0-2,0-1,-23 4,42-11,-13 3,18-6,-1 1,0-1,1 2,-1-1,1 1,0 0,-1 0,1 0,1 1,-1 0,-4 4,9-5,1 0,0 0,-1 0,1 0,1-1,-1 1,0 0,1 0,-1 0,1 0,0-1,0 1,0 0,0 0,0-1,1 1,-1-1,1 0,0 1,0-1,0 0,0 0,0 0,0 0,0 0,1-1,-1 1,0 0,1-1,0 0,1 1,63 42,3-4,62 27,-38-20,5 2,-99-48,1-1,0 0,0 1,0-1,0 0,0 0,0 1,0-1,0 0,0 0,0 0,0 0,0 0,0-1,-1 1,1 0,0 0,0-1,0 1,0 0,0-1,0 1,0-1,-1 1,1-1,0 1,0-1,-1 0,1 1,0-1,-1 0,1 0,-1 1,1-1,-1 0,1 0,-1 0,0 0,1 0,-1 0,0 1,0-1,1 0,-1 0,0 0,0-1,-2-47,1 45,-14-73,-4 1,-3 1,-14-28,33 95,-11-45,13 39</inkml:trace>
  <inkml:trace contextRef="#ctx0" brushRef="#br0" timeOffset="46318.378">9043 10282,'-2'18,"-4"12,-2 12,-2 6,0 5,0 2,1-1,1-1,1-3,1-4,3-9,1-8,2-14,0-15,0-9</inkml:trace>
  <inkml:trace contextRef="#ctx0" brushRef="#br0" timeOffset="46565.513">8695 10215,'0'-3,"7"0,14-2,16 0,19-2,12-2,10-1,1 0,-2 3,-11 4,-11 5,-16 3</inkml:trace>
  <inkml:trace contextRef="#ctx0" brushRef="#br0" timeOffset="46971.958">9297 10576,'0'-2,"1"1,-1 0,1 0,-1 0,1 0,0 0,0 0,-1 0,1 0,0 0,0 0,0 1,0-1,0 0,0 1,0-1,0 0,0 1,0-1,1 1,-1 0,0-1,0 1,0 0,1 0,-1 0,0 0,0 0,2 0,10-3,0 1,1 1,-1 0,1 0,0 2,-1 0,1 0,-1 1,0 1,0 0,0 1,0 0,0 1,-1 1,1 0,-10-4,0-1,0 1,0 1,0-1,0 0,0 1,-1-1,1 1,-1 0,1 0,-1 0,0 0,-1 0,1 0,0 1,-1-1,0 1,1-1,-2 1,1-1,0 1,-1 0,1-1,-1 1,0 0,0-1,-1 1,1 0,-1 0,0-1,1 1,-2-1,1 1,0 0,-10 12,0 0,-1 0,-1-1,0 0,-1-2,-1 1,0-2,0 0,-1 0,-1-2,-11 6,24-14,-82 59,86-60,-1 0,1 0,0 0,0-1,0 1,0 0,0 0,-1 0,1 0,1 0,-1 0,0-1,0 1,0 0,0 0,1 0,-1 0,0-1,1 1,-1 0,1 0,-1 0,1-1,-1 1,1 0,-1-1,1 1,0-1,-1 1,1 0,0-1,-1 0,1 1,0-1,0 1,0-1,-1 0,1 1,0-1,0 0,0 0,0 0,0 0,0 0,-1 0,1 0,0 0,0 0,0 0,0 0,0-1,-1 1,1 0,0-1,0 1,0 0,0-1,261 2,-89-5,-99 1</inkml:trace>
  <inkml:trace contextRef="#ctx0" brushRef="#br0" timeOffset="64237.576">12359 0,'237'1,"-232"-1,-1 0,0-1,0 2,0-1,0 0,0 1,0-1,0 1,0 0,0 1,-1-1,1 1,0-1,2 3,-5-2,-1-1,0 0,0 0,0 1,-1-1,1 0,0 0,0 1,-1-1,1 0,-1 0,1 0,-1 1,1-1,-1 0,0 0,1 0,-1 0,0 0,0 0,0 0,0-1,0 1,0 0,0 0,0-1,0 1,0 0,0-1,0 1,-1-1,1 0,0 1,-1-1,-1 2,-4 3,3-4,1 0,-1 1,1 0,0 0,0 0,0 0,0 0,1 1,-1-1,0 1,1 0,0 0,0 0,-1 0,2 0,-1 0,0 1,1-1,-1 1,1-1,0 1,0-1,1 1,-1 1,1 59,1-47,0 0,-2 0,0 0,-1 0,-1 0,-2 9,-57 267,48-236,2 1,3 0,2 0,2 28,4-51,-1 0,-1 0,-2-1,-2 1,-1-1,-11 30,11-40,1 0,1 1,1 0,1 1,2-1,0 0,2 8,-13 201,27 19,-1-69,-13 959,13-973,-4 34,14 32,-6 51,23 201,-30-154,9-109,-2 63,-4-101,0 110,15 292,-29-188,15-144,-15 541,15-648,-14-138,1-9,0 1,-1-1,1 1,-1-1,0 1,0-1,0 1,0-1,0 1,-1-1,0 1,0-1,0 1,0-1,0 0,-1 0,1 1,-1-1,0 0,0 0,0-1,0 1,-1 0,1-1,-1 1,1-1,-1 0,0 0,0 0,-3 1,-153-3,-170-1,-5-39,296 37,-7 1,0-3,1-1,-1-3,-41-13,-9 1,-118-14,81 25,111 7,-1 0,1 1,-1 1,0 1,-16 2,37-2,0 0,0 0,1 0,-1 0,0 0,0 0,0 0,1 0,-1 1,0-1,0 0,0 0,1 1,-1-1,0 1,1-1,-1 1,0-1,1 1,-1-1,1 1,-1-1,1 1,-1 0,1-1,-1 1,1 0,0 0,-1-1,1 1,0 0,-1 0,1-1,0 1,0 0,0 0,0 0,0-1,0 1,0 0,0 0,0 0,15 38,-6-21,-5-4,-1 1,-1-1,0 1,-1-1,0 1,-1 0,-1 2,5 72,1-49,-2 0,-2 1,-2 29,2 69,12-55,-13-81</inkml:trace>
  <inkml:trace contextRef="#ctx0" brushRef="#br0" timeOffset="66533.334">9966 6511,'-8'7,"1"-1,0 1,0 1,1-1,0 1,0 0,1 1,0-1,1 1,-4 8,7-14,0 1,0-1,0 1,0-1,0 1,1 0,-1-1,1 1,0 0,1 0,-1-1,0 1,1 0,0-1,0 1,0-1,0 1,1-1,-1 1,1-1,0 0,0 0,0 0,0 0,1 0,-1 0,1 0,0-1,2 2,1 0,0 0,0 0,1 0,0-1,0 0,0-1,0 1,0-2,0 1,1-1,-1 1,0-2,1 1,-1-1,1-1,-1 1,0-1,1 0,-1-1,0 0,0 0,0-1,0 1,0-2,0 1,-1-1,1 0,0-1,-4 3,-1-1,1 0,-1 0,0 0,0 0,0 0,-1 0,1-1,-1 1,1 0,-1-1,0 0,-1 1,1-1,0 1,-1-1,0 0,0 1,0-1,0 0,-1 1,0-1,1 1,-1-1,0 0,-1 1,1 0,-1-1,1 1,-3-4,0 1,0 0,0 0,0 0,-1 1,0-1,-1 1,1 0,-1 1,0-1,0 1,0 0,0 1,-2-1,2 1,0 0,1 0,-1 0,-1 1,1 0,0 0,-1 1,1 0,0 0,-1 0,0 1,1 0,-1 0,1 1,-1-1,1 1,0 1,-1 0,1-1,0 2,0-1,0 1,0 0,0 0,1 1,-1-1,1 1,0 0,0 1,-4 4,5-3,0 0,1 0,0 1,0-1,0 1,1 0,0 0,0 0,1 0,-1 0,2 0,-1 0,1 0,0 0,0 0,1 1,0-1,0 0,1 0,0 0,0-1,1 1,0 0,0-1,0 0,1 1,0-1,0-1,1 1,-1-1,1 1,0-1,1-1,-1 1,1-1,0 0,0 0,0 0,1-1,-1 0,1-1,0 1,0-1,0 0,0-1,0 0,1 0,-1-1,0-1,1 1,-1-1,0-1,0 0,-1 0,1 0,0-1,-1 1,1-2,-1 1,0-1,0 0,0 0,-1-1,1 1,-1-1,0 0,0-1,-1 1,0-1,0 0,0 0,-1-1,1 1,-2-1,1 1,-1-1,0 0,0 0,-1 0,0 0,0 0,0 0,-1 0,0 0,-1-1,0 1,0 0,0 0,-1 0,0 0,0 1,-3-6,3 8,-1 0,0 0,1 1,-1-1,-1 1,1 0,0 0,-1 0,0 0,1 0,-1 1,0-1,0 1,-1 0,1 1,0-1,-1 1,1 0,-1 0,1 0,-1 0,1 1,-1 0,0 0,1 0,-1 1,0-1,1 1,-1 0,1 0,0 1,-1-1,1 1,0 0,0 0,0 1,0-1,0 1,0 0,0 1,-4 1,1 0,0 1,0 0,1 1,0-1,0 1,0 0,1 1,0-1,1 1,-1 0,2 0,-1 0,1 1,0-1,1 1,0 0,-1 8,3-14,0 0,0 0,1 0,0 0,-1 0,1-1,0 1,0 0,0 0,1-1,-1 1,1-1,-1 1,1-1,0 0,0 0,0 0,0 0,0 0,1 0,-1 0,1-1,-1 1,1-1,-1 1,1-1,0 0,0 0,-1-1,1 1,0 0,1-1,6 2,1-1,-1 0,0 0,1-1,-1 0,0-1,1 0,6-2,-5-1,0 1,0-1,0-1,0 0,-1-1,0 0,0-1,0 0,5-6,-12 11,0-1,-1-1,1 1,-1 0,0-1,0 0,0 1,-1-1,1 0,-1-1,0 1,0 0,-1-1,1 1,-1-1,0 1,0-1,0 0,-1 1,0-1,0 0,0 1,0-1,-1 0,1 1,-1-1,-1-1,1 2,-1 1,1-1,-1 1,0 0,0-1,0 1,-1 0,1 1,-1-1,1 0,-1 1,0-1,0 1,0 0,0 0,0 0,-1 0,1 0,-1 1,1 0,-1 0,0 0,1 0,-1 0,0 1,1-1,-1 1,0 0,0 0,-1 1,-6 0,0 0,0 1,1 0,-1 1,1 0,-1 0,1 1,1 0,-1 1,-1 2,5-4,1 0,-1 0,1 1,0-1,0 1,1 1,-1-1,1 1,0-1,0 1,0 1,1-1,0 0,0 1,0-1,1 1,0 0,0 0,0 0,1 0,-1 0,2 1,0-5,0 0,1-1,0 1,-1 0,1-1,0 1,0-1,0 0,0 1,0-1,0 0,0 1,0-1,1 0,-1 0,0 0,1 0,-1 0,1 0,-1 0,1-1,-1 1,1-1,0 1,-1-1,1 1,0-1,-1 0,1 0,0 0,0 0,-1 0,1 0,0 0,-1-1,1 1,0-1,-1 1,2-1,-1 1,1 0,-1 0,0 0,1 0,-1 0,1 0,-1 1,0-1,1 1,-1 0,0 0,1-1,-1 1,0 1,0-1,0 0,0 0,0 1,0-1,1 3,-1 2,0 0,-1 1,0-1,0 0,0 1,-1-1,0 1,0-1,-1 1,0-1,0 0,0 1,-1 0,-2 15,-7 108,5 1,6 3,-6 142,1 242,19-368,-6-27,-2 31,-7-97,1 81,-5-118,-1-14</inkml:trace>
  <inkml:trace contextRef="#ctx0" brushRef="#br0" timeOffset="67473.901">13842 9359,'0'4,"3"35,-3-38,0 0,0-1,0 1,0 0,0-1,0 1,0-1,1 1,-1 0,0-1,0 1,1-1,-1 1,0-1,1 1,-1-1,0 1,1-1,-1 1,1-1,-1 1,1-1,-1 0,1 1,-1-1,1 0,-1 1,1-1,-1 0,1 0,0 0,-1 1,1-1,-1 0,1 0,0 0,-1 0,1 0,0 0,-1 0,1 0,-1 0,1-1,0 1,-1 0,1 0,-1-1,1 1,-1 0,1 0,-1-1,1 1,0-1,3-2,1-1,-1 0,0 0,0-1,0 1,-1-1,0 0,1 0,-2 0,1 0,-1 0,1-1,-1 1,-1-1,1 0,-2 5,0-1,-1 1,1-1,0 1,0 0,-1-1,1 1,-1 0,1 0,-1-1,0 1,0 0,1 0,-1 0,0 0,0-1,0 2,0-1,0 0,0 0,0 0,-1 0,1 1,0-1,0 0,-1 1,1-1,0 1,-1 0,1-1,0 1,-1 0,1 0,-1 0,1 0,0 0,-1 0,1 0,-1 0,1 1,0-1,-1 0,1 1,0-1,-1 1,1 0,0-1,0 1,0 0,-1 0,1 0,0 0,0 0,0 0,1 0,-1 0,-1 1,0 0,1 1,-1-1,0 1,1-1,0 1,-1 0,1 0,0 0,0-1,1 1,-1 0,1 0,-1 0,1 0,0 0,0 0,0 1,1-1,-1 0,1-1,-1 1,1 0,0 0,0 0,1 0,-1 0,0-1,1 1,0-1,-1 1,1-1,0 0,0 1,1-1,-1 0,0 0,1-1,-1 1,1 0,-1-1,1 0,0 1,30 19</inkml:trace>
  <inkml:trace contextRef="#ctx0" brushRef="#br0" timeOffset="67882.908">15834 9546,'-5'-1,"-2"-1,-1 1,1 0,-1 0,1 1,-1-1,1 2,-1-1,1 1,-1 0,1 1,-1-1,1 1,0 1,-3 1,9-3,0-1,0 0,0 1,0 0,0-1,0 1,1-1,-1 1,0 0,1 0,-1-1,0 1,1 0,-1 0,1 0,-1 0,1 0,-1 0,1 0,0-1,0 1,-1 0,1 0,0 0,0 1,0-1,0 0,0 0,0 0,0 0,1 0,-1 0,0 0,0 0,1-1,-1 1,1 0,-1 0,1 0,-1 0,1 0,-1 0,1-1,0 1,-1 0,1-1,0 1,0 0,0-1,0 1,-1-1,1 1,0-1,0 1,0-1,0 0,0 0,0 1,0-1,0 0,0 0,1 0,0 1,-1 0,1 0,0 0,0-1,0 1,0 0,0-1,0 0,0 1,0-1,0 0,0 0,0 0,0 0,0-1,0 1,0 0,-1-1,1 1,0-1,0 0,0 0,0 1,-1-1,1-1,0 1,-1 0,1 0,-1 0,1-1,-1 1,1-1,-1 1,0-1,0 0,0 1,0-1,0 0,0 0,-1 0,1 0,-1 0,1 1,-1-1,1 0,-1 0,0 0,0-1,0-1,-1 1,0-1,1 1,-1 0,-1-1,1 1,0 0,-1 0,1 0,-1 0,0 0,0 0,0 0,-1 1,1-1,-1 1,1-1,-1 1,0 0,0 0,0 0,0 0,0 1,0 0,0-1,-1 1,1 0,0 0,-1 1,1-1,-1 1,1-1,-1 1,1 0,-1 1,1-1,-1 0,1 1,0 0,-1 0,1 0,0 0,-1 1,1-1,0 1,0 0,0 0,-1 1,2-2,0 1,1-1,-1 0,1 1,-1-1,1 1,0 0,-1-1,1 1,0 0,0 0,0 0,1 0,-1 0,0 0,1 0,-1 0,1 0,0 0,0 0,-1 0,1 0,1 1,-1-1,0 0,0 0,1 0,-1 0,1 0,0 0,0 0,0 0,0 0,0 0,0-1,0 1,0 0,1-1,-1 1,2 1,26 11,4-2</inkml:trace>
  <inkml:trace contextRef="#ctx0" brushRef="#br0" timeOffset="68284.252">17786 9292,'-130'57,"129"-57,1 0,-1 0,1 0,-1-1,1 1,0 0,-1 0,1 0,-1 0,1 0,-1 0,1 1,-1-1,1 0,-1 0,1 0,0 0,-1 0,1 1,-1-1,1 0,0 0,-1 1,1-1,0 0,-1 1,1-1,0 0,-1 1,1-1,0 0,0 1,-1-1,1 1,0-1,0 0,0 1,0-1,-1 1,1-1,0 1,0-1,0 1,0-1,0 1,0-1,0 0,0 1,1-1,-1 1,0-1,0 1,0-1,0 0,1 1,-1-1,0 1,0-1,1 0,-1 1,0-1,0 0,1 1,-1-1,1 0,-1 1,0-1,1 0,11-1,0-2,0 1,0-1,0-1,-1 0,0-1,1 0,-2 0,1-2,1 0,18-24,-29 30,-1 0,0 0,0 0,1 0,-1 0,0 0,0 0,0 0,0 0,0 0,0 0,0 0,0 0,-1 0,1 0,0 0,0 1,-1-1,1 0,-1 0,1 0,-1 0,1 0,-1 1,1-1,-1 0,0 0,0 1,1-1,-1 1,0-1,0 0,0 1,1 0,-1-1,0 1,0-1,0 1,0 0,0 0,0-1,0 1,-6-2,1 0,-1 1,1-1,-1 1,0 0,1 1,-1 0,0 0,0 0,1 1,-1 0,0 0,1 1,-1 0,1 0,0 0,-5 3,11-5,-1 0,0 1,0-1,0 1,1-1,-1 1,0-1,0 1,1-1,-1 1,0 0,1-1,-1 1,1 0,-1-1,1 1,-1 0,1 0,0 0,-1-1,1 1,0 0,0 0,-1 0,1 0,0 0,0 0,0-1,0 1,0 0,0 0,0 0,1 0,-1 0,0 0,0 0,1-1,-1 1,0 0,1 0,-1 0,1-1,-1 1,1 0,0-1,-1 1,1 0,-1-1,1 1,0-1,0 1,-1-1,1 1,0-1,0 1,48 23,-49-24,48 17</inkml:trace>
  <inkml:trace contextRef="#ctx0" brushRef="#br0" timeOffset="68683.444">20059 9319,'-6'-1,"1"0,-1 1,0-1,0 2,1-1,-1 0,0 1,1 0,-1 1,0-1,1 1,0 0,-1 0,1 1,0 0,0 0,0 0,1 0,-1 1,1 0,0 0,-2 2,5-5,0-1,1 1,-1-1,1 1,-1-1,1 1,-1 0,1-1,0 1,-1 0,1-1,0 1,-1 0,1-1,0 1,0 0,0 0,0-1,0 1,-1 0,1 0,1-1,-1 1,0 0,0 0,0-1,0 1,0 0,1 0,-1-1,0 1,1 0,-1-1,0 1,1 0,-1-1,1 1,-1-1,1 1,-1-1,1 1,0-1,-1 1,1-1,0 1,-1-1,1 0,0 0,-1 1,1-1,0 0,0 0,41 1,-39-1,1-1,0 0,-1 0,1 0,-1-1,1 1,-1-1,0 0,0 0,1 0,-1 0,-1 0,1-1,0 0,0 1,-1-1,0 0,1 0,-1 0,0 0,-1-1,1 1,-1 0,1-1,-1 1,0-1,0 0,0 1,-1-1,0 0,1-3,-3 5,0-1,-1 1,1-1,-1 1,1 0,-1-1,0 1,1 1,-1-1,0 0,0 1,-1-1,1 1,0 0,0 0,-1 0,1 1,0-1,-1 1,1 0,-1 0,1 0,0 0,-1 0,1 1,-1 0,1-1,0 1,-1 1,2-2,0 0,0 1,0-1,1 0,-1 1,0 0,0-1,1 1,-1 0,0 0,1 0,-1 0,1 0,0 0,-1 1,1-1,0 0,-1 1,1-1,0 1,0-1,0 1,0 0,1-1,-1 1,0 0,1 0,-1-1,1 1,0 0,-1 0,1 0,0 0,0-1,0 1,0 0,1 0,-1 0,0 0,1-1,-1 1,1 0,0 0,0-1,-1 1,1 0,0-1,0 1,1 0,18 18</inkml:trace>
  <inkml:trace contextRef="#ctx0" brushRef="#br0" timeOffset="68996.183">21382 9265,'-16'-2,"-10"-1,-2 2,1 4,2 1,7 3,7-1,9-3,9-2,5-3,3-5,0-2,-6 0,-7 2,-3 3,-1 6,-1 2</inkml:trace>
  <inkml:trace contextRef="#ctx0" brushRef="#br0" timeOffset="69418.615">22665 9278,'-9'-2,"-5"-1,-1-2,3-3,3-1,3 2,3 3</inkml:trace>
  <inkml:trace contextRef="#ctx0" brushRef="#br0" timeOffset="70536.34">23976 9198,'-3'0,"-2"0,-3 0,-3 0,-1 0,1-2,3-3,5-1,4 1,8 1,2 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08.95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873 297,'-4'-10,"-1"0,0 1,0-1,-1 1,0 0,-1 1,0-1,0 1,0 0,-1 1,-1 0,1 0,-1 1,0 0,0 1,-1 0,0 0,-7-2,-3 0,-1 1,0 1,0 1,0 1,0 0,-1 2,1 0,-1 2,1 0,0 2,-1 0,1 1,0 1,1 1,-1 1,1 1,1 0,-1 2,1 0,1 1,0 1,1 1,0 0,1 1,-4 6,-1 2,1 1,2 0,0 2,1 0,2 1,1 1,1 0,1 1,1 0,2 0,0 1,3 1,0-1,-1 26,3-10,1 0,3 0,1 0,3 0,1-1,5 14,-4-33,1 0,0-1,2 0,1-1,1 0,1 0,1-1,0-1,2 0,1-1,16 16,-4-11,2-1,0-2,2-1,0-2,1-1,1-1,0-2,1-1,1-2,0-2,1-1,0-2,0-1,0-2,1-2,0-1,6-2,-22 1,0-1,0 0,0-2,0-1,-1 0,0-2,0 0,0-2,-1 0,0-1,0-1,-1-1,0 0,9-10,14-15,-2-3,-2-1,-2-1,-2-2,-1-2,-3-1,22-43,-31 51,-1-1,-3-1,-1-1,-1 0,-3-1,1-10,-8 28,-1-1,-2 1,0-1,-2 1,0-1,-2 0,-1 1,-1 0,-1 0,0 0,-9-20,2 16,-1 0,-2 0,0 1,-2 1,-1 1,-1 0,-1 2,-1 0,-1 1,-1 1,-1 2,0 0,-2 1,0 2,-1 0,0 2,-1 1,-1 1,0 2,-1 1,0 1,0 1,-15 0,-3 4,-1 3,0 1,0 3,1 2,-1 1,2 3,-1 2,1 3,1 1,-5 4,-123 52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14.2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1,'487'8,"593"-3,-1043 1,-49-4,1-3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14.65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276 1,'11'12,"1"0,0 0,1-1,1-1,-1 0,1-1,1 0,0-1,0-1,1-1,5 2,-19-7,63 26,-37-17,0 2,0 1,-1 1,-1 1,10 8,-32-20,0 0,0 0,0 0,0 0,-1 1,0 0,1-1,-1 1,-1 0,1 0,0 1,-1-1,0 1,0-1,-1 1,1-1,-1 1,0 0,0 0,0 0,-1 0,0-1,0 1,0 0,0 0,-1 0,0 0,0 0,-8 10,0 0,0-2,-1 1,-1-1,-1 0,0-1,0-1,-1 0,0-1,-1 0,0-1,-1 0,-7 2,-72 42,-3-4,-2-5,-46 13,17-11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19.77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9547 1391,'1'-10,"1"-1,0 1,1 0,-1 0,2 0,0 0,0 1,2-3,7-19,-3 9,-2-1,-1 0,0-1,-2 0,-1 0,-1 0,-1 0,-1-1,-1 1,-1 0,-1-1,-1 1,-1 0,-2 0,0 1,-1 0,-2 0,0 0,-1 1,-2 0,-10-15,-12-9,-1 2,-3 2,-11-8,27 34,0 0,-1 2,0 1,-2 1,1 1,-1 1,-1 1,0 1,0 2,0 0,-1 2,0 1,-5 1,-44-11,-873-145,337 85,461 58,-900-69,33 33,300 30,385 16,-768 1,487 17,386-7,0 10,1 9,-31 17,130-18,1 6,-122 47,215-64,0 2,1 1,1 2,1 1,0 1,2 2,0 1,2 1,0 2,2 0,1 2,1 0,1 2,-5 11,-22 38,3 1,3 3,4 1,2 9,-118 406,20-56,103-206,31-214,1-17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51.5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2416 883,'4'-73,"4"0,2 1,4 0,5-6,-3 4,-10 49,-5 21,-7 20,0 2,-12 37,1 0,3 1,3 1,-1 18,10-54,1-1,0 1,2 0,0 0,1-1,2 1,0-1,1 1,1-1,0-1,2 1,0-1,8 12,10 8</inkml:trace>
  <inkml:trace contextRef="#ctx0" brushRef="#br0" timeOffset="-1066.408">130 762,'-8'3,"1"0,-1 1,1 0,0 0,0 0,0 1,0 0,1 1,0-1,0 1,0 0,1 0,0 1,0 0,0 0,1 0,0 0,1 1,-1 0,2-1,-1 1,1 0,0 1,1-1,-1 0,2 0,-1 1,1-1,1 0,-1 1,2 5,0-9,-1-1,1 1,0-1,0 0,0 0,1 0,-1 0,1 0,0 0,0 0,0-1,1 0,-1 0,1 0,0 0,0 0,0-1,0 1,0-1,0 0,1 0,-1-1,1 0,-1 1,1-1,0-1,-1 1,1-1,0 0,3 0,1 0,-1 0,1-1,0 0,0 0,-1-1,1 0,-1-1,0 0,0 0,0-1,0 0,0 0,-1 0,0-1,0-1,3-2,-4 1,0 0,-1-1,0 0,0 0,-1 0,0 0,-1-1,0 0,0 0,0 1,-1-2,-1 1,0 0,0 0,0 0,-1-1,-1 1,0 0,0 0,0 0,-1-1,-1 1,0 1,0-1,0 0,-1 1,-1 0,1 0,-1 0,-1 0,1 1,-1 0,0 0,-1 0,0 1,0 0,0 1,-1-1,-4-1,7 5,0 1,0-1,-1 1,1 0,0 1,0 0,-1 0,1 0,0 0,-1 1,1-1,0 2,0-1,0 0,0 1,0 0,0 0,0 0,1 1,-1 0,1 0,-1 0,1 0,0 1,1-1,-1 1,0 0,0 2,-3 2,1 0,0 0,1 1,0 0,0 0,1 0,0 0,0 1,1 0,0 0,1 0,0 0,1 0,0 5,1-9,0-1,1 1,0-1,0 1,1-1,-1 1,1-1,0 0,1 1,-1-1,1-1,0 1,0 0,1-1,-1 1,1-1,0 0,0 0,1 0,-1-1,1 0,-1 0,1 0,5 2,36 17</inkml:trace>
  <inkml:trace contextRef="#ctx0" brushRef="#br0" timeOffset="-680.996">785 790,'-5'-1,"0"1,-1 0,1 0,0 0,0 1,0-1,-1 1,1 1,0-1,0 1,1 0,-1 0,0 0,0 0,1 1,0 0,-1 0,1 0,0 1,0-1,1 1,-1 0,1 0,0 0,0 1,0-1,1 1,-1-1,1 1,0 0,1 0,-1 0,1 0,0 0,0 0,0 0,1 1,0-1,0 0,0 0,1 1,0 4,4-3,0 1,0-1,0 0,1 0,0 0,0-1,1 1,0-2,0 1,0-1,0 0,1 0,0-1,0 0,1-1,-1 0,0 0,1-1,0 0,0 0,0-1,0 0,0-1,3 0,2 2,0-1,-1-1,1 0,0-1,0 0,0-2,-1 1,1-2,-1 1,3-3,-10 4,-1-1,1 1,-1-1,1 0,-1-1,0 0,-1 1,1-1,-1-1,1 1,-1-1,0 0,-1 1,1-2,-1 1,0 0,-1-1,1 1,-1-1,0 0,0 0,-1 0,0 0,1-1,-2-3,0 1,0 0,-1-1,0 1,0 0,-1-1,0 1,-1 0,0 0,0 1,-1-1,0 1,-1-1,0 1,0 1,-1-1,1 1,-2 0,1 0,-1 0,0 1,0 0,-1 1,0 0,0 0,0 0,-1 1,1 0,-1 1,0 0,0 0,0 1,0 0,-1 1,-2-2,1 1,-1 0,0 1,1 1,-1-1,0 2,0 0,1 0,-1 1,1 0,-1 1,1 1,0 0,0 0,0 1,1 0,-1 1,1 0,1 1,-1 0,-3 4,10-8,1-1,0 1,0 0,0-1,0 1,0 0,1 0,-1 1,1-1,0 0,0 0,0 1,0-1,0 1,1-1,0 0,-1 1,1-1,1 1,-1-1,0 1,1-1,0 1,0-1,0 0,0 0,0 1,1-1,-1 0,1 0,0 0,1 1,3 3,1 0,0-1,0 0,0 0,1-1,-1 0,1 0,1-1,-1 0,3 1,42 15</inkml:trace>
  <inkml:trace contextRef="#ctx0" brushRef="#br0" timeOffset="-269.394">1467 749,'-5'-1,"-1"-1,0 1,0 0,0 1,0-1,0 1,1 0,-1 1,0-1,0 1,0 1,0-1,1 1,-1 0,1 0,-1 0,1 1,0 0,0 0,0 0,0 1,0-1,1 1,0 0,0 1,0-1,0 1,1-1,-1 1,1 0,0 1,1-1,-1 0,1 1,0 0,1-1,-1 1,1 0,0 0,1 0,-1-1,1 1,0 0,1 0,0 0,-1 0,2 0,-1-1,1 1,0 0,0-1,0 1,1-1,2 4,6 0,1 0,1-1,-1 0,1-1,0-1,1 0,-1 0,1-2,1 1,-1-2,0 0,1-1,-1 0,1-1,0-1,0 0,-1-1,13-2,-13 2,1-1,-1 0,0-1,0 0,0-1,0-1,0 0,-1-1,1 0,-10 3,1 0,0 0,0 0,-1-1,0 0,0 1,0-2,0 1,-1 0,1-1,-1 1,0-1,-1 0,1 0,-1 0,0-1,0 1,0 0,-1-1,0 1,0-1,0 1,-1-1,0-3,-1 0,0 0,0-1,-1 1,0 0,-1 0,0 0,-1 1,1-1,-2 1,1 0,-1 0,0 0,-1 1,0-1,0 1,-1 1,1-1,-1 1,-1 0,1 1,-3-2,4 3,0 0,0 1,-1 0,1 0,0 0,-1 1,0 0,0 0,0 0,1 1,-1 0,0 1,-1-1,1 1,0 1,0-1,0 1,0 1,1-1,-1 1,0 0,0 1,1-1,0 1,-1 0,1 1,0 0,-1 1,2-2,2 1,-1-1,0 1,0-1,1 1,0 0,0 1,0-1,0 0,1 1,0-1,0 1,0 0,0 0,1 0,0 0,0 0,0 0,0 0,1 0,0 0,0 0,1 1,-1-1,1 0,0 0,0 0,1 0,-1 0,1-1,0 1,1 0,-1-1,1 0,0 1,0-1,0 0,1 0,2 2,36 25,4-5</inkml:trace>
  <inkml:trace contextRef="#ctx0" brushRef="#br0" timeOffset="5932.706">3004 723,'-9'13,"-1"1,2 0,0 0,1 1,0 0,1 1,0 1,5-12,-1 0,1-1,0 1,1 0,-1 0,1 0,0-1,0 1,1 0,0 0,-1 0,2 0,-1-1,0 1,1-1,0 1,0-1,0 1,1-1,-1 0,1 0,0 0,0 0,0-1,4 4,1-2,0 1,1-1,0-1,-1 1,1-1,1-1,-1 0,0 0,1-1,0 0,-1-1,1 0,0 0,0-1,0 0,-1-1,1 0,0-1,0 0,-1 0,1-1,-1 0,9-5,-13 5,0 0,0 0,-1-1,1 0,-1 0,1 0,-1-1,-1 1,1-1,-1 0,1 0,-1 0,-1-1,1 1,-1 0,0-1,0 0,0 0,-1 1,0-1,0 0,-1 0,0 0,0 0,0 0,-1 0,1 0,-1 0,-2-5,0-2,0 1,-1 0,-1-1,0 1,0 1,-1-1,-1 1,0 0,0 1,-1-1,0 1,-1 1,-5-5,12 12,0 0,0 0,0-1,-1 1,1 1,-1-1,0 0,1 1,-1-1,0 1,0 0,0 0,0 0,0 0,0 0,0 1,0-1,0 1,0 0,0 0,0 0,0 0,-1 1,1-1,0 1,0 0,0 0,0 0,1 0,-1 0,0 1,0-1,1 1,-1 0,-1 1,-3 6,0 0,1 0,0 1,1 0,0 0,1 0,0 0,0 1,1-1,0 1,1 0,0 0,1 0,1 0,-1 1,2-1,-1 0,2 0,1 8,-2-12,1 1,0 0,1-1,-1 1,1-1,1 0,-1 0,1 0,1 0,-1-1,1 1,0-1,1 0,-1-1,1 0,4 4,24 12</inkml:trace>
  <inkml:trace contextRef="#ctx0" brushRef="#br0" timeOffset="6234.836">3539 923,'10'-44,"-3"0,-1-1,-2 0,-2 0,-3-33,-5 55,-7 34,5 16,0 0,2 0,1 1,1-1,1 1,2 0,1 10,-1-26,1 0,1-1,0 1,1 0,0-1,0 1,2-1,-1 0,1 0,5 8,4 3</inkml:trace>
  <inkml:trace contextRef="#ctx0" brushRef="#br0" timeOffset="6952.019">3539 776,'-2'16,"0"1,2 0,0 0,1 0,0 0,1 0,2 0,0 2,-2-12,0-1,0 0,0 0,1-1,0 1,0 0,0-1,1 0,0 0,0 0,0 0,1-1,0 1,-1-1,1 0,1-1,-1 1,1-1,-1 0,1 0,0-1,0 0,1 0,0 0,0 0,1-1,-1-1,1 1,-1-1,1 0,-1-1,1 0,-1 0,1-1,-1 0,0 0,0 0,0-1,0 0,0-1,-1 1,1-1,-1 0,0-1,0 0,-1 0,0 0,1-1,-1 1,1-4,2-1,0 0,-1-1,0 0,-1 0,-1-1,1 0,-2 0,1 0,-2-1,0 1,0-1,-1 0,-1 0,0 0,-1-1,0 7,0 0,0 0,-1 0,0 0,0 0,-1 0,0 1,0-1,-1 1,1-1,-1 1,-1 0,1 0,-1 0,0 0,-1 1,1 0,-1 0,0 0,0 0,-1 1,1 0,-1 0,0 0,0 1,0-1,-1 2,1-1,-1 1,1 0,-1 0,-7 0,2 4,0 0,0 1,1 0,-1 1,1 1,0 0,0 0,0 1,0 0,1 1,0 0,1 1,0 0,0 0,0 1,1 1,1-1,-1 1,2 0,-1 1,1-1,1 1,0 0,1 1,-2 5,4-11,-1 1,1-1,1 1,-1 0,1 0,1 0,-1 0,1 0,0 0,1 0,-1-1,1 1,1 0,-1 0,1-1,1 1,-1 0,1-1,2 3,17 22</inkml:trace>
  <inkml:trace contextRef="#ctx0" brushRef="#br0" timeOffset="7233.604">4234 843,'7'-158,"-3"-71,-6 204,-2 22,2 17,-1 90,5 0,3 1,6 0,10 52,-10-97</inkml:trace>
  <inkml:trace contextRef="#ctx0" brushRef="#br0" timeOffset="9984.454">4916 215,'-16'126,"13"-46,2 0,4 0,8 35,1 34,-12-143,7 125,-8 107,0-220,0 0,-2 0,0 0,-1 0,0 0,-6 12,9-28,0-1,0 0,1 1,-1-1,0 0,0 1,0-1,-1 0,1 0,0 0,0 0,-1 0,1 0,0 0,-1-1,1 1,-1 0,1-1,-1 1,1-1,-1 1,1-1,-1 0,0 0,1 0,-1 0,1 0,-1 0,0 0,1 0,-1-1,1 1,-1-1,1 1,-1-1,1 1,-1-1,1 0,-1 0,1 0,-23-5,-15 3,-1 1,0 2,0 2,-2 2,18-2,-581 64,-80 10,-6-28,422-34,11 4,195-11,61-8,1 0,-1-1,1 0,0 1,0-1,0 0,0 1,0-1,0 0,0 0,1 0,-1 0,0 0,1 0,0 0,0 0,-1 0,1 0,0 0,1 0,-1 0,0 0,1-1,-1-2,13-328,-61-200,46-98,2 629,1 0,-1 0,1 0,0 0,0 1,0-1,0 0,0 0,0 1,0-1,0 1,1-1,-1 1,1-1,-1 1,1 0,0 0,-1 0,1 0,0 0,0 0,0 0,0 1,0-1,0 0,0 1,0 0,0 0,0-1,0 1,0 0,0 0,0 1,0-1,0 0,0 1,0-1,-1 1,1 0,1 0,13 0,1347 6,-948-7,533-27,-848 27,-98 1,0 0,0 0,0 0,0 0,0 1,-1-1,1 1,0 0,-1-1,0 1,1 0,-1 0,0 0,0 0,0 0,0 0,0 0,0 0,-1 0,1 0,-1 1,1-1,-1 0,0 0,0 0,0 1,0-1,-1 1,2 5,29 290,-23-205</inkml:trace>
  <inkml:trace contextRef="#ctx0" brushRef="#br0" timeOffset="11916.82">2470 442,'-181'151,"260"-224,66-59,-144 132,-1-1,0 1,0-1,1 1,-1-1,0 1,1-1,-1 1,0 0,1-1,-1 1,1 0,-1-1,1 1,-1 0,1 0,-1-1,1 1,-1 0,1 0,-1 0,1 0,-1-1,1 1,-1 0,1 0,-1 0,1 0,-1 0,1 1,0-1,-1 0,1 0,-1 0,1 0,-1 0,1 1,-1-1,1 0,-1 1,0-1,1 0,-1 1,1-1,-1 0,0 1,1-1,-1 1,0-1,1 1,-1-1,0 0,0 1,1 0,-1 32,-19 200,10 42,10-138,-1-136,0 0,0 0,0 1,1-1,-1 0,0 0,0 0,0 0,0 0,-1 0,1 0,0 0,0 0,-1 0,1 0,-1 0,1 0,-1 0,1 0,-1 0,1 0,-1 0,0 0,1 0,-1-1,0 1,0 0,0-1,0 1,0 0,0-1,1 1,-1-1,0 0,-1 1,1-1,0 0,0 1,0-1,0 0,0 0,0 0,0 0,0 0,0 0,0 0,0-1,0 1,-1 0,1 0,0-1,0 1,0-1,1 1,-1-1,-1 0,-41-37,43 37,1-1,-1 1,1 0,0-1,0 1,-1 0,1 0,0-1,0 1,0 0,0 0,1 0,-1 0,0 1,0-1,0 0,1 0,-1 1,0-1,1 1,-1-1,1 1,-1-1,1 1,-1 0,1 0,0 0,3-2,15-4,1 0,1 1,-1 1,1 0,-1 2,1 1,19 1,-28 6,-16-3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0.02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669 101,'-20'4,"-91"78,-327 250,356-261,81-71,0 0,0 0,0 1,0-1,0 0,1 1,-1-1,0 1,0-1,0 1,1-1,-1 1,0-1,1 1,-1 0,1-1,-1 1,1 0,-1 0,1 0,-1-1,1 1,0 0,-1 0,1 0,0 0,0 0,-1-1,1 1,0 0,0 0,0 0,0 0,0 0,1 0,-1 0,0 0,0 0,1-1,-1 1,0 0,1 0,-1 0,1-1,-1 1,1 0,-1 0,1-1,-1 1,1 0,0-1,-1 1,1-1,0 1,0-1,0 1,0-1,138 1,-126 0,0-1,0 2,0 0,0 0,0 1,-1 1,1 0,-1 1,0 0,0 1,0 0,-1 1,0 0,1 2,52 49,-52-45,0 0,2 0,-1-1,1-1,1 0,0-1,1-1,0 0,0-1,1 0,0-2,0 0,1-1,6 1,-20-6,0 0,0 0,0 0,0 0,0-1,0 0,0 0,0 0,-1 0,1 0,0-1,-1 0,1 0,-1 0,0 0,1 0,-1-1,0 1,0-1,-1 0,1 0,0 0,-1 0,0 0,0-1,0 1,0-1,0 1,-1-1,0 0,1 1,-1-4,4-14,0 0,-2 0,0-1,-2 1,0-11,-1 27,-1-195,-19-104,13 210,6 85,1 6,-1-1,1 1,-1-1,1 1,0-1,0 1,1-1,-1 1,1-1,0 1,0 0,0-1,0 1,0 0,1 0,-1-1,1 1,7-4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0.81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126 1,'-2'15,"-3"15,-4 12,-1 7,-2 6,-1 4,-1 1,0-1,2-4,1-7,3-6,0-11,1-10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1.0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1 150,'2'-9,"12"-5,20-3,25-3,22 0,16 1,9 1,6 4,-4 5,-10 2,-22 4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1.57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170 274,'-3'18,"1"1,2 0,0 0,0 0,2 0,1 0,0-1,1 1,1-1,1 0,0 0,1-1,1 0,20 32,2-3,2 0,18 17,23 34,-69-91,-1-4,-1 0,1 1,-1-1,0 0,0 1,0 0,0-1,0 1,-1 0,1 0,-1 0,0 0,0 0,0 0,0 0,0 0,-1 0,1 1,-1-1,0 0,0 0,0 1,0-1,-1 0,0 0,1 1,-1-1,0 0,0 0,-1 0,0 1,-6 1,0 0,0-1,-1 0,0 0,0 0,0-1,0-1,-1 0,1 0,-1-1,-1 1,5-2,-14 4,1-2,-1 0,0-1,0-1,0-1,0-1,0-1,1 0,-1-2,1 0,0-1,-18-9,34 14,-1 0,1-1,0 1,-1-1,1 0,0 0,0 0,0 0,1-1,-1 1,0-1,1 0,0 0,-1 0,1 0,0 0,1 0,-1 0,1-1,-1 1,1-1,0 1,0-1,0 1,1-1,-1 1,1-1,0 0,0 1,0-1,1 0,-1 1,1-1,0 0,0 1,1-2,5-7,1-1,0 1,1 1,0 0,1 0,0 1,0 0,2 1,0-1,3-3,24-21,35-29,-4-3,4-11,-53 54,-2-2,0 0,-2-1,0-1,-2 0,-1-1,-2-1,5-16,-12 35,-1 0,0-1,-1 1,-1-1,1 0,-2 1,1-1,-1 0,-1 0,0 0,-1 0,0 0,-1 0,0 0,0 0,-2-2,1 10,0 0,0 1,0 0,0-1,0 1,0 0,-1 1,1-1,-1 1,1-1,-1 1,0 0,1 0,-1 1,0-1,0 1,1 0,-1 0,0 0,0 0,0 1,1 0,-1-1,0 1,1 1,-1-1,1 0,-1 1,1 0,-1 0,1 0,0 0,0 0,-1 2,-115 82,56-34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2.35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131 0,'-2'21,"-4"15,-2 13,-2 10,-2 6,-4 4,-1-1,-2-6,-2-8,2-14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2.62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1 172,'0'-7,"6"-4,12-3,19-4,19-2,17-4,14 1,6 2,5 4,-6 6,-12 6,-15 9,-18 3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2.8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0,'0'21,"0"15,0 11,0 11,0 10,0 6,0 7,0-10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7.73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3563 18,'-3'23,"0"-1,-2 0,0 0,-1-1,-1 0,-2 0,0 0,-7 11,12-23,0-2,-89 167,84-162,0 0,0-1,-1 0,-1 0,0-1,0-1,-1 0,0 0,0-1,-1 0,0-2,-4 2,-74 22,0-4,-2-4,-1-4,0-4,-5-4,-8 3,-19 5,-8 1,-100 1,-375-20,-34-27,520 22,1-5,0-6,1-5,-101-31,116 10,103 38,1 1,0-1,0-1,0 1,1 0,-1 0,1-1,0 1,0-1,0 1,1-1,0 1,0-1,0 1,0-1,0 1,1-1,1-2,-1-5,5-35,2 0,2 1,2 0,12-28,17-66,-40 137,-1 0,0 1,0-1,1 1,-2-1,1 0,0 1,0-1,-1 1,0-1,1 1,-1-1,0 1,0 0,0-1,0 1,-1 0,1 0,-4-8,7 15,4 3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8.50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493 102,'-246'85,"212"-73,-8 1,1 3,1 1,-20 14,58-31,1 0,-1 0,1 1,0-1,-1 1,1-1,0 1,-1-1,1 1,0 0,0 0,0 0,0-1,0 1,0 0,0 0,0 0,0 1,0-1,0 0,0 0,1 0,-1 1,1-1,-1 0,1 1,-1-1,1 0,0 1,-1-1,1 1,0-1,0 0,0 1,0-1,1 1,-1-1,0 1,0-1,1 0,-1 1,1-1,-1 0,1 0,0 1,0-1,-1 0,1 0,1 1,137 67,-80-34,-1 2,-2 2,11 14,-54-43,-12-9,-1 0,1 0,0 0,-1 0,1 0,0 0,0 0,0-1,-1 1,1 0,0 0,0-1,0 1,0-1,0 1,1-1,-1 1,0-1,0 1,0-1,0 0,0 0,1 0,-1 0,0 0,0 0,0 0,0 0,1 0,-1 0,0-1,0 1,0 0,0-1,0 1,0-1,0 1,0-1,0 0,0 1,0-1,0 0,0 0,0 1,0-1,-1 0,1 0,0 0,-1 0,1 0,-1-1,9-23,-1-1,-1 0,-2 0,0-1,-2 1,-1-1,-1-13,0 27,2-265,-11 231,2 37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9.13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151 1,'-4'20,"-7"17,-3 10,-1 4,-4 3,0-1,1-5,1-9,4-8,1-10,3-8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4:47:25.21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84 486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8:05.6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2 270,'-2'14,"4"13,3 9,6 5,8 3,7-5,7-8,8-9,11-19,13-20,11-23,11-23,7-19,5-19,-1-16,-16 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9.39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54,'23'-2,"19"-3,15-3,13-1,5 0,1 1,-5 2,-11 2,-14 2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9.67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72 1,'11'16,"7"10,4 4,0 3,2 0,-1-2,-5-3,-5-4,-5-2,-6 0,-10-1,-11-1,-9 2,-6-3,-4-5,-1-4,2-7,8-4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29.84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0 150,'21'-11,"17"-9,19-2,13-3,9-2,-3 2,-14 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39.02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0 870,'19'0,"14"0,13 0,11-3,6 0,2-2,-3-1,-6 2,-7 0,-10 0,-12 0</inkml:trace>
  <inkml:trace contextRef="#ctx0" brushRef="#br0" timeOffset="285.82">174 575,'-2'13,"-1"12,2 13,2 9,0 6,0 5,1 1,-2 3,-1-3,-5-2,1-4,-3-7,1-4,1-6,2-11</inkml:trace>
  <inkml:trace contextRef="#ctx0" brushRef="#br0" timeOffset="631.43">1136 655,'-2'16,"-3"14,-6 12,-2 7,-2 4,-1 3,3 1,4-3,3-6,2-6,2-8,2-8,1-11,-1-7</inkml:trace>
  <inkml:trace contextRef="#ctx0" brushRef="#br0" timeOffset="838.759">802 415,'16'-2,"19"-1,19 0,17 1,11 0,9 1,2 0,-4 1,-9 2,-19 2</inkml:trace>
  <inkml:trace contextRef="#ctx0" brushRef="#br0" timeOffset="1453.73">1323 870,'-2'9,"1"1,0 0,0 0,1 0,0-1,1 1,0 0,1 0,-1-1,2 1,0-1,0 1,0-1,1 0,1 0,0-1,4 7,13 16,1-1,1-2,1 0,4 1,10 11,24 38,-62-76,-1-1,0 0,1 0,-1 0,0 1,0-1,0 0,0 0,0 1,0-1,0 0,-1 0,1 1,0-1,-1 0,1 0,-1 0,1 0,-1 1,1-1,-1 0,0 0,0 0,1 0,-1-1,0 1,0 0,0 0,0 0,0-1,0 1,0 0,0-1,-1 1,1-1,0 0,0 1,0-1,-1 0,-50 12,38-9,0-1,0-1,0 0,-1-1,1 0,0-1,0-1,0-1,0 0,0 0,0-1,1-1,0 0,0-1,0-1,1 0,-8-6,18 11,-1 0,1 0,0 0,0-1,1 1,-1-1,0 0,1 1,-1-1,1 0,0 0,0 0,0 0,1 0,-1 0,1 0,-1 0,1 0,0 0,0 0,0 0,1-1,-1 1,1 0,0 0,-1 0,2 0,-1 1,0-1,0 0,1 0,-1 1,1-1,0 1,0-1,1 0,13-13,1 0,1 2,1 0,0 1,0 1,2 0,26-17,-19 12,0-2,-1 0,-1-2,-1-1,-1-1,0-1,-2-1,7-11,-27 33,0 1,1 0,-1-1,0 1,0-1,-1 0,1 0,-1 0,1 0,-1 0,0 0,0 0,0 0,-1 0,1 0,-1-1,1 1,-1 0,0 0,-1-1,1 1,0 0,-1 0,0-1,0 1,0 0,0 0,0 0,0 0,-1 0,0 1,1-1,-1 0,0 1,0-1,-2-1,-4 1,-1 1,1 0,-1 0,0 0,1 1,-1 0,0 1,0 0,0 1,1-1,-1 2,0-1,1 1,-1 0,1 1,0 0,-5 3,7-4,0 0,1 0,-1 0,1 1,0 0,0 0,0 1,0-1,0 1,1 0,0 1,0-1,0 1,0-1,1 1,-1 0,1 1,1-1,-1 0,1 1,0-1,-1 5,2 14</inkml:trace>
  <inkml:trace contextRef="#ctx0" brushRef="#br0" timeOffset="1799.805">2099 1,'14'9,"6"14,3 20,1 20,-1 22,-1 24,-6 18,-5 16,-4 7,-8 4,-13 1,-13-6,-11-10,-13-12,-11-20,-12-20,8-25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37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187 201,'-2'21,"-1"15,-2 12,-3 5,-2 4,1 1,-1-3,2-3,0-4,0-9,3-7,2-10</inkml:trace>
  <inkml:trace contextRef="#ctx0" brushRef="#br0" timeOffset="259.616">0 122,'3'-10,"6"-2,12-1,11-2,9 0,12 3,10 0,5 1,4 2,-1 3,-2 1,-13 3</inkml:trace>
  <inkml:trace contextRef="#ctx0" brushRef="#br0" timeOffset="706.98">548 496,'20'0,"17"-2,10-1,7 0,0 0,-4 2,-8 0,-9 0,-10 1</inkml:trace>
  <inkml:trace contextRef="#ctx0" brushRef="#br0" timeOffset="1098.79">494 469,'-3'24,"0"0,2-1,0 1,2 0,0 0,2 0,3 11,-6-33,1 0,-1 0,1 1,0-1,-1 0,1 0,0 0,1 0,-1 0,0 0,0 0,1-1,-1 1,1 0,0-1,-1 1,1-1,0 1,0-1,0 0,0 0,0 0,0 0,0 0,0-1,1 1,-1 0,0-1,0 0,1 1,-1-1,0 0,1 0,1-1,56-1,71 4,-124-1,-1 0,0 0,1 1,-1 0,0 0,0 0,0 1,-1 0,1 0,-1 0,1 1,-1 0,0 0,0 0,-1 1,1 0,-1 0,0 1,-1-3,-1 0,0 1,0 0,-1-1,1 1,-1 0,0 0,0 0,0 0,-1-1,1 1,-1 1,0-1,0 0,0 0,0 0,-1 0,0 0,0-1,0 1,0 0,-1 0,1 0,-1-1,0 1,0-1,0 1,-1-1,1 0,-1 0,0 0,1 0,-3 0,-6 8,-2-1,1 0,-1-1,-1 0,0-1,0-1,-14 6,26-12,-6 3,-1-1,0 1,0-1,0-1,0 0,0 0,-1-1,1 0,-4 0,-4-4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37.00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0 214,'18'3,"20"0,15-1,12-2,6-1,0-1,-5 1,-7-1,-11 1,-14 1</inkml:trace>
  <inkml:trace contextRef="#ctx0" brushRef="#br0" timeOffset="227.037">242 0,'-3'16,"0"14,0 12,0 7,2 7,0 2,0-1,1-1,0-3,0-7,0-6,0-8,0-9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35.56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338 121,'0'7,"-2"9,-4 10,-2 11,-3 10,-1 8,-1 7,0 3,-1 1,0-3,0-5,2-5,2-7,1-10,3-14,3-17,1-9</inkml:trace>
  <inkml:trace contextRef="#ctx0" brushRef="#br0" timeOffset="283.24">3 81,'-2'-3,"1"0,8-2,12 0,14 0,15-1,15 1,15-1,11-2,3-2,-2 1,-6 2,-12 2,-16 2,-17 4,-16 1</inkml:trace>
  <inkml:trace contextRef="#ctx0" brushRef="#br0" timeOffset="995.909">525 735,'92'-196,"-92"196,0 1,0 0,0-1,0 1,1 0,-1-1,0 1,0 0,1-1,-1 1,1-1,-1 1,0 0,1-1,-1 1,1-1,-1 1,1-1,0 0,-1 1,1-1,-1 1,1-1,0 0,-1 0,1 1,0-1,-1 0,1 0,0 0,0 0,-1 0,1 0,0 0,-1 0,1 0,0 0,-1 0,1 0,0-1,0 1,-1 0,1 0,-1-1,1 1,0 0,-1-1,1 1,-1-1,1 1,-1-1,1 1,-1-1,1 1,-1-1,1 1,-1-1,0 0,1 1,-1-1,0 0,5 36,-1 0,-2 0,-1 0,-2 0,-4 22,-3 14,5-47,0 0,1 1,2 0,0-1,3 16,3-17,2-9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48.70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37,'22'-10,"266"6,-169 5,192-7,-284 0,-38-3,-21 6,19 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7:46.9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359 118,'-2'11,"-3"11,-3 11,-3 10,-1 8,1 7,0 4,0 1,2-2,0-3,2-6,1-9,3-9,1-16,1-10</inkml:trace>
  <inkml:trace contextRef="#ctx0" brushRef="#br0" timeOffset="298.207">12 37,'-7'-2,"2"1,10 1,12 1,17-1,21 1,17-3,14-3,7-3,-2 0,-6 2,-14 1,-19 4,-18 4,-15 2</inkml:trace>
  <inkml:trace contextRef="#ctx0" brushRef="#br0" timeOffset="982.963">600 599,'12'-7,"0"1,1 1,0 0,0 0,0 1,1 1,-1 0,1 1,0 1,-1 0,1 1,12 1,-23-2,-1 1,1-1,0 1,1 0,-1 0,0 0,0 0,0 1,-1-1,1 1,0 0,0 0,0 0,0 0,0 0,-1 0,1 1,-1 0,1-1,-1 1,1 0,-1 0,0 0,0 1,0-1,0 0,-1 1,1-1,-1 1,1 0,-1-1,0 1,0 0,0 0,0 0,0 0,-1 0,-3 8,0-1,-1 0,-1-1,1 1,-1-1,-1 0,0 0,0 0,-1-1,0 0,-1 0,1-1,-1 0,-1 0,-2 0,-4 7,-114 105,128-119,0 1,-1 0,1 0,0-1,0 1,0 0,0 0,0 0,0 0,0 0,0 1,1-1,-1 0,0 0,1 0,-1 1,1-1,-1 0,1 1,0-1,-1 1,1-1,0 0,0 1,0-1,0 0,0 1,0-1,0 1,1-1,-1 0,0 1,1-1,-1 0,1 1,0-1,-1 0,1 0,0 0,0 1,6 1,0 0,1-1,-1 0,1 0,0-1,-1 1,1-2,0 1,0-1,0 0,3-1,11 1,173-2,80-15,-219 12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6:54.1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1548 445,'-1'0,"1"1,0 0,-1 0,1-1,0 1,0 0,0 0,0 0,0 0,0-1,0 1,0 0,0 0,0 0,0-1,0 1,1 0,-1 0,0 0,1-1,-1 1,0 0,1 0,-1-1,1 1,-1 0,1-1,-1 1,1-1,0 1,-1-1,1 1,0-1,0 1,-1-1,1 0,0 1,0-1,-1 0,1 0,0 1,0-1,0 0,-1 0,1 0,0 0,0 0,0 0,0 0,-1 0,1-1,0 1,0 0,0 0,-1-1,1 1,0 0,0-1,-1 1,1-1,0 1,-1-1,1 1,-1-1,1 0,0 0,0 1,0-1,0 1,0-1,0 0,0 0,0 0,0 1,0-1,0 0,0 0,-1 0,1 0,0 0,-1-1,1 1,-1 0,1 0,-1 0,0 0,1-1,-1 1,0 0,0 0,0-1,0 1,0 0,0 0,0-1,0 1,0 0,-1 0,1 0,0-1,-1 1,1 0,-1 0,0 0,1 0,-1 0,0 0,1 0,-1 0,0 0,0 0,0 0,0 0,0 1,0-1,0 0,0 1,0-1,0 1,-1-1,1 1,0-1,0 1,-1 0,1 0,0 0,0 0,-1-1,1 2,0-1,0 0,-1 0,-2 2,0 0,0 1,1-1,-1 1,1 0,-1 0,1 0,0 0,0 1,1-1,-1 1,1-1,-1 1,1 0,0 2,-13 20</inkml:trace>
  <inkml:trace contextRef="#ctx0" brushRef="#br0" timeOffset="247.648">1655 912,'0'3,"0"-3,0-2,-3-4,-2-3,-3-2,-3 1,-1 2,1 4,3 8,2 8,7 4,10 1,4-2</inkml:trace>
  <inkml:trace contextRef="#ctx0" brushRef="#br0" timeOffset="-1306.069">305 17,'-15'-1,"0"0,0 1,0 0,1 1,-1 1,0 1,1 0,-1 0,1 2,0 0,0 0,1 1,0 1,0 1,0-1,1 2,0 0,-1 2,9-7,0 1,0 0,0 0,1 0,-1 0,2 1,-1 0,0-1,1 1,0 0,1 0,-1 0,1 0,0 0,0 0,1 1,0-1,0 0,1 0,-1 0,1 1,1-1,-1 0,1 0,0 0,0-1,1 1,0 0,0-1,0 0,1 0,-1 0,1 0,1 0,15 19,1-1,0-1,2-1,1-1,4 1,95 92,-120-110,-1 0,1-1,-1 1,1 0,-1 0,0 0,0 0,0 1,-1-1,1 0,-1 1,0 0,0-1,0 1,0-1,-1 1,1 0,-1 0,0-1,0 1,0 0,-1-1,1 1,-1 0,0-1,0 1,0 0,-1-1,1 0,-1 1,0-1,0 0,0 0,-2 3,-42 26,45-31,0-1,1 1,-1-1,0 0,0 1,0-1,0 0,0 0,-1 0,1 0,0 0,0 0,0 0,0 0,0 0,0 0,0 0,0-1,0 1,0 0,0-1,0 1,0-1,1 1,-1-1,0 1,0-1,0 0,0 1,1-1,-1 0,0 0,1 0,-1 0,1 1,-1-1,1 0,-1 0,1 0,-1 0,1 0,0 0,0 0,0 0,-1 0,1 0,0 0,0 0,0 0,1-1,-1-13,2 0,0-1,1 1,0 0,1 0,1 0,0 1,1 0,1 0,4-7,-5 7,201-424,-184 391,-22 64,-15 132,5 1,9 79,1-162,5 14,-3-74</inkml:trace>
  <inkml:trace contextRef="#ctx0" brushRef="#br0" timeOffset="-1042.299">291 230,'-9'0,"4"0,9 0,16 0,18 0,18-2,16-3,7-1,-11 1</inkml:trace>
  <inkml:trace contextRef="#ctx0" brushRef="#br0" timeOffset="-396.973">759 645,'155'-260,"-135"240,-20 20,1 0,-1 0,1 0,-1 0,1 0,0 0,-1 0,1 1,-1-1,1 0,-1 0,1 1,-1-1,1 0,-1 1,1-1,-1 0,1 1,-1-1,0 1,1-1,-1 0,0 1,1-1,-1 1,0-1,0 1,1-1,-1 1,0 0,0-1,0 1,0-1,0 1,0-1,0 1,0 0,0-1,0 1,0-1,0 1,0-1,0 1,0 0,-10 144,0-58,-9 76,-36 149,51-295,3-11,0 0,0-1,-1 1,1-1,-1 1,0-1,-1 0,1 0,-1 1,0-2,-4 6,6-10,0 0,1 0,-1 0,0 0,0 0,0 0,1 0,-1 0,0 0,0 0,0 0,1 0,-1-1,0 1,0 0,1 0,-1-1,0 1,1-1,-1 1,0-1,1 1,-1-1,0 1,1-1,-1 1,1-1,-1 0,1 1,0-1,-1 0,1 1,0-1,-1 0,1 0,0 1,0-1,0 0,-1 0,1 0,0 1,0-1,0 0,0 0,1 0,-1 1,0-1,0 0,0 0,1 1,-1-1,1-2,1 0,-1 0,1 1,0-1,0 1,0 0,0-1,0 1,0 0,0 0,1 1,-1-1,1 0,0 1,-1-1,1 1,0 0,0 0,0 0,0 0,0 1,0-1,0 1,0 0,0-1,0 1,0 1,0-1,0 0,0 1,2 0,5-1,162-3,-112 0</inkml:trace>
  <inkml:trace contextRef="#ctx0" brushRef="#br0" timeOffset="82118.668">732 645,'7'-19,"1"0,0 1,1 0,1 0,1 1,1 0,0 1,1 1,1 0,0 0,1 2,13-10,-25 21,0 0,0 0,0 0,0 0,1 1,-1 0,0-1,1 1,-1 0,1 1,-1-1,1 1,0-1,-1 1,1 0,0 1,-1-1,1 0,-1 1,1 0,-1 0,1 0,-1 0,1 1,-1-1,0 1,0 0,0 0,0 0,0 0,0 1,-1-1,1 1,-1 0,1-1,-1 1,0 0,1 3,5 10,-2 0,0 0,0 0,-2 1,0 0,0 0,-2 1,0-1,-1 0,-1 1,-1-1,-2 14,-1-2,-1 0,-2 1,-1-2,-1 1,-2-2,0 1,-2-1,-1-1,-1 0,-2-1,-5 6,13-16,-1 1,0-2,-1 1,-1-1,0-1,-1 0,0-1,-1 0,-1-1,1-1,-2 0,1-1,-1-1,-1 0,1-2,-1 1,-1-2,1 0,-12 1,20-6,2 1,1 0,-1 0,0-1,0 0,0-1,1 0,-1 0,0 0,1 0,-1-1,-5-3,10 2,0 1,0-1,0 0,1 0,-1 0,1 0,0 0,0 0,0-1,0 1,1 0,-1 0,1-1,0 1,0 0,0-1,1 1,-1 0,1-1,-1 1,1 0,0 0,0 0,1 0,-1-1,1 2,-1-1,1 0,0 0,0 1,0-1,1 1,-1-1,2 0,4 0,0 0,1 0,-1 1,1 0,-1 1,1 0,0 0,0 1,-1 0,1 1,0 0,0 0,7 0,6 1,0 1,0 2,-1 0,1 1,-1 1,0 1,-1 0,0 2,0 1,-1 0,-1 1,13 11,18 16,-24-17,2-2,0 0,1-2,13 6,-37-22,-1 0,1 0,0 0,0 0,0-1,0 1,0-1,0 0,0 0,0-1,0 1,1-1,-1 0,0 0,0-1,1 1,-1-1,0 0,0 0,0 0,0 0,0-1,0 0,-1 1,1-1,0-1,-1 1,1-1,-1 1,0-1,0 0,2-3,6-11,-1-1,0 0,-1-1,-2 0,0-1,-1 1,0-1,-2-1,0 1,-2-2,9-57,-14 104,-2 0,0 0,-2 0,0 0,-2-1,-5 8,11-22,-3 7,-1 0,-1-1,0 0,-1 0,0-1,-2 0,0 0,-1 0,5-10,-1 0,1-1,-1 0,1-1,-1 0,0 0,0 0,0-1,-1 0,1-1,0 0,-1 0,1-1,-1 0,1 0,-1-1,1 0,0-1,-1 0,1 0,0 0,0-1,0-1,1 1,-1-1,1-1,0 1,0-1,0 0,1-1,-2 0,-2-8,0 1,1-2,0 1,1-1,1 0,1-1,0 1,-1-7,-38-79,42 96,-1 0,-1 0,1 1,-1 0,1 0,-1 0,0 1,-1-1,1 1,-1 1,1-1,-1 1,0 0,0 0,0 0,0 1,0 0,0 0,0 1,0-1,0 2,-1-1,1 0,0 1,0 0,0 1,0-1,0 1,0 0,1 1,-6 2,0 2,1 0,0 1,1 0,-1 1,2 0,-1 0,1 1,0 0,1 0,1 1,-4 7,11-17,0-1,-1 0,1 1,0-1,0 0,0 0,0 1,0-1,0 0,0 0,0 0,0 0,0 0,0-1,0 1,0 0,0 0,0-1,0 1,0 0,0-1,0 1,0-1,0 1,0-1,-1 0,1 1,0-1,-1 0,2 0,-2 1,89-34,-74 30,-1 0,1-1,-1-1,-1 0,1-1,-1-1,0 0,-1 0,2-3,7-7,-2-2,0 0,-1-1,-2 0,0-1,11-22,4-8,-21 37,0-1,-1 0,-1 0,-1-1,0 0,-1 0,0-1,-2 1,1-10,-3 16,0-1,-2 1,1-1,-1 1,-1-1,0 1,-1-1,0 1,0-1,-1 1,-1 0,0 0,0 1,-1-1,-1 1,-4-7,-5-5,14 19,-1 0,1-1,-1 1,0 0,0 0,0 0,0 1,0-1,0 0,-1 1,1 0,-1-1,0 1,0 0,0 0,0 0,0 1,0-1,0 1,-1 0,1 0,0 0,-1 0,1 1,-1-1,1 1,-1 0,-2 0,-10 5,0 1,0 1,1 0,0 1,0 1,1 0,-12 11,17-12,0 0,1 0,0 1,0 0,1 0,0 1,1 0,0 0,0 1,-4 6,1-4,9-13,0 0,0 0,0 0,0 0,0 0,-1 0,1-1,0 1,0 0,0 0,0 0,0 0,0 0,0 0,0 0,0 0,-1 0,1-1,0 1,0 0,0 0,0 0,0 0,0 0,-1 0,7-15,0 0,1 0,0 1,1 0,1 0,0 1,1 0,1 1,-1 0,2 1,0 0,13-9,-21 17,0 1,0 0,0 0,0 1,1-1,-1 1,1 0,-1 0,1 1,-1-1,1 1,-1 0,1 0,-1 0,1 1,-1 0,1 0,-1 0,1 0,-1 1,0-1,0 1,0 0,0 1,0-1,0 1,0-1,-1 1,1 0,-1 0,1 2,4 5,-1 0,0 0,-1 0,0 1,-1 0,0 0,-1 1,0-1,-1 1,0 0,-1 0,0 0,-1 0,0 0,-1 0,0 0,-1 1,-1-1,0 0,0 0,-1-1,-1 1,-1 4,-24 37,-2-1,-3-2,-22 25,-25 38,4 4,75-111,-1-1,1 1,-1-1,0 0,-1 0,1 0,-1 0,0 0,0-1,0 1,-1-1,0 0,0-1,0 1,0-1,0 0,0 0,-1-1,0 1,1-1,-1-1,0 1,0-1,0 0,0 0,0 0,0-1,0 0,-5-1,8 0,-1-1,1 1,0-1,0 0,0 0,0 0,0-1,0 1,0 0,1-1,-1 0,1 0,0 0,0 0,0 0,0 0,1 0,-1-1,1 1,-1-1,1 1,1-1,-1 1,0-1,1 0,0-1,-1-5,0 0,1 0,0 0,1 0,0 0,0 0,1 0,1 0,1-2,0 3,0-1,1 1,0 1,1-1,-1 1,2 0,-1 0,1 1,1 0,-1 0,1 1,0 0,1 0,-1 1,8-4,-7 7,1-1,-1 2,1-1,0 1,0 1,-1 0,1 0,0 1,0 0,-1 1,1 0,-1 1,0-1,1 2,-1-1,0 2,7 3,2 4,-1 2,0-1,-1 2,0 0,-1 1,-1 1,0 0,5 10,-11-13,1-1,0 0,1-1,0 0,1 0,1-1,0-1,0 0,1-1,0 0,0 0,1-2,1 0,-1 0,1-1,2-1,18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8:14.02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1 344,'3'23,"1"1,2-1,0 0,1 0,1-1,1 0,2 0,0-1,1 0,0-1,2 0,1-2,0 1,7 4,-19-19,0 0,0-1,0 1,1-1,0 1,0-1,0 0,0 0,0-1,1 1,-1-1,1 0,-1 0,1-1,0 1,0-1,0 0,0 0,-1-1,1 1,0-1,0 0,0-1,0 1,0-1,3-1,1-3,-1-2,0 1,0-1,0 0,-1-1,0 1,-1-1,1-1,-2 1,5-10,-3 8,287-484,-229 376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6:56.10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1374 442,'9'0,"10"0,13 0,12 0,9 0,5 2,1 1,-8 2,-13 1</inkml:trace>
  <inkml:trace contextRef="#ctx0" brushRef="#br0" timeOffset="255.098">1333 749,'23'4,"24"3,19-2,16 0,11-4,6-4,-15-2</inkml:trace>
  <inkml:trace contextRef="#ctx0" brushRef="#br0" timeOffset="-1378.461">185 14,'-3'14,"-2"15,-4 17,1 14,-1 13,-1 8,-2 3,0-1,1-5,1-10,2-14,2-16</inkml:trace>
  <inkml:trace contextRef="#ctx0" brushRef="#br0" timeOffset="-1008.957">24 1,'31'18,"-1"1,-1 2,-1 1,-1 1,-1 1,5 7,-4-6,0 1,-2 1,-1 2,-2 0,0 1,-2 1,-1 1,-2 1,-1 1,-2 0,-1 1,1 9,-12-37,0 0,-1 1,0-1,0 1,-1-1,0 1,0-1,-1 1,0-1,0 1,-1-1,1 1,-2-1,1 0,-1 0,0 0,-1-1,1 1,-1-1,-1 1,1-1,-1 0,0-1,0 1,-5 2,-7 1,-1-1,0-1,0-1,-1 0,0-2,0 0,0-1,0 0,-1-2,1-1,-1 0,1-1,-6-2,-114-7,120 12,16 3,9 1</inkml:trace>
  <inkml:trace contextRef="#ctx0" brushRef="#br0" timeOffset="-465.815">572 896,'41'-59,"-3"-2,-2-2,20-49,-34 65,-22 48,0-1,0 0,0 0,0 0,0 1,0-1,0 0,0 0,0 0,1 0,-1 1,0-1,0 0,0 0,0 0,0 0,1 0,-1 1,0-1,0 0,0 0,0 0,1 0,-1 0,0 0,0 0,0 0,0 0,1 0,-1 0,0 0,0 0,0 0,1 0,-1 0,0 0,0 0,0 0,1 0,-1 0,0 0,0 0,0 0,1 0,-1 0,0 0,0 0,0-1,0 1,0 0,1 0,-1 0,0 0,0 0,0-1,0 1,0 21,-26 265,25-205,2-51,-1 1,-2 0,-1 0,-1 0,-7 24,10-51,0 0,0 0,0-1,0 1,-1 0,1-1,-1 1,0-1,0 0,0 0,-1 0,1 0,-1 0,1 0,-1 0,0-1,0 1,0-1,-1 0,1 0,0 0,-1-1,1 1,-1-1,0 0,1 0,-1 0,0 0,0 0,0-1,0 0,1 0,-1 0,0 0,0-1,-3 0,-14-10,36 2,228 5,-173 4,-7 0</inkml:trace>
  <inkml:trace contextRef="#ctx0" brushRef="#br0" timeOffset="84235.134">625 843,'-1'-1,"-1"0,1 0,-1 0,1 0,0 0,-1 0,1 0,0 0,0-1,0 1,0 0,0-1,0 1,0-1,0 1,1-1,-1 0,1 1,-1-1,1 0,0 1,-1-1,1 0,0 1,0-1,0 0,0 1,0-1,1 0,-1 1,1-1,-1 0,1 1,-1-1,1 1,0-1,0 1,0-1,-1 1,1-1,1 1,-1-1,13-28,1 0,1 1,2 1,10-13,-27 40,0-1,-1 0,1 1,0-1,0 0,0 1,0-1,0 1,0 0,0-1,1 1,-1 0,1-1,-1 1,0 0,1 0,0 0,-1 1,1-1,0 0,-1 1,1-1,0 1,0-1,-1 1,1 0,0-1,0 1,0 0,0 1,-1-1,1 0,0 0,0 1,0-1,-1 1,1-1,0 1,-1 0,1 0,0 0,-1 0,1 0,-1 0,1 0,-1 0,0 1,0-1,1 0,-1 1,0 0,6 13,-1 0,-1 0,-1 0,0 1,0 0,0 15,-1-10,0 1,-2 0,0 0,-2 0,0 0,-2 0,0 0,-2 0,0-1,-1 0,-1 0,-1 0,-1-1,-1 0,-7 10,13-20,0 0,-1 0,0-1,0 0,-1 0,0 0,-1-1,0 1,0-2,-1 1,0-1,0 0,-1-1,0 0,0 0,0-1,-1 0,-7 2,15-6,-18 5,0-1,-1-1,1 0,-1-2,-13 0,33-1,0-1,0 0,-1 0,1 0,0 0,0 0,0 0,0-1,0 1,0 0,0 0,0-1,0 1,0 0,0-1,0 1,0-1,0 0,0 1,1-1,-1 0,0 1,0-1,1 0,-1 0,0 0,1 0,-1 0,1 1,-1-1,1 0,-1 0,1 0,0 0,0-1,-1 1,1 0,0 0,0 0,0 0,0 0,0 0,0 0,1-1,21-42,-13 34,0 1,1 0,0 0,1 1,0 1,0-1,1 2,0 0,0 0,0 1,1 1,0 0,0 0,0 1,0 1,11 0,-18 2,0 1,0 0,0 1,0-1,0 1,0 1,0-1,0 1,-1 0,1 0,-1 0,0 1,0 0,0 0,-1 0,0 1,1 0,-1-1,-1 1,1 1,-1-1,0 0,0 1,1 2,53 63,-48-64,1 0,0-1,1 0,-1-1,1 0,0 0,0-1,1-1,-1 0,1 0,0-1,0-1,0 0,0 0,-1-1,3-1,-12 1,1-1,-1 1,1-1,-1 1,1-1,-1 0,1 0,-1 0,0-1,0 1,1 0,-1-1,0 0,0 1,0-1,-1 0,1 0,0 0,-1 0,1 0,-1 0,0-1,0 1,0 0,0-1,0 1,0 0,-1-1,1 0,0 0,2-84,-3 71,-3 0,-6 21,-4 16,10-13,0 0,-1 0,0 0,-1 0,1-1,-1 0,-1 0,0 0,0-1,0 1,0-2,-1 1,0-1,0 0,-1 0,0-1,1 0,-1 0,-1-1,1 0,0 0,-8 1,-51-6,56-9,11 2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6:56.6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407 1,'-16'6,"0"2,1 0,0 1,0 1,1 0,1 1,0 0,0 1,1 0,0 1,-8 14,-4 6,2 1,2 1,1 1,-7 21,3-4,2 2,3 0,2 2,2 0,3 0,3 1,2 0,2 0,3 1,3-1,2 0,3 0,2 0,3-1,2 0,3-1,2-1,19 36,-19-52,3 0,1-2,2-1,2 0,1-2,1-2,6 4,8 1</inkml:trace>
  <inkml:trace contextRef="#ctx0" brushRef="#br0" timeOffset="757.222">634 669,'-18'20,"1"2,0 0,2 1,1 1,0 0,2 1,1 1,1-1,1 2,2-1,0 1,-2 27,8-50,0 0,0 0,0 0,1 0,-1 0,1 0,0 0,0 0,1 0,-1 0,1 0,0 0,0-1,0 1,1 0,-1 0,1-1,0 1,0-1,0 1,0-1,1 0,-1 0,1 0,0 0,0 0,0-1,0 1,1-1,-1 0,1 0,-1 0,1 0,-1-1,1 1,0-1,1 0,6-3,1 0,-1-1,0 0,-1-1,1-1,-1 1,1-2,-1 1,-1-1,1-1,-1 0,0 0,-1-1,0 0,0 0,-1-1,0 0,6-8,3-4,0 1,-1-2,-1 0,-2-1,0 0,-1-1,-1 0,-1-1,-2 0,0 0,-2-1,0 0,-2 0,-1 0,-1 0,-1 0,-2-5,1 25,1-1,-1 1,0 0,-1-1,1 1,-1 0,-1 0,1 0,-1 1,0-1,0 0,-1 1,1 0,-1 0,-1 0,1 0,-1 1,1 0,-1 0,0 0,-1 0,1 1,-1 0,1 0,-1 0,0 1,0 0,0 0,0 0,-1 1,1 0,0 0,-1 1,1 0,0 0,-1 0,1 1,-1 0,1 0,-6 2,5 0,1 1,-1 0,1 0,0 0,0 1,0 0,1 0,0 0,0 1,0 0,0 0,1 0,0 0,1 1,-1 0,1-1,0 1,1 1,0-1,0 0,0 5,-1 3,1 1,1 0,0 0,1-1,1 1,1 0,0-1,0 1,6 13,7 11,2-1,2-1,1 0,2-2,2 0,1-2,27 29,-12-13,-2 2,-2 1,-3 2,-1 21,-24-47</inkml:trace>
  <inkml:trace contextRef="#ctx0" brushRef="#br0" timeOffset="1785.11">1115 1323,'153'-244,"-153"243,0 1,0-1,0 1,0-1,0 1,0-1,0 0,0 1,0-1,0 1,0-1,0 1,0-1,1 1,-1-1,0 1,0-1,1 1,-1-1,0 1,1-1,-1 1,1 0,-1-1,0 1,1 0,-1-1,1 1,-1 0,1-1,-1 1,1 0,-1 0,1 0,0-1,-1 1,1 0,-1 0,1 0,-1 0,1 0,-1 0,1 0,0 0,-1 0,1 1,-1-1,1 0,-1 0,1 0,-1 1,1-1,-1 0,-24 128,16-50,3 1,3 33,1-28,2-73,-1 1,-1-1,0 1,-1-1,0 1,0-1,-1 0,-1 0,0-1,0 1,-3 3,6-13,1 0,-1 0,0 0,0 0,0 0,0 0,0 0,0-1,-1 1,1 0,0-1,0 1,0-1,-1 0,1 1,0-1,0 0,-1 1,1-1,0 0,-1 0,1 0,0 0,-1-1,1 1,0 0,0 0,-1-1,1 1,0-1,0 1,0-1,-1 1,1-1,0 0,0 0,0 1,0-1,0 0,0 0,0 0,1 0,-1 0,0 0,1-1,-1 1,0 0,1 0,-1 0,1-1,0 1,-1 0,1 0,0-1,0 1,0-1,1 1,0-1,0 1,0-1,0 1,0 0,1-1,-1 1,1 0,-1 0,1 0,-1 0,1 0,0 1,-1-1,1 0,0 1,-1-1,1 1,0 0,0-1,0 1,-1 0,1 0,0 0,0 0,3 0,309-28,-282 27</inkml:trace>
  <inkml:trace contextRef="#ctx0" brushRef="#br0" timeOffset="2756.221">1676 856,'5'0,"5"0,11 0,13 0,12 0,10 0,8 0,4 0,-2 0,-3 0,-9 0,-10 2,-12 1</inkml:trace>
  <inkml:trace contextRef="#ctx0" brushRef="#br0" timeOffset="3024.507">1970 655,'0'-2,"0"4,0 5,0 14,0 15,0 14,0 12,-2 10,-1 4,-2-3,-1-3,2-8,1-12,1-14</inkml:trace>
  <inkml:trace contextRef="#ctx0" brushRef="#br0" timeOffset="3932.38">1997 508,'0'2,"0"6,0 10,-2 14,-1 12,0 13,3 8,4 1,1-9</inkml:trace>
  <inkml:trace contextRef="#ctx0" brushRef="#br0" timeOffset="88906.06">1102 1323,'0'0,"0"0,-1 0,1 0,0-1,0 1,0 0,-1 0,1 0,0-1,0 1,-1 0,1 0,0 0,0 0,-1 0,1 0,0 0,0-1,-1 1,1 0,0 0,-1 0,1 0,0 0,0 0,-1 0,1 0,0 1,0-1,-1 0,1 0,1-8,1 1,0 0,0-1,1 1,0 0,0 0,1 1,-1-1,2 1,-1-1,1 1,-1 1,2-1,-1 1,1 0,0 0,0 0,0 1,0 0,1 0,0 0,0 1,0 0,0 1,0 0,0 0,1 0,-1 1,1 0,2 0,-5 3,0 0,0 1,0-1,-1 1,1 0,-1 1,1-1,-1 1,0 0,0 0,-1 0,1 0,-1 1,0-1,0 1,-1 0,1 0,-1 0,0 0,0 0,-1 0,1 1,-1 1,6 12,-3-8,0 0,0 0,-1 0,-1 1,0-1,-1 1,0-1,0 1,-2 0,1-1,-1 1,-1 0,0-1,-1 0,0 1,-1-1,0 0,0-1,-2 1,1-1,-1 0,0 0,-8 8,-14 15,-1-1,-2-2,-1-1,-1-2,-29 18,54-39,1-1,-1 0,0-1,0 0,-1 0,1-1,-1 0,0-1,-8 2,17-4,0 0,-1 0,1 1,-1-1,1 0,-1 0,1 0,-1 0,1 0,-1 0,1 0,0 0,-1 0,1 0,-1 0,1 0,-1 0,1 0,-1-1,1 1,0 0,-1 0,1 0,-1-1,1 1,0 0,-1 0,1-1,0 1,-1 0,1-1,0 1,-1-1,1 1,0 0,0-1,0 1,-1-1,1 1,0 0,0-1,0 1,0-1,0 1,0-1,0 1,0-1,0 1,0-1,0 1,0 0,0-1,0 1,0-1,0 1,1-1,-1 1,0 0,0-1,17-24,-9 18,0 0,0 1,1 1,0-1,1 1,-1 1,1 0,0 0,0 1,0 0,0 1,0 0,1 0,-1 1,1 1,3 0,-3 2,0 2,-1-1,1 1,-1 0,1 1,-1 1,-1-1,1 2,-1-1,0 1,-1 1,1-1,-1 2,29 21,-28-21,1-1,0 0,0-1,1-1,0 1,0-2,1 1,-1-2,1 1,0-2,0 0,1 0,-1-1,1 0,-1-1,5-1,-10-3,0 0,-1 0,0 0,0-1,0 0,0-1,0 1,-1-1,0 0,0-1,0 1,-1-1,0 0,0 0,0 0,-1-1,1 1,-2-1,1 0,-1 0,0 0,0 0,-1 0,0-4,15-68,-20 91,0-1,-1 0,-1 0,1-1,-2 1,1-1,-2 0,1-1,-1 0,-6 5,13-12,-9 10,-1-1,0 0,0-1,-1 0,0 0,-1-2,0 1,-8 2,18-11,0 1,0-1,-1 0,1-1,0 1,0-1,0 1,0-1,-1 0,1 0,0 0,1 0,-1-1,0 1,0-1,0 0,1 0,-1 0,1 0,0 0,-1 0,1-1,0 1,0-1,1 0,-1 1,0-1,1 0,0 0,0 0,-1 0,1-3,-12-15,-72-124,79 140,0 0,0 1,-1 0,0 0,1 0,-2 1,1 0,0 0,0 1,-1 0,0 0,1 1,-1 0,0 0,1 1,-1 0,0 0,0 1,1 0,-3 1,-4 1,1 0,-1 1,1 1,0 0,0 1,1 0,0 1,0 1,1 0,-1 0,2 1,-1 1,1-1,0 3,1 0,12-11,130-117,-119 109,-1-1,0-1,-1 0,0-1,0 0,-1-1,-1 0,1-1,-2 0,0 0,0-1,-1 0,-1-1,0 0,-1 0,3-11,-4 7,-1 0,-1-1,-1 1,-1-1,0 0,-2-14,0 29,1 0,-1 1,0-1,-1 1,1-1,-1 1,1-1,-1 1,0 0,0 0,-1 0,1 0,0 0,-1 1,0-1,0 1,0-1,0 1,0 0,0 0,0 0,-1 1,1-1,-1 1,1 0,-1 0,0 0,-8-2,0 1,0 0,-1 1,1 0,0 1,0 0,-10 2,3 3,13-3,11-2,28-6,-17 2,1 1,-1 1,1 1,-1 0,1 1,-1 0,1 1,-1 1,5 2,-18-3,0 1,0-1,0 1,0-1,0 1,-1 0,1 0,0 1,-1-1,0 0,1 1,-1-1,0 1,0 0,-1 0,1 0,0 0,-1 0,0 0,0 0,0 1,0-1,0 0,-1 0,1 1,-1-1,0 1,0-1,0 8,0-1,-1 1,0-1,-1 1,0-1,0 1,-1-1,-3 5,-3 3,-1 0,-1-1,-1-1,-1 0,0 0,0-1,-2-1,0 0,-1-1,0-1,0-1,-8 4,-33 19,47-30,0 1,0 0,1 1,0 0,0 1,0 0,1 0,0 0,0 1,1 0,0 1,1 0,0 0,-2 4,8-14,0 1,0 0,1 0,-1 0,0 0,0 0,0 0,1-1,-1 1,0 0,0 0,0 0,1 0,-1 0,0 0,0 0,0 0,1 0,-1 0,0 0,0 0,1 0,-1 0,0 0,0 0,0 0,1 0,-1 1,0-1,0 0,0 0,1 0,-1 0,0 0,0 0,0 1,0-1,0 0,1 0,-1 0,0 0,0 1,0-1,0 0,0 0,0 0,0 1,0-1,0 0,1 0,-1 0,0 1,0-1,0 0,0 0,0 1,0-1,-1 0,1 0,0 1,23-15,-18 10,3-1,0 0,0 0,0 1,0 0,1 1,-1 0,1 0,0 0,0 1,0 1,1-1,-1 2,0-1,0 1,1 1,-1-1,0 2,0-1,0 1,0 1,3 0,159 89,-147-78,-19-9,1-1,0 0,0 0,0-1,0 1,1-1,0-1,-1 1,1-1,0-1,0 1,0-1,0 0,0 0,0-1,0 0,0-1,1 1,-1-1,0-1,1 1,-1-2,-1 0,1-1,0 1,-1-1,0-1,0 1,0-1,-1 0,1 0,-1-1,0 1,-1-1,1 0,-1-1,0 1,-1-1,0 1,0-1,0 0,-1-1,0 1,0 0,-1 0,0-1,0 1,-1-2,-1-17,1 15</inkml:trace>
  <inkml:trace contextRef="#ctx0" brushRef="#br0" timeOffset="90024.938">1235 1070,'-2'0,"-3"0,-6 0,-5 0,-4 0,-4 0,-2 0,2 2,-1 6,2 3,3 2,3-1,3 0,8-2,6-4,3-1</inkml:trace>
  <inkml:trace contextRef="#ctx0" brushRef="#br0" timeOffset="90309.731">1155 1096,'-9'5,"-6"1,-1 0,-2-2,3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4:53.771"/>
    </inkml:context>
    <inkml:brush xml:id="br0">
      <inkml:brushProperty name="width" value="0.1" units="cm"/>
      <inkml:brushProperty name="height" value="0.1" units="cm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2448 502,'-14'25,"-6"22,-3 16,3 12,5 6,5 1,8-4,10-9,10-10,11-9,12-12,10-12,8-10,3-13,3-11,-6-11,-13-3</inkml:trace>
  <inkml:trace contextRef="#ctx0" brushRef="#br0" timeOffset="255.422">2328 836,'25'2,"21"1,18 1,12-4,6-4,0-3,-5-6,-11-2,-16 2</inkml:trace>
  <inkml:trace contextRef="#ctx0" brushRef="#br0" timeOffset="501.819">2394 408,'19'-4,"23"-4,25-1,27 1,24 2,15 7,6 8,-22 2</inkml:trace>
  <inkml:trace contextRef="#ctx0" brushRef="#br0" timeOffset="1048.569">3450 997,'1'-4,"-1"0,0 0,0 0,0 1,-1-1,1 0,-1 0,0 0,0 1,0-1,0 1,-1-1,0 1,1-1,-1 1,0 0,-1 0,1 0,-1 0,1 0,-1 1,0-1,0 1,0-1,0 1,0 0,-1 0,1 1,0-1,-1 1,0-1,1 1,-1 0,0 1,1-1,-1 1,0-1,0 1,0 0,0 1,1-1,-1 1,0-1,0 1,-3 1,0 1,0-1,0 1,0 0,0 0,0 1,0 0,1 0,0 1,0 0,0 0,1 0,0 1,-1 0,2 0,-1 0,1 0,0 1,0 0,2-2,-1-1,1 1,0 0,1 0,-1-1,1 1,0 0,0 0,1 1,-1-1,1 0,0 0,1 0,-1 0,1 0,0 0,0 0,1 0,-1 0,1 0,0-1,0 1,1 0,-1-1,1 0,0 0,2 2,3 2,1 0,0 0,1-1,0 0,0-1,0 0,1-1,0 0,0 0,0-1,0-1,12 3,143 14,-148-17,0-2,0 0,0-1,-1-1,1-1,0 0,0-1,-1-1,0-1,0 0,0-2,0 0,-1 0,0-2,-1 0,6-5,-16 11,-1-2,-1 1,1 0,-1-1,1 1,-1-1,-1 0,1 0,-1 0,0 0,0-1,0 1,-1-1,1 1,-1-1,-1 1,1-1,-1 0,0 1,0-1,-1 6,1 0,0 0,0 1,-1-1,1 0,0 0,-1 0,1 1,0-1,0 0,-1 0,1 0,0 0,-1 0,1 0,0 0,-1 0,1 0,0 0,-1 0,1 0,0 0,-1 0,1 0,0 0,-1 0,1 0,0 0,-1 0,1 0,0-1,-1 1,1 0,0 0,0 0,-1-1,1 1,0 0,0 0,-1-1,1 1,0 0,0 0,0-1,-1 1,1 0,0-1,0 1,0 0,0-1,0 1,0 0,0-1,0 1,0 0,0-1,0 1,0 0,0-1,0 1,-12 28,10-22,0 0,0 0,0 0,1 1,0-1,0 0,0 1,1-1,0 1,0-1,1 1,0-1,0 0,1 0,-1 1,1-1,0 0,1 0,0-1,0 1,0 0,0-1,1 0,0 0,0 0,1 0,-1 0,1-1,0 0,0 0,0-1,1 1,1-2,0 0,1 0,-1-1,0 0,1 0,-1-1,1 0,-1 0,1 0,-1-1,1-1,-1 1,0-1,1 0,-1-1,0 0,0 0,-1 0,1-1,-1 0,0 0,0-1,0 1,0-1,-1-1,0 1,0-1,0 0,-1 0,0 0,0-1,0 1,-1-1,0 0,1-6,17-81,-21 94,0 0,1-1,-1 1,0 0,0-1,1 1,-1-1,0 1,0 0,0-1,0 1,1-1,-1 1,0 0,0-1,0 1,0-1,0 1,0-1,0 1,0 0,0-1,0 1,0-1,-1 1,1-1,0 1,0 0,0-1,0 1,-1-1,1 1,0 0,0-1,-1 1,1 0,0-1,-1 1,1 0,0 0,-1-1,1 1,0 0,-1 0,1 0,-1-1,1 1,0 0,-1 0,1 0,-1 0,1 0,-1 0,1 0,-1 0,1 0,0 0,-1 0,1 0,-1 0,-15 25,13-17,1-1,-1 1,1 0,0-1,1 1,0 0,0 0,1 0,0 0,1 0,-1 0,1 0,1 0,0 0,0 0,0-1,1 1,0-1,0 0,1 0,0 0,1 1,4 1,0 0,0-1,0-1,1 1,0-1,1-1,0 0,0-1,0 0,0 0,1-1,10 2,145 19,-92-20</inkml:trace>
  <inkml:trace contextRef="#ctx0" brushRef="#br0" timeOffset="1921.783">5001 1170,'-27'-10,"0"1,0 1,0 2,-1 0,-4 1,27 4,1 0,-1 0,1 0,-1 0,0 0,1 1,-1 0,0 0,1 1,-1-1,0 1,1 0,-1 0,1 0,-1 1,1 0,0 0,0 0,-1 0,1 0,1 1,-1 0,0 0,1 0,-1 0,1 1,0-1,0 1,0 0,1-1,-1 1,1 1,0-1,0 0,0 2,1-2,0-1,0 0,0 0,0 1,1-1,-1 1,1-1,0 1,0-1,0 0,1 1,-1-1,1 1,0-1,0 0,0 1,0-1,0 0,1 0,-1 0,1 0,0 0,0 0,0-1,1 1,-1-1,0 1,1-1,0 0,-1 0,1 0,0 0,0 0,0-1,0 1,1-1,-1 0,0 0,1 0,-1 0,0-1,4 1,3-1,1-1,-1 0,0 0,0-1,0-1,0 1,0-2,0 1,-1-1,0-1,0 0,0 0,0 0,-1-1,0-1,0 1,0-1,-1-1,0 1,-1-1,0-1,0 1,0-1,2-7,-6 12,5-9,-5 18,-4 10,0-8,0-1,1 1,-1 0,2 0,-1 0,1-1,-1 1,2 0,-1 0,1 0,0 0,1-1,-1 1,1 0,1-1,-1 0,1 1,0-1,1 0,-1 0,1-1,0 1,1 0,5 0,0 0,1-1,-1 0,1-1,0 0,0-1,0 0,1 0,-1-1,1-1,0 0,-1-1,1 0,-1 0,1-1,0-1,-1 0,0-1,1 0,2-2,-2 0,1 0,-1-1,-1-1,1 0,-1 0,0-1,-1-1,0 0,0 0,-1-1,0 0,-1-1,0 0,-1 0,0 0,0-1,-1 0,-1-1,1-2,8-27,-1 0,-3-1,-1 0,-2 0,-1-14,5-64,-5 0,-5-1,-5 1,-17-95,18 195,0 0,0 0,-1 0,-1 1,-1-1,0 1,-9-17,15 37,-1-1,1 0,0 1,0-1,0 0,0 1,-1-1,1 0,0 1,-1-1,1 0,0 1,-1-1,1 1,-1-1,1 1,-1-1,1 1,-1-1,1 1,-1-1,0 1,1 0,-1-1,1 1,-1 0,0 0,1 0,-1-1,0 1,0 0,1 0,-1 0,0 0,1 0,-1 0,0 0,1 0,-1 0,0 1,0-1,1 0,-1 0,1 1,-1-1,0 0,1 1,-1-1,0 1,-16 32,9 6,1 0,2 0,2 0,2 0,1 1,4 22,12 122,21 73,-15-110,-16-103,-2-10,1 0,2 0,1-1,1 0,5 9,-12-38,-1 0,1 0,0 0,0 0,0-1,1 1,-1-1,1 0,0 1,-1-1,2 0,-1-1,0 1,0 0,1-1,0 0,-1 0,1 0,0 0,0-1,0 1,0-1,0 0,0 0,1-1,-1 1,0-1,0 0,2 0,9-3,-1-1,0-1,-1 0,1-1,-1 0,0-1,-1 0,1-1,-1-1,-1 0,0 0,0-1,-1 0,0-1,2-4,37-33,-40 49,-14 17,4-13,-3 9,0-3,0 0,1-1,0 2,1-1,0 0,1 0,0 0,1 1,0-1,1 1,0-1,0 0,2 0,2 9,-2-15,1-1,0 0,0 0,1 0,-1 0,1-1,0 1,0-1,0 0,1-1,-1 1,0-1,1 0,0-1,-1 1,1-1,0 0,0-1,0 1,-1-1,1 0,0-1,0 1,0-1,0 0,-1-1,5-1,26-7</inkml:trace>
  <inkml:trace contextRef="#ctx0" brushRef="#br0" timeOffset="2172.654">6004 863,'-14'-4,"-9"-3,-2-1,0 1,0-2,-3 2,4 1</inkml:trace>
  <inkml:trace contextRef="#ctx0" brushRef="#br0" timeOffset="2450.874">5241 608,'23'-2,"23"2,25 0,22 0,16 3,11 3,2 3,-3 4,-23 1</inkml:trace>
  <inkml:trace contextRef="#ctx0" brushRef="#br0" timeOffset="2451.874">6284 1050,'0'16,"0"12,2 8,4 3,2-2,2-1,3-6,0-4,1-8,-3-6</inkml:trace>
  <inkml:trace contextRef="#ctx0" brushRef="#br0" timeOffset="2700.727">6378 582,'-9'9,"4"13,11 8,17 7,4-4</inkml:trace>
  <inkml:trace contextRef="#ctx0" brushRef="#br0" timeOffset="3082.725">6899 1050,'80'-458,"-75"416,-1 0,-2-1,-2 1,-2-1,-2 1,-8-41,-12 23,23 58,0 0,0 1,0-1,0 1,0-1,-1 1,1-1,0 1,-1 0,1 0,-1 0,1 0,-1 0,0 0,1 0,-1 0,0 0,0 1,0-1,1 1,-1-1,0 1,0 0,0 0,0 0,0 0,0 0,0 0,1 1,-1-1,0 1,-4 1,1 1,0 1,0-1,0 1,1-1,-1 1,1 1,0-1,0 1,1-1,-1 1,1 0,0 1,0-1,-1 3,-11 27,0-1,3 2,0 0,3 0,1 1,1 0,3 0,0 1,3 0,1-1,4 23,-2-27,1 0,1 0,3 0,0-1,2 0,1 0,2-1,1-1,2 0,0-1,2 0,1-1,2-1,0-1,3 1,-18-21,1 0,-1 0,1 0,0-1,1 0,-1 0,1-1,0 0,0 0,0 0,1-1,0 0,-1 0,1-1,0 0,0-1,0 0,0 0,0 0,0-1,0 0,0-1,1 0,-1 0,0-1,-1 0,1 0,0-1,6-2,-4-2,-1-1,0 0,0 0,0-1,-1 0,0-1,-1 1,0-1,0-1,-1 1,-1-1,0 0,0-1,1-5,4-15,-1-1,-2 0,-1 0,0-21,-7-37,1 90,-1 1,1-1,0 0,0 0,0 1,0-1,-1 0,1 0,0 0,-1 1,1-1,-1 0,1 1,-1-1,1 0,-1 1,1-1,-1 1,1-1,-1 1,0-1,1 1,-1-1,0 1,0 0,1-1,-1 1,0 0,0 0,1-1,-1 1,0 0,0 0,0 0,1 0,-1 0,0 0,0 0,0 0,1 1,-1-1,0 0,0 0,1 1,-1-1,0 0,0 1,-29 27,22-19,1 1,1-1,-1 1,2 0,-1 1,2-1,-1 1,1 0,1 0,0 1,0-1,2 1,-1-1,1 1,1 0,0-1,0 1,2 0,-1-1,1 1,1-1,0 0,1 1,0-2,1 3,7 1,-1-1,2 0,-1-2,2 1,-1-1,2-1,-1-1,1 0,1-1,0 0,0-1,0-1,1-1,0 0,9 1,84 22</inkml:trace>
  <inkml:trace contextRef="#ctx0" brushRef="#br0" timeOffset="-767.471">549 301,'-30'349,"5"34,25-395,1 0,0 0,1 1,1-1,0 1,0 0,1-1,0 1,1 1,0-1,1 1,0 0,1 0,0 1,6-6,-11 13,0 1,0-1,0 1,0 0,0 0,1 0,-1 0,0 1,1-1,-1 1,1-1,-1 1,0 0,1 0,-1 0,1 0,-1 0,1 0,-1 1,1-1,-1 1,0 0,1 0,-1 0,0 0,0 0,0 0,1 1,-1-1,-1 1,1-1,0 1,0 0,0 0,0 1,4 3,-1 2,0-1,0 1,-1-1,1 1,-2 1,1-1,-1 0,0 4,0-7,-1 1,0-1,-1 1,1 0,-1-1,0 1,0 0,-1 0,0 0,0-1,0 1,-1 0,0 0,0-1,0 1,-1 0,0-1,0 1,0-1,-1 0,0 0,0 0,0 0,0 0,-1 0,0-1,0 0,0 0,0 0,-5 3,4-5,-1 0,1 0,-1 0,0-1,1 0,-1 0,0 0,0-1,0 0,0 0,0-1,1 1,-1-1,0 0,0-1,1 1,-6-3,3-4</inkml:trace>
  <inkml:trace contextRef="#ctx0" brushRef="#br0" timeOffset="-518.617">910 395,'16'2,"16"13,13 14,9 17,3 15,-4 17,-12 12,-11 12,-24 7,-27 0,-30-2,-25-6,-17-10,8-22</inkml:trace>
  <inkml:trace contextRef="#ctx0" brushRef="#br0" timeOffset="13950.954">7393 2387,'22'-55,"-3"-2,-3 1,-2-2,-2 0,-3-1,-3 0,-1-19,-5 72,1-4,0 0,-1 0,0 1,-1-1,0 0,0 0,-1 1,0-1,-1 1,0-1,0 1,-1 0,0 0,-3-2,5 9,0 1,0 0,0-1,0 1,0 0,0 1,0-1,-1 0,1 0,0 1,0 0,-1-1,1 1,-1 0,1 0,0 0,-1 0,1 1,0-1,0 1,-1-1,1 1,0 0,0 0,0 0,-1 0,1 0,0 0,1 1,-1-1,0 1,0-1,1 1,-1 0,0 0,1-1,0 1,-1 0,1 0,0 1,0-1,0 1,-11 17,0 1,2 0,0 1,2 0,0 1,1-1,2 1,0 1,2-1,0 1,1 19,1-23,0 1,2-1,0 1,1-1,1 1,1-1,1 0,1 0,0-1,2 1,0-2,1 1,1-1,1 0,0-1,1-1,1 1,0-2,2 0,0-1,0 0,1-1,1-1,9 5,-11-8,1-2,0 0,1 0,0-2,0 0,0-1,0 0,1-2,1 1,-11-3,-1 1,0-1,0-1,0 1,1-1,-1 0,0-1,0 1,0-2,-1 1,1-1,0 0,-1 0,0 0,0-1,0 0,0-1,0 1,-1-1,0 0,0 0,0-1,1-2,-1-1,0 0,0 0,-1-1,0 0,-1 0,0 0,-1-1,0 1,0 0,-1-1,0 1,-1-1,0 0,-1 1,0-1,-1 1,0 0,-1-1,0 1,0 0,-1 0,0 1,-1-1,0 1,-5-7,9 15,0-1,0 1,0 0,0-1,0 1,0 0,0 0,0 0,-1 0,1 0,0 0,-1 0,1 0,-1 1,1-1,-1 0,1 1,-1-1,1 1,-1 0,1-1,-1 1,0 0,1 0,-1 0,1 0,-1 0,0 1,1-1,-1 0,1 1,-1-1,1 1,-1-1,1 1,-1 0,1 0,-1 0,1 0,0 0,0 0,-1 0,1 0,0 0,0 0,0 1,-3 6,1-1,0 0,1 1,-1 0,1 0,1 0,0 0,0 0,0 0,1 0,0 0,1 0,-1 0,2 0,-1 0,1 0,0 0,1-1,0 1,0-1,1 1,0-1,0 0,0-1,1 1,0-1,1 0,-1 0,1 0,0-1,0 0,4 2,16 11,1-2,0-1,1-2,1 0,0-2,0-1,1-2,0 0,27 1,66 12</inkml:trace>
  <inkml:trace contextRef="#ctx0" brushRef="#br0" timeOffset="3861.716">9533 1063,'-11'-11,"-1"1,0 0,0 1,-1 0,0 1,0 1,-1 0,-13-5,22 10,0 0,0 1,-1-1,1 1,-1 0,1 1,-1-1,1 1,-1 0,1 0,-1 1,1 0,-1 0,1 0,0 1,-1-1,1 1,0 0,0 1,0-1,0 1,1 0,-1 0,1 1,-4 3,4-3,0 0,1 1,-1-1,1 1,0 0,0 0,1 0,0 0,0 0,0 1,0-1,1 1,0-1,0 1,0 2,1-5,0-1,0 1,0-1,0 1,1-1,-1 0,1 1,0-1,-1 1,1-1,0 0,1 0,-1 0,0 0,0 0,1 0,0 0,-1 0,1 0,0-1,0 1,0 0,0-1,0 0,0 1,0-1,0 0,0 0,1 0,-1-1,0 1,1-1,-1 1,1-1,-1 0,2 1,8-2,1 0,-1-1,0 0,1-1,-1 0,-1-1,1-1,0 0,-1 0,0-1,0 0,-1-1,0 0,0-1,0 0,-1 0,-1-1,1-1,-1 1,3-7,5-6,-2-1,0-1,-1 0,-2-1,-1 0,0-1,-2 0,-1-1,-1 0,-2 1,0-2,-2 1,-1 0,-1-4,0 27,1-3,0 0,-1-1,0 1,0 0,-1 0,0-1,0 1,-1 0,0 0,0 0,-1 0,1 1,-2-1,1 1,-4-5,5 10,0 0,-1 0,1 1,0-1,-1 1,1-1,-1 1,1 0,0 0,-1 0,1 0,-1 1,1-1,-1 1,1-1,0 1,-1 0,1 0,0 0,0 0,0 0,0 0,0 1,0-1,0 1,0 0,0-1,1 1,-1 0,1 0,-1 0,1 0,0 0,0 0,0 1,-1 0,-10 16,1 0,1 1,1 0,1 1,0 0,1 0,2 1,0 0,2 0,0 0,1 0,1 0,1 1,2 10,0-13,1-1,0 1,2-1,0 0,1-1,1 1,0-1,2-1,9 17,-12-25,0 0,0-1,1 1,0-1,0-1,1 1,0-1,0 0,1-1,0 0,0-1,1 0,-1 0,1-1,0 0,0 0,0-1,10 1,-13-3,0-1,0 0,0 0,0 0,0-1,0 0,0 0,0-1,0 0,-1 0,1-1,0 0,-1 0,0 0,0-1,0 0,0 0,-1 0,1-1,-1 0,0 0,-1 0,1-1,-1 0,1-2,2-2,0-1,-1 0,0 0,-1-1,-1 0,0 0,0 0,-1 0,0 0,-2-1,1 1,-1-1,-1-11,-1 25,1-1,-1 1,1-1,-1 0,1 1,-1-1,1 1,-1-1,1 0,-1 0,0 1,1-1,-1 0,1 0,-1 0,0 1,1-1,-1 0,0 0,1 0,-1 0,0 0,1 0,-1 0,0-1,1 1,-1 0,0 0,1 0,-1-1,1 1,-1 0,0-1,1 1,-1-1,1 1,-1 0,1-1,-1 1,1-1,0 1,-1-1,1 0,0 1,-1-1,1 1,0-1,0 0,-1 1,1-1,0 1,0-1,0 0,0 1,0-1,0 0,0 1,0-1,0 0,0 1,0-1,0 0,1 1,-1-1,0 0,0 1,1-1,-1 1,0-1,-3 6,0 0,0 0,0 0,0 0,1 1,0-1,0 1,0-1,1 1,0 0,0 0,1 0,-1 0,1-1,0 1,1 0,-1 0,1 0,1 0,-1-1,1 1,0 0,0-1,0 1,1-1,0 0,0 0,0 0,1 0,-1-1,3 2,5 3,0 0,1-1,1 0,-1-1,1-1,0 0,1-1,7 3,53 15</inkml:trace>
  <inkml:trace contextRef="#ctx0" brushRef="#br0" timeOffset="4548.442">10990 1264,'90'-247,"-26"78,-64 168,0-1,0 1,1 0,-1 0,0 0,1 0,-1 0,0 0,1 0,-1 0,1 1,0-1,-1 0,1 0,0 0,-1 0,1 1,0-1,0 0,0 1,0-1,0 1,-1-1,1 1,0-1,0 1,0 0,0-1,1 1,-1 0,0 0,0 0,0 0,0 0,0 0,0 0,0 0,0 0,0 0,0 0,0 1,0-1,0 1,0-1,0 1,53 85,30 68,-74-116,-9-37,-1 0,0-1,0 1,0 0,0 0,0-1,1 1,-2 0,1 0,0 0,0-1,0 1,0 0,0 0,-1-1,1 1,0 0,-1 0,1-1,0 1,-1 0,1-1,-1 1,1-1,-1 1,1 0,-1-1,0 1,1-1,-1 0,0 1,1-1,-1 1,0-1,1 0,-1 0,0 1,0-1,0 0,1 0,-1 0,0 0,0 0,0 0,-2-1,0-1,0 1,1-1,-1 0,0 0,1 0,-1-1,1 1,0 0,0-1,0 0,0 1,0-1,1 0,-1 0,1 0,-1 0,1 0,0 0,1-1,-1 1,0 0,1 0,0-1,0 1,0 0,0-1,0-1,3-21,1-1,2 1,0 1,1-1,2 1,1 0,0 1,2 0,1 1,1 1,6-8,-12 16,34-55,5-7,-2-2,-4-2,-4-1,-3-2,2-19,-33 92,0 2,0 0,-1 0,0-1,-1 1,1-1,-1 1,-1-1,0 1,0-1,-1 1,0-1,-2-6,3 14,0 0,-1 0,1 0,0 0,-1 0,1 0,-1 0,1 0,-1 0,1 1,-1-1,0 0,1 0,-1 0,0 1,0-1,0 0,1 1,-1-1,0 1,0-1,0 1,0 0,0-1,0 1,0 0,0-1,0 1,0 0,0 0,0 0,0 0,0 0,0 0,-1 0,1 1,0-1,0 0,0 0,0 1,1-1,-1 1,0-1,0 1,0-1,0 1,0 0,0-1,1 1,-1 0,0 0,-39 44,24-13,1 2,1-1,2 2,2 0,1 0,2 0,1 1,2 0,1 1,2 24,0-21,1 1,2 0,2-1,2 1,2-1,1 0,2-1,2 0,1-1,2-1,2 0,1-1,19 25,17-3,-55-57,1-1,0 1,-1 0,1 0,0-1,-1 1,1-1,0 1,-1-1,1 1,0-1,0 1,0-1,0 0,-1 1,1-1,0 0,0 0,0 0,0 0,0 0,0 0,0 0,0 0,0 0,-1 0,1 0,0 0,0-1,0 1,0 0,0-1,0 1,-1-1,1 1,0-1,0 1,-1-1,1 1,0-1,-1 0,1 1,-1-1,1 0,-1 0,1 1,-1-1,1 0,-1 0,0 0,1 0,-1 1,0-1,0 0,0 0,1 0,-1 0,0 0,0 0,-1 0,1-1,2-29,-4-4</inkml:trace>
  <inkml:trace contextRef="#ctx0" brushRef="#br0" timeOffset="5495.336">11297 542,'231'20,"-177"-13,164 22,-1 9,31 18,-79 2,-167-57,2 0,-1 0,0 1,0-1,0 0,0 1,0 0,0 0,0 0,0 0,-1 0,1 0,-1 1,1-1,-1 1,0 0,0 0,0-1,-1 1,1 1,0 1,-2-2,-1-1,-1 0,1 0,0 1,0-1,-1 0,1 0,-1 0,0-1,1 1,-1 0,0-1,0 1,0-1,0 1,-1-1,1 0,0 0,0 0,-1 0,1-1,-1 1,1 0,-1-1,-135 37,108-31,0 1,0 1,1 1,0 2,-18 10,45-21,0 1,1 0,-1-1,0 1,0 0,0 0,0 0,1 0,-1 1,0-1,1 0,-1 1,1-1,0 1,-1 0,1-1,0 1,0 0,0 0,0-1,0 1,1 0,-1 0,0 0,1 0,0 0,-1 0,1 0,0 0,0 0,0 0,0 1,0-1,1 0,-1 0,1 0,-1 0,1 0,0-1,0 1,0 0,0 0,0 0,0-1,0 1,0 0,1-1,-1 1,1-1,-1 0,1 1,0-1,10 6,1-1,0 0,0-1,1 0,-1-1,1-1,0 0,0-1,0-1,0 0,0 0,0-2,1 0,-1 0,0-1,0-1,-6 2,-1 0,0-1,0 0,0 0,0 0,-1-1,1 0,0 0,-1-1,0 0,0 0,0 0,-1-1,1 0,-1 0,0 0,0-1,-1 0,0 0,0 0,0 0,-1 0,3-6,-3 2,1 0,-2 0,1-1,-2 1,1 0,-1-1,-1 1,0-1,0 1,-1 0,-2-11,3 21,0-1,0 1,0-1,0 1,0-1,0 1,0-1,0 1,0-1,0 1,0-1,0 1,0-1,-1 1,1-1,0 1,0 0,-1-1,1 1,0-1,-1 1,1 0,0-1,-1 1,1 0,0-1,-1 1,1 0,-1-1,1 1,-1 0,1 0,-1 0,1-1,-1 1,1 0,-1 0,1 0,-1 0,1 0,-1 0,1 0,-1 0,1 0,-1 0,1 0,-1 1,1-1,0 0,-1 0,1 0,-1 0,1 1,-1-1,1 0,-1 1,1-1,0 0,-1 1,1-1,0 0,-1 1,1-1,0 1,0-1,-1 1,1-1,0 0,0 1,0 0,-18 34,15-23,0 0,1 0,0 0,1 0,0 1,1-1,0 0,1 1,0-1,1 0,2 4,-3-11,1 0,-1 1,1-1,0 0,1 0,-1 0,1-1,0 1,1-1,-1 0,1 1,-1-1,1-1,0 1,1-1,-1 1,1-1,-1 0,1-1,0 1,0-1,0 0,0 0,0-1,1 1,2-1,-1 0,-1 0,0-1,1 0,-1 0,0-1,0 0,1 0,-1 0,0-1,0 0,0 0,-1 0,1-1,0 0,-1 0,0-1,1 1,-1-1,-1 0,1 0,-1-1,1 1,-1-1,0 0,-1 0,2-4,6-9,-1 0,-1 0,0-1,-2 0,0-1,-2 0,3-11,13-159,-21 186,0 3,-1 0,1 0,-1 0,1 0,0 0,-1 0,1 0,0-1,0 1,0 0,0 0,0 0,0 0,0-1,0 1,0 0,1 0,-1 0,0 0,1 0,-1 0,1 0,-1-1,1 1,0 1,-1-1,1 0,0 0,0 0,0 0,0 0,-1 1,1-1,0 0,0 1,0-1,1 1,-1-1,0 1,0-1,0 1,0 0,0 0,0-1,1 1,-1 0,0 0,0 0,0 0,0 0,1 1,-1-1,0 0,0 0,129 87,-124-82,-1 0,1 1,-1 0,-1-1,1 2,-1-1,0 1,0-1,0 1,-1 0,0 0,-1 0,0 1,0-1,0 1,-1-1,0 1,-1 0,1-1,-2 1,1 0,-1-1,0 2,-3 18,3-24,0 0,-1 0,1 1,1-1,-1 0,0 0,1 0,0 1,-1-1,1 0,0 1,1-1,-1 0,1 0,-1 1,1-1,0 0,0 0,1 0,-1 0,1 0,-1 0,1 0,0-1,0 1,0-1,0 1,0-1,1 0,-1 1,1-1,0-1,-1 1,4 1,16 3,1-2,0-1,0-1,0 0,0-2,0-1,0 0,0-2,-1-1,7-2,-12 2,-1 0,1-2,-1 1,0-2,-1 0,1-1,-1-1,-1 0,12-10,-19 13,0 0,0 0,-1-1,0 1,0-1,-1-1,0 1,0-1,-1 0,0 0,0 0,-1 0,0-1,0 1,-1-1,0 0,-1 0,0 0,0-5,-1 11,0-1,-1 0,1 1,-1-1,0 0,0 1,0-1,0 1,-1 0,1-1,-1 1,0 0,0 0,0 0,-1 0,1 0,-1 0,1 1,-1-1,0 1,0 0,0 0,0 0,0 0,-1 1,1-1,0 1,-1 0,1 0,-1 0,0 0,1 0,-1 1,0 0,1 0,-1 0,0 0,1 0,-1 1,1 0,-1-1,0 1,1 1,-1-1,1 0,0 1,0 0,-1 0,1 0,0 0,0 0,1 1,-2 0,-1 4,0-1,0 0,1 1,0 0,0 0,0 0,1 1,1-1,-1 1,1 0,0 0,1-1,0 1,0 0,1 0,-1 0,2 0,-1 0,1 0,1 0,-1 0,1 0,1 0,0-1,0 0,0 1,1-1,0 0,0 0,0-1,1 1,0-1,1 0,15 13,0-1,0-2,2 0,0-1,1-2,0 0,1-1,0-2,1-1,0 0,1-2,-1-1,17 1,62 12</inkml:trace>
  <inkml:trace contextRef="#ctx0" brushRef="#br0" timeOffset="14486.462">9693 2320,'-2'36,"0"0,2 0,2 0,2-1,0 1,3-1,1 0,-2-2,57 344,-65-314,2-64,0 1,0 0,0-1,0 1,0 0,0-1,0 1,0 0,0-1,0 1,0 0,0-1,0 1,-1 0,1 0,0-1,0 1,0 0,-1 0,1-1,0 1,0 0,-1 0,1 0,0-1,0 1,-1 0,1 0,0 0,-1 0,1 0,0 0,-1-1,1 1,0 0,0 0,-1 0,1 0,0 0,-1 0,1 0,0 0,-1 1,1-1,0 0,-1 0,1 0,0 0,-1 0,1 0,0 1,0-1,-1 0,1 0,0 0,0 1,-1-1,1 0,0 0,0 1,0-1,0 0,-1 0,1 1,0-1,0 0,0 1,0-1,0 0,0 1,-11-27,-4-29,3 0,3-1,1 0,4 0,1-1,5-47,-2 80,1 1,0-1,2 0,1 1,1-1,1 1,0 0,2 1,3-5,-10 24,1-1,-1 1,1 0,0 0,-1 0,2 0,-1 1,0-1,0 0,1 1,0 0,-1-1,1 1,0 0,0 0,0 1,0-1,0 1,1-1,-1 1,0 0,1 0,-1 1,1-1,-1 1,1-1,-1 1,1 0,-1 0,1 1,-1-1,0 1,1 0,-1 0,1 0,-1 0,0 0,0 1,0 0,0-1,0 1,0 0,4 4,-1 0,0 1,0-1,-1 1,0 0,0 0,-1 1,0-1,0 1,0 0,-1 0,-1 0,2 7,-3-13,-1 1,0-1,1 0,-1 1,0-1,0 1,-1-1,1 0,-1 1,1-1,-1 1,0-1,1 0,-1 0,0 0,-1 1,1-1,0 0,0 0,-1-1,0 1,1 0,-1 0,0-1,0 1,0-1,0 1,0-1,0 0,0 0,0 0,0 0,-1 0,1 0,-84 13,81-13,1-1,0 1,-1-1,1 0,0-1,0 1,-1-1,1 0,0 0,0 0,0 0,0-1,0 1,0-1,0 0,1-1,-1 1,1 0,-1-1,1 0,0 0,0 0,0 0,0 0,1-1,-1 1,-1-5,5-5</inkml:trace>
  <inkml:trace contextRef="#ctx0" brushRef="#br0" timeOffset="14888.975">10080 2480,'22'-193,"-9"95,13-91,-6-62,-18 122,21 259,4 214,-21-242,-5-84,-1 1,0 1,2-1,0 0,1 0,1 0,1 0,0-1,2 0,0 0,6 9,-10-22,0-1,1 0,0-1,-1 1,2 0,-1-1,0 0,0 0,1-1,0 1,0-1,-1 0,1 0,0 0,1-1,-1 0,0 0,0 0,0-1,1 1,-1-1,0 0,1-1,-1 0,0 1,0-2,0 1,0 0,0-1,0 0,0 0,0-1,0 1,-1-1,0 0,1 0,-1-1,0 1,-1-1,1 0,-1 0,1 0,1-4,20-33,-6-1</inkml:trace>
  <inkml:trace contextRef="#ctx0" brushRef="#br0" timeOffset="15131.601">10067 1906,'-13'-2,"-17"-2,-9 1,0 1,8 0,18 1,26 1,31-1,28 1,27-2,22-1,10 3,4 3,-21 2</inkml:trace>
  <inkml:trace contextRef="#ctx0" brushRef="#br0" timeOffset="15514.266">10736 2480,'16'-30,"-2"0,-1 0,-1-2,-2 0,-1 0,-2 0,-1-1,-1 0,-2 0,-2-1,-1-9,1 31,-1 11,0 1,0 0,0-1,0 1,0-1,0 1,0-1,1 1,-1 0,0-1,0 1,0-1,1 1,-1 0,0-1,0 1,1 0,-1-1,0 1,0 0,1 0,-1-1,1 1,-1 0,0 0,1-1,-1 1,0 0,1 0,-1 0,1 0,-1 0,1 0,-1-1,0 1,1 0,-1 0,1 0,-1 1,1-1,-1 0,0 0,1 0,-1 0,1 0,-1 0,0 1,1-1,-1 0,1 0,-1 0,0 1,1-1,-1 0,0 1,0-1,1 0,-1 1,0-1,1 1,27 22,-24-18,2 0,0 0,-1 0,0 0,0 1,-1 0,1 0,-1 1,-1-1,1 1,-1 0,0-1,-1 1,1 1,-1-1,-1 0,1 1,-1-1,-1 1,1-1,-2 6,-30 156,30-166,1-1,0 1,0 0,0 0,1 0,-1-1,1 1,-1 0,1-1,0 1,0 0,0-1,0 1,0-1,1 0,-1 1,1-1,0 0,0 0,-1 0,1 0,1 0,-1 0,0 0,0-1,1 1,-1-1,0 0,1 0,0 0,0 0,90 16,-91-17,70 1,0-2,-1-4,1-3,-1-2,-1-4,5-5,25-8</inkml:trace>
  <inkml:trace contextRef="#ctx0" brushRef="#br0" timeOffset="16183.347">12821 1679,'26'324,"-24"-299,6 74,-4 1,-5 17,-1-90,-1-18,3-17,3-2,1 0,0 0,0 0,1 0,0 1,1 0,0 0,1 0,-1 1,2 0,-1 0,1 1,0 0,1 0,-1 1,1 0,1 0,-1 1,1 1,0-1,0 2,0-1,0 1,1 1,9-2,-13 3,0 1,0-1,0 1,0 0,-1 1,1 0,0 0,0 0,-1 1,1 0,-1 0,1 1,-1-1,0 1,0 1,0-1,-1 1,1 0,-1 1,0-1,0 1,0 0,-1 0,1 0,-1 1,-1 0,1 0,-1 0,0 0,0 0,-1 0,0 1,0 0,0-1,-1 1,0 0,0 5,-2-9,-1 1,1 0,-1-1,0 1,0-1,-1 0,1 0,-1 1,1-2,-1 1,0 0,0 0,0-1,0 0,-1 0,1 0,-1 0,1 0,-1 0,0-1,1 0,-1 0,0 0,0 0,0-1,0 1,0-1,0 0,0 0,0-1,0 1,0-1,1 0,-1 0,0 0,0 0,1-1,-1 1,0-1,1 0,0 0,-1 0,1-1,0 1,0-1,0 0,-1-1,1 0,1 1,-1-1,1 0,0 0,-1 0,2 0,-1 0,0-1,1 1,0 0,0-1,0 1,1-1,-1 1,1-1,0 0,0 1,1-1,0 1,-1-1,1 1,1 0,-1-1,1 1,-1 0,1 0,1 0,1-3,2-3,0 2,1-1,0 1,0 0,1 0,0 1,0 0,1 0,0 1,0 0,7-3,-4 3,0 1,0 0,0 0,1 1,-1 1,1 0,0 1,0 0,0 1,0 1,1 0,-1 0,0 1,0 1,0 0,-8 1,-1 0,1 1,-1-1,0 0,0 1,-1 0,1 0,-1 0,1 1,-1-1,-1 1,1 0,-1 0,1 0,-1 0,-1 0,1 0,-1 0,0 0,0 1,0-1,-1 1,0-1,0 0,0 1,-1-1,0 1,0-1,0 1,1 25,0-29,-1 2,0 0,0-1,1 1,0 0,-1-1,1 1,1 0,-1-1,0 1,1 0,0-1,0 1,0 0,0-1,1 0,-1 1,1-1,0 0,0 0,0 0,0 0,1 0,-1 0,1 0,-1-1,1 0,0 1,0-1,0 0,1 0,-1-1,0 1,1-1,-1 1,3-1,13-1</inkml:trace>
  <inkml:trace contextRef="#ctx0" brushRef="#br0" timeOffset="16434.472">13450 1892,'6'16,"13"7,11 3,12-2,-1-4</inkml:trace>
  <inkml:trace contextRef="#ctx0" brushRef="#br0" timeOffset="16932.263">13958 2039,'-25'-4,"0"1,-1 1,1 1,0 1,-1 1,-19 4,42-5,0 0,0 1,1-1,-1 1,0 0,0 0,0 0,1 0,-1 0,0 0,1 1,-1 0,1-1,0 1,-1 0,1 0,0 0,0 0,0 1,0-1,1 0,-1 1,1-1,-1 1,1 0,0-1,0 1,0 0,1 0,-1 0,0 0,1 0,0 0,0 0,0 2,5 5,0-1,0 1,1-1,0 0,1 0,0-1,1 0,-1 0,2 0,-1-1,1-1,0 1,0-1,1-1,5 3,-5-2,167 100,-176-105,0-1,0 0,0 0,0 1,0-1,0 0,0 1,0-1,0 1,0-1,0 1,-1 0,1-1,0 1,0 0,0-1,-1 1,1 0,0 0,-1 0,1 0,-1 0,1 0,-1 0,0 0,1 0,-1 0,0 0,1 0,-1 0,0 0,0 0,0 0,0 0,0 0,0 0,0 0,-1 0,1 0,0 0,-1 0,1 0,0 0,-1 0,1 0,-1 0,1 0,-1 0,-8 2,1 0,-1 0,0-1,0 0,0-1,0 0,0 0,0-1,-1 0,1 0,-9-3,16 3,0 0,-1 0,1 0,-1 0,1-1,0 1,-1-1,1 1,0-1,0 0,0 0,-1 0,1 0,0-1,0 1,0-1,1 1,-1-1,0 1,1-1,-1 0,1 0,-1 0,1 0,0 0,0 0,0 0,0 0,0-1,0 1,0 0,1-1,-1 1,1 0,0-1,0 1,0 0,0-1,0 1,0-1,1 1,-1 0,1-1,0 1,-1 0,2-1,6-15,0 0,2 1,0 0,1 1,1 0,12-13,-3 2,16-20,74-95,33-62,-115 157,-1-1,-3-1,-2-2,-2 0,-2-1,8-38,-16 4,-12 87,1 0,0 0,0-1,0 1,-1 0,1 0,0-1,-1 1,1 0,-1-1,1 1,-1 0,1-1,-1 1,1-1,-1 1,0-1,1 1,-1-1,0 0,1 1,-1-1,0 1,1-1,-1 0,0 0,0 0,1 1,-1-1,0 0,0 0,0 0,1 0,-1 0,0 0,0-1,1 1,-1 0,0 0,0 0,1-1,-1 1,0 0,0-1,1 1,-1-1,0 1,1-1,-1 1,1-1,-1 1,1-1,-1 1,1-1,-1 0,1 1,0-1,-1 0,1 0,0 1,-1-1,1 0,0 0,0 1,0-1,0 0,0 0,0 1,0-1,0 0,-14 21,2 1,0 1,2 0,0 0,2 1,0 0,2 0,0 1,2 0,0 0,2 0,0 7,2 15,2-1,2 1,3-1,1 0,2-1,1 0,3 0,2-1,2-1,1-1,2 0,2-2,2 0,1-2,3 0,-9-11,-20-27,0 1,0 0,0 0,1 0,-1-1,0 1,0 0,0 0,0 0,1-1,-1 1,0 0,0 0,1 0,-1 0,0 0,0 0,0 0,1-1,-1 1,0 0,1 0,-1 0,0 0,0 0,1 0,-40-65,12 23</inkml:trace>
  <inkml:trace contextRef="#ctx0" brushRef="#br0" timeOffset="17983.777">14252 1906,'2'-1,"1"0,0 0,-1 0,1 0,-1 1,1-1,0 1,0-1,-1 1,1 0,0 0,0 1,-1-1,1 0,0 1,-1 0,1-1,0 1,8 1,673 93,-684-95,0 1,0-1,0 0,0 0,0 1,0-1,0 0,0 0,0 1,0-1,0 0,0 0,0 0,1 1,-1-1,0 0,0 0,0 1,-155 42,144-39,1 0,0 1,0 0,1 1,-1 0,2 1,-1 0,0 0,1 1,1 0,-1 0,1 1,-3 5,8-10,-1-1,1 1,0 0,1 0,-1 0,1 0,-1 0,1 0,0 0,1 0,-1 1,1-1,0 0,0 1,0-1,1 0,-1 0,1 0,0 1,0-1,0 0,1 0,0 0,0 0,0-1,0 1,0 0,1-1,-1 0,1 1,0-1,0 0,0 0,1-1,-1 1,1-1,-1 0,1 0,0 0,0 0,0 0,1 0,5 0,-1 1,1-2,-1 1,1-1,0-1,0 1,0-2,-1 1,1-2,0 1,-1-1,1 0,-1-1,0 0,1-1,-1 0,-1 0,1-1,-1 0,0-1,0 0,0 0,-1 0,0-1,0 0,-1-1,0 1,0-1,-1-1,0 1,0-1,-1 1,0-1,2-6,6-39,-14 50,-3 22,3-6,0-1,1 0,1 1,0-1,1 1,0-1,0 0,1 1,3 8,-3-15,-1-1,1 1,-1-1,1 0,0 0,1 0,-1 0,1 0,0 0,0-1,0 1,0-1,0 0,1 0,0 0,-1-1,1 1,0-1,0 0,1 0,-1 0,0 0,1-1,-1 0,5 1,-4-2,0 1,0-2,-1 1,1 0,0-1,0 0,0 0,-1 0,1-1,0 0,-1 0,1 0,-1 0,0-1,0 1,0-1,0 0,0-1,-1 1,3-3,55-84,-34 27,-4-1,-2-1,1-22,4-6,105-339,-117 392,-8 30,-7 28,-22 140,9-85,4 1,3 0,2 1,5-1,2 1,6 21,9-50,-16-46,1 0,-1 0,1 0,0-1,-1 1,1-1,-1 1,1-1,-1 1,1-1,-1 0,0 0,1 0,-1 0,0 0,0 0,1 0,-1 0,0 0,0-1,0 1,0 0,-1-1,1 1,0-1,-1 1,1-2,4-3,2-2,0-1,1 1,0 1,0-1,0 2,1-1,1 1,-1 0,10-4,-15 8,1 0,-1 1,0-1,1 1,-1 0,1 0,-1 0,1 0,0 1,-1 0,1 0,0 0,-1 1,1-1,0 1,-1 0,1 1,-1-1,0 1,1 0,-1 0,0 0,0 0,3 3,-1 1,1 0,-1 1,-1 0,1 0,-1 0,-1 1,1-1,-1 1,-1 0,1 0,-2 1,1-1,-1 1,0-1,0 1,-1 0,-1 0,1-1,-2 5,1-9,-1-1,0 1,0-1,0 0,-1 1,1-1,-1 0,0 0,0 0,0 0,0 0,0-1,-1 1,1-1,-1 1,1-1,-1 0,0 0,0 0,0 0,0-1,-1 1,1-1,0 0,-1 0,1 0,0 0,-1-1,1 1,-1-1,0 0,1 0,-1 0,1 0,-1-1,1 1,-1-1,1 0,0 0,-1 0,1-1,0 1,0-1,0 0,0 0,0 0,0 0,0 0,1-1,-1 1,1-1,0 0,0 1,0-1,0 0,0 0,0-1,0-2,0 3,1-1,0 0,0 0,0 0,0 1,1-1,-1 0,1 0,0 0,1 0,-1 0,1 0,-1 0,1 0,0 0,0 0,1 1,-1-1,1 0,0 1,0-1,0 1,0 0,1 0,-1 0,1 0,0 0,0 0,2-1,8-6,0 0,1 0,1 1,-1 1,2 0,6-2,0 0,1 1,0 1,1 1,0 1,0 0,0 2,13 0,-35 4,0 0,0 0,0-1,0 1,1 1,-1-1,0 0,0 0,0 1,0-1,0 1,0 0,0 0,0-1,0 1,0 0,-1 1,1-1,0 0,0 0,-1 1,1-1,-1 1,0 0,1-1,-1 1,0 0,0 0,0-1,0 1,0 0,0 0,-1 0,1 0,-1 0,1 1,-1-1,0 0,0 0,0 0,0 1,-9 73,6-65,1 0,0 0,1 1,0-1,1 0,0 1,1-1,1 6,-2-14,1-1,-1 0,1 0,0-1,0 1,0 0,0 0,0 0,0 0,1-1,-1 1,1-1,-1 1,1-1,-1 1,1-1,0 0,-1 0,1 0,0 0,0 0,0 0,0 0,0-1,0 1,0-1,0 1,0-1,1 0,-1 0,0 0,0 0,0 0,0-1,0 1,0 0,0-1,0 0,0 1,0-1,0 0,0 0,1-1,22-11</inkml:trace>
  <inkml:trace contextRef="#ctx0" brushRef="#br0" timeOffset="18229.636">16097 1598,'-4'14,"4"8,13 4,14-1,17-2,1-5</inkml:trace>
  <inkml:trace contextRef="#ctx0" brushRef="#br0" timeOffset="18636.178">16685 1705,'89'-328,"-60"118,-29 209,-3-54,3 54,0-1,0 1,-1-1,1 1,0-1,-1 1,0 0,1-1,-1 1,0 0,1-1,-1 1,0 0,0 0,0 0,0 0,0 0,0 0,-1 0,1 0,0 0,0 1,-1-1,1 0,0 1,-1-1,1 1,-1-1,1 1,-1 0,1 0,-1 0,1-1,-1 1,-4 2,0 0,0 0,0 0,0 1,0-1,0 2,1-1,-1 0,1 1,0 0,0 0,0 1,1-1,-1 2,-18 19,2 1,1 1,1 0,1 2,1 0,2 1,1 1,1 0,2 1,1 0,2 0,1 1,1 0,2 1,0 15,3-21,1 1,2 0,0-1,2 1,1-1,1 0,2 0,0-1,2 0,1 0,1-1,2-1,0 0,1 0,2-2,0 0,20 19,-32-37,0 0,1 1,-1-2,1 1,0-1,0 1,1-2,-1 1,1-1,0 0,0 0,0-1,0 0,1 0,-1-1,0 0,1 0,-1-1,1 0,-1 0,1 0,-1-1,1 0,-1-1,0 0,0 0,6-3,4-7,0-1,0-1,-2 0,1-2,-2 1,0-2,-1 0,-1-1,-1 0,0 0,6-17,4-2,-20 36,-1 0,0 0,0 0,0 0,1 0,-1 0,0 0,0 0,1 0,-1 0,1 0,-1 0,1 1,-1-1,1 0,-1 0,1 0,0 1,0-1,-1 0,1 1,0-1,0 0,0 1,-1-1,1 1,0-1,0 1,0 0,0-1,0 1,0 0,0 0,0 0,0 0,0 0,0 0,0 0,0 0,0 0,-6 114,4-109,1-1,-1 1,1-1,0 0,0 1,1-1,0 1,-1-1,1 0,1 1,-1-1,0 0,1 0,0 0,0 0,0 0,1-1,-1 1,1-1,0 1,0-1,0 0,1 0,-1 0,1 0,-1-1,1 0,0 1,0-1,0-1,0 1,0 0,0-1,1 0,-1 0,0 0,5-1,14-5</inkml:trace>
  <inkml:trace contextRef="#ctx0" brushRef="#br0" timeOffset="18882.601">17113 1692,'-5'7,"-1"2</inkml:trace>
  <inkml:trace contextRef="#ctx0" brushRef="#br0" timeOffset="19136.47">17433 1037,'27'-77,"-26"77,-1 0,1 0,0 0,-1 0,1 0,0 0,-1 0,1 0,0 0,0 0,-1 1,1-1,0 0,-1 1,1-1,-1 0,1 1,-1-1,1 1,0-1,-1 1,1-1,-1 1,0-1,1 1,-1-1,1 1,-1 0,0-1,1 1,-1 0,0-1,0 1,0 0,0-1,1 1,-1 0,0-1,0 1,0 0,0-1,-1 1,1 0,0 0,41 224,-14-17,-8 1,-9 109,-10-285,0 0,-3 0,0 0,-2 0,-2-1,-1 0,-1 0,-2 0,-1-2,-1 1,-2-2,-1 0,-73 79,-6-21</inkml:trace>
  <inkml:trace contextRef="#ctx0" brushRef="#br0" timeOffset="10199.828">2448 1705,'-14'7,"-13"9,-9 8,-6 12,-2 11,5 16,5 15,10 15,8 12,14 6,19 3,22-4,18-10,13-13,-5-21</inkml:trace>
  <inkml:trace contextRef="#ctx0" brushRef="#br0" timeOffset="10634.33">2728 2561,'13'-7,"0"0,0-1,-1 0,0-1,-1 0,0-1,0 0,-1-1,0 0,7-11,-14 17,6-4,-1-1,0 0,-1 0,0-1,-1 0,0 0,-1-1,0 1,0-1,-2 0,2-7,-4 17,-1 0,1 0,-1 1,0-1,0 0,0 0,0 1,0-1,0 0,0 0,-1 1,1-1,-1 0,1 1,-1-1,0 0,1 1,-1-1,0 1,0-1,0 1,0-1,-1 1,1 0,0 0,0-1,-1 1,1 0,-1 0,1 0,-1 1,1-1,-1 0,0 0,1 1,-1-1,0 1,1 0,-1-1,0 1,0 0,1 0,-1 0,0 0,0 0,0 1,1-1,-1 1,0-1,1 1,-1-1,0 1,1 0,-1 0,1 0,-1 0,-5 5,0 0,1 1,0-1,0 1,0 1,1-1,0 1,1 0,0 0,0 0,1 1,0-1,0 1,1 0,0 0,0 0,1 0,0 0,1 0,0 0,1 0,0 0,0 0,1 3,1-5,-1 1,1-1,1 0,0 0,0 0,0 0,1-1,-1 0,2 0,-1 0,1-1,0 1,0-1,0-1,0 1,1-1,0 0,0-1,0 1,1-2,-1 1,1-1,-1 0,1 0,0-1,4 0,28 4</inkml:trace>
  <inkml:trace contextRef="#ctx0" brushRef="#br0" timeOffset="10882.229">3129 2267,'5'16,"8"11,10 10,10 3,7 6,4-2,1-1,-2-5,-5-5,-5-8,-10-9</inkml:trace>
  <inkml:trace contextRef="#ctx0" brushRef="#br0" timeOffset="11046.914">3437 2267,'-16'9,"-10"7,-5 11,-1 7,1 7,3 3,5 4,5-1,5 0,5-8</inkml:trace>
  <inkml:trace contextRef="#ctx0" brushRef="#br0" timeOffset="11518.273">3985 2360,'-18'3,"0"1,1 0,-1 2,1 0,1 1,-1 0,0 2,12-6,0 0,0 0,0 1,0-1,1 1,-1 0,1 1,0-1,1 1,-1-1,1 1,0 1,0-1,0 0,1 1,-1-1,1 1,1-1,-1 1,1 0,0 0,0 6,1-8,0 1,1 0,0 0,0-1,0 1,0-1,0 1,1-1,0 0,0 1,0-1,1 0,-1 0,1 0,0-1,0 1,1-1,-1 0,1 1,-1-2,1 1,0 0,0-1,0 1,0-1,1 0,1 0,10 4,0 0,0-1,0-1,1-1,-1 0,1-1,2-1,1 0,0-1,0-1,0-1,0-1,0-1,0 0,-1-1,0-2,0 0,0-1,15-9,-23 11,0 0,-1-1,0 0,-1 0,1-1,-2-1,1 0,-1 0,0 0,-1-1,0 0,-1-1,0 1,0-1,-1-1,-1 1,0-1,0 1,-1-1,-1-1,2-36,-14 76,3 99,7-119,1-1,0 1,0-1,0 1,1-1,0 0,1 0,-1 0,1 0,0 0,1 0,-1-1,1 1,0-1,0 0,1-1,-1 1,3 1,13 4,-2-5</inkml:trace>
  <inkml:trace contextRef="#ctx0" brushRef="#br0" timeOffset="11769.031">4346 2026,'0'0</inkml:trace>
  <inkml:trace contextRef="#ctx0" brushRef="#br0" timeOffset="11954.091">4894 1786,'-6'18,"-4"20,-1 16,1 14,3 8,1 8,3 2,1-1,6-4,4-10,4-9,-1-10,-2-13,-3-13</inkml:trace>
  <inkml:trace contextRef="#ctx0" brushRef="#br0" timeOffset="12870.229">4706 2360,'183'-26,"0"8,1 7,100 12,-242 0,-62-2,0 1,0 1,1 1,-1 1,0 0,1 2,0 0,0 1,0 1,1 1,-14 8,28-14,0 0,1 1,-1 0,1 0,-1 0,1 0,0 0,0 0,0 1,1 0,-1-1,1 1,0 0,0 0,0 0,1 1,-1-1,1 0,0 1,0-1,1 0,-1 1,1-1,0 1,0-1,1 1,-1-1,1 1,0-1,0 0,0 1,1-1,-1 0,1 0,0 0,0 0,1 0,-1 0,1-1,0 1,0-1,0 0,0 0,1 0,0 0,3 1,-1 0,2-1,-1 0,0 0,1 0,-1-1,1 0,0-1,0 0,0 0,-1-1,1 0,0 0,0 0,0-1,0-1,0 1,-1-1,1 0,-1-1,1 0,-1 0,0-1,6-3,-2 0,0-1,0 0,0-1,-1 0,0 0,-1-1,0 0,-1-1,0 0,0 0,-1-1,-1 1,0-2,0-1,-4 9,-3 5,1-1,0 1,0 0,0-1,-1 1,1-1,0 1,0-1,0 1,0-1,0 1,0 0,0-1,0 1,0-1,0 1,0-1,0 1,0-1,0 1,0-1,0 1,0-1,1 1,-1-1,0 1,0 0,1-1,-1 1,0 0,0-1,1 1,-1-1,1 1,-1 0,0 0,1-1,-1 1,1 0,-1 0,0-1,1 1,-1 0,1 0,-1 0,1 0,-1 0,1 0,-1 0,1 0,-1 0,1 0,-1 0,1 0,-1 0,0 0,1 0,-1 0,1 1,-1-1,1 0,-1 0,1 0,-1 1,13 49,-12-41,1 0,0 1,0-1,1 0,0 0,0 0,1-1,0 1,1-1,0 0,0 0,1-1,0 1,0-1,1 0,0-1,0 0,5 4,-8-8,0-1,0 1,0-1,1 0,-1 0,0 0,1 0,-1-1,0 0,1 0,-1 0,0 0,0-1,1 0,-1 0,0 0,0 0,0-1,0 1,0-1,0 0,0 0,0-1,-1 1,1-1,-1 0,0 0,0 0,0 0,0 0,0-1,-1 1,0-1,1 0,-1 0,-1 1,1-1,0-4,11-27,-2-1,-2-1,-1 0,-2 0,-1 0,-2-1,-2-21,1 18,8-337,-20 271,10 108,0-1,0 1,0 0,0-1,0 1,0-1,0 1,0-1,-1 1,1-1,0 1,0-1,-1 1,1-1,0 1,-1-1,1 1,-1-1,1 1,-1-1,1 0,0 1,-1-1,1 0,-1 1,0-1,1 0,-1 0,1 1,-1-1,1 0,-1 0,0 0,1 0,-1 0,1 0,-1 0,1 0,-1 0,0 0,1 0,-1 0,1-1,-1 1,1 0,-1 0,0-1,1 1,-1 0,1-1,-1 1,1 0,0-1,-1 1,1-1,-1 1,1 0,0-1,-1 1,1-1,0 1,0-1,-1 0,1 1,0-1,0 1,0-1,0 1,-1-1,1 0,-9 19,1 1,1 0,1 1,0-1,1 1,2 0,-2 14,5-31,-9 39,2 1,3 1,1-1,2 1,2-1,2 1,2-1,1 0,3 0,1-1,2 0,8 15,-14-44,1 0,1-1,0 1,0-2,1 1,1-1,0 0,0-1,1 0,11 7,-16-13,-1 0,1-1,1 0,-1 0,0 0,1 0,-1-1,1 0,0-1,0 0,-1 0,1 0,0-1,0 0,0 0,0 0,0-1,0 0,0-1,-1 1,1-2,0 1,3-2,1-4,0 0,0 0,0-1,-2-1,1 0,-1 0,0-1,-1 0,0 0,-1-1,-1 0,1 0,-2 0,0-1,0 0,-1 0,1-10,3 1,-6 50,-2-24,9 127,-8-126,0-1,1 1,-1-1,1 1,0-1,0 0,0 0,1 0,0 0,-1 0,1-1,1 1,-1-1,0 0,1 0,0 0,-1 0,1 0,0-1,0 0,1 0,-1 0,0 0,1-1,-1 0,4 1,27-1,-3-6</inkml:trace>
  <inkml:trace contextRef="#ctx0" brushRef="#br0" timeOffset="13112.646">6458 2147,'-16'0,"-7"0,-3-3,-3-2,4-1</inkml:trace>
  <inkml:trace contextRef="#ctx0" brushRef="#br0" timeOffset="13284.063">5910 1960,'23'0,"23"0,24 0,21 0,16 0,7 0,0 0,-19 0</inkml:trace>
  <inkml:trace contextRef="#ctx0" brushRef="#br0" timeOffset="13450.67">6846 2293,'-5'16,"-1"14,1 9,0 3,2 0,5-4,5-8,6-10,3-11,1-11,-3-5</inkml:trace>
  <inkml:trace contextRef="#ctx0" brushRef="#br0" timeOffset="13615.849">6859 1786,'0'16,"7"14,11 11,3-1</inkml:trace>
  <inkml:trace contextRef="#ctx0" brushRef="#br1" timeOffset="34744.96">723 3591,'11'-3,"9"0,7 0,6 0,7 2,3 0,4 2,2 5,0 0,-3 1,-6 0,-5-1,-3-2,-6-4,-6-4,-8-1</inkml:trace>
  <inkml:trace contextRef="#ctx0" brushRef="#br1" timeOffset="35008.26">776 3750,'12'3,"14"-1,17-1,15-2,11-2,5-1,2 0,-4 1,-4 1,-10 0,-9 2,-14-1</inkml:trace>
  <inkml:trace contextRef="#ctx0" brushRef="#br1" timeOffset="35317.778">1351 3269,'1'6,"0"0,0-1,0 1,0 0,1-1,0 1,0-1,1 0,-1 0,1 0,0 0,0 0,1 0,0-1,0 0,0 0,0 0,0 0,3 1,96 59,-93-60,39 21,-19-11,0 2,-1 0,0 2,-2 1,20 18,-42-33,-1 0,1 1,-1 0,1 0,-1 0,-1 0,1 0,-1 1,0 0,0 0,0-1,-1 2,0-1,0 0,-1 0,0 1,0-1,0 0,-1 1,0-1,0 1,0-1,-2 6,-5 5,-2-1,1 0,-2 0,0-1,-1 0,0 0,-1-2,-1 1,0-1,-1-1,-1-1,1 0,-2 0,-2-1,-170 115,176-114</inkml:trace>
  <inkml:trace contextRef="#ctx0" brushRef="#br1" timeOffset="36951.498">2461 3711,'-12'-5,"-1"1,0 1,0 0,0 0,0 1,0 1,-1 1,1-1,0 2,-1 0,1 1,0 0,0 1,0 0,1 1,-1 0,1 1,0 1,-11 6,21-11,0 0,0 0,0-1,0 2,0-1,0 0,0 0,0 1,0-1,1 1,-1-1,1 1,-1 0,1 0,0 0,-1-1,1 1,0 1,0-1,0 0,1 0,-1 0,0 0,1 0,0 1,-1-1,1 0,0 1,0-1,0 0,0 0,1 1,-1-1,1 0,-1 0,1 1,3 1,0 0,-1-1,1 0,1 0,-1 0,0 0,1-1,-1 1,1-1,0 0,0-1,0 1,0-1,4 1,44 7,0-3,0-2,1-2,-1-2,1-3,-1-2,20-6,-27 5,1-1,-1-3,0-2,-1-2,0-1,4-5,-45 18,1 0,-1 0,1 0,-1-1,0 1,0-1,0 0,-1 0,1 0,-1-1,0 1,0-1,0 0,1-2,-4 4,0-1,0 1,-1 0,1 0,-1 0,0 0,0 0,1 0,-1 0,0 0,-1 1,1-1,0 0,0 1,-1-1,1 0,-1 1,0 0,1-1,-1 1,0 0,0 0,0 0,0 0,0 0,0 0,0 1,0-1,0 1,0-1,0 1,0 0,0 0,0 0,-1 0,1 0,-8-3,-1 1,0 0,1 0,-1 1,0 1,0 0,1 0,-1 1,0 1,1 0,-1 0,1 1,-1 0,1 1,0 0,0 0,1 1,-1 1,1-1,0 2,1-1,0 1,0 0,0 1,1 0,0 0,-3 4,9-9,-1 0,1 0,-1 0,1 0,0 0,0 0,0 0,1 1,-1-1,1 0,0 0,0 1,0-1,0 0,0 0,1 1,-1-1,1 0,0 0,0 0,0 0,1 0,-1 0,1 0,-1 0,1 0,0-1,0 1,0-1,0 1,1-1,-1 0,1 0,-1 0,1 0,1 0,8 3,0-1,0 0,0-1,0-1,1 0,-1 0,1-1,-1-1,1 0,-1-1,1 0,-1-1,0 0,1-1,-1-1,-1 0,1 0,0-1,-1-1,6-3,-9 5,-1 0,-1 0,1-1,-1 0,1 0,-1 0,-1-1,1 0,-1 0,0-1,0 1,-1-1,0 0,2-5,-6 12,0 0,-1 0,1 0,0 0,-1 0,1 0,0 0,-1 0,1 0,0 0,-1 0,1 0,0 0,0-1,-1 1,1 0,0 0,-1 0,1 0,0-1,0 1,-1 0,1 0,0 0,0-1,0 1,-1 0,1 0,0-1,0 1,0 0,0 0,-1-1,1 1,0 0,0-1,0 1,0 0,0-1,0 1,0 0,0-1,0 1,0-1,-4 8,1-1,0 1,0-1,0 1,1 0,0 0,0 0,1 0,0 1,0-1,1 0,0 0,0 1,0-1,2 7,-1-11,-1 1,1-1,0 0,1 1,-1-1,0 0,1 0,0 1,0-1,0-1,0 1,0 0,0 0,1-1,-1 1,1-1,0 0,0 0,0 0,0 0,0 0,0-1,0 1,1-1,-1 0,1 0,-1 0,0-1,1 1,0-1,-1 0,1 1,1-2,0 1,1 0,0-1,0 0,0 0,0-1,-1 0,1 0,-1 0,1 0,-1-1,0 0,0 0,0-1,0 1,-1-1,1 0,-1 0,0 0,0-1,-1 0,3-3,55-118,-44 83,-15 37,0 0,0 0,0 1,1-1,0 1,0-1,1 1,0 0,0 0,0 0,0 1,1 0,-1-1,1 2,0-1,0 0,1 1,-1 0,1 0,0 1,-1 0,1 0,0 0,0 0,1 1,-1 0,0 0,0 1,0 0,7 0,-1 3,1 0,0 0,-1 2,0-1,0 1,0 1,-1 0,0 1,0 0,0 1,-1 0,0 0,-1 1,0 1,0 0,2 3,4 7,-1 0,0 2,-2-1,0 1,-2 1,0 0,-2 1,1 3,3 30,-2 1,-3 0,-2 0,-3 1,-2 12,7 129,-7-192,0-1,0 1,1-1,0 1,0-1,1 1,0-1,0 0,1 1,0-1,0-1,1 1,-1 0,2-1,-1 0,1 0,0 0,0 0,2 1,-5-6,0 0,0 0,0 0,1-1,-1 1,0-1,0 1,1-1,-1 0,0 0,1 0,-1 0,0 0,0 0,1-1,-1 1,0-1,0 0,0 0,1 1,-1-1,0-1,0 1,0 0,-1 0,1-1,0 1,0-1,-1 1,1-1,-1 0,1 0,-1 0,39-69,-32 42,-2 0,-1-1,-2 0,-1 0,-1 0,-1 0,-2 1,-1-1,-1 0,-2 1,-1 0,-9-24,11 32,-2 1,-1 0,0 0,-2 1,0 0,-1 1,0 0,-2 1,0 0,-1 1,-1 1,0 0,-1 1,-1 0,0 1,-17-9,86 30,7-4,1-2,-1-3,1-3,13-4,-11 2,-52 5,-5 0,-1 0,1 0,0 1,-1 0,1 0,0 0,-1 0,1 1,-1-1,1 1,-1 0,1 1,-1-1,1 1,-1 0,0 0,0 0,-3 0,0 0,0 0,0-1,0 1,0 0,-1 0,1 0,-1 0,1 0,-1 0,0 0,0 0,0 0,0 0,0 0,0 0,0 0,-1 0,1-1,-1 1,0 1,-1 18,3-18,-1-1,1 1,-1-1,1 0,0 1,0-1,0 0,1 0,-1 0,0 0,1 0,-1 0,1 0,0 0,-1-1,1 1,0-1,0 1,0-1,0 0,0 0,1 0,-1 0,0 0,1 0,-1 0,0-1,1 1,-1-1,1 0,-1 0,2 0,3 1,1-1,-1 0,1 0,-1-1,1 0,-1 0,0-1,1 0,-1 0,2-2,0-1,0 0,-1-1,0 0,0 0,0-1,-1 0,0 0,-1-1,0 0,0 0,0 0,-1-1,0 0,-1 0,0 0,2-8,4 5,-5 28,-4-10,-1 0,1 1,0 0,1-1,0 1,0-1,0 0,1 1,0-1,0 0,0-1,1 1,0-1,0 1,0-1,1 0,0 0,0-1,0 0,0 0,1 0,-1 0,1-1,0 0,0 0,0-1,1 1,-1-1,1-1,-1 1,1-1,0 0,-1-1,1 1,3-2,0-1,-1-2,0 1,0-1,0-1,0 0,-1 0,1 0,-2-1,1 0,0-1,-1 0,0 0,-1 0,0-1,3-4,5-10,0-1,-1 0,-2 0,0-1,1-8,2-7,-1 0,-2-2,-2 1,-2-1,-1-1,-2 1,-2-23,-1 58,-1 0,0-1,0 1,0 0,-1-1,0 1,0 0,0 0,-1 0,0 0,0 0,-1 0,0 1,0-1,0 1,0 0,-1 0,0 0,0 0,-1 1,1-1,-1 1,0 0,0 0,0 1,0 0,-1 0,1 0,-1 0,0 1,-2-1,2 3,0 0,0 0,0 0,0 1,0 0,1 0,-1 0,0 1,0 0,1 0,-1 0,1 1,0 0,0 0,0 0,0 0,0 1,1 0,0 0,-1 0,1 1,1-1,-2 3,-3 4,1 0,0 0,0 1,2-1,-1 1,2 1,-1-1,2 1,-1 0,2 2,0 2,2 1,0-1,1 0,1 0,1 0,0 0,1 0,1-1,1 1,0-1,1 0,1-1,0 0,1 0,0-1,2 0,-1-1,2 0,0 0,0-1,1-1,1 0,-1-1,2 0,-1-1,8 2,17 11,2-2,0-2,1-2,24 6,46 9</inkml:trace>
  <inkml:trace contextRef="#ctx0" brushRef="#br1" timeOffset="37709.289">6391 3149,'37'313,"-30"-259,6 55,-5 1,-5 3,-5-91,2-23,0 1,0 0,0 0,0 0,0 0,0 0,0-1,-1 1,1 0,0 0,0 0,0 0,0 0,0 0,0 0,-1 0,1-1,0 1,0 0,0 0,0 0,0 0,-1 0,1 0,0 0,0 0,0 0,0 0,-1 0,1 0,0 0,0 0,0 0,0 0,-1 0,1 0,0 0,0 1,-3-22,2 15,1 1,-1-1,1 0,1 0,-1 0,1 1,0-1,0 0,1 1,-1-1,1 1,1-1,-1 1,1 0,0 0,0 0,0 0,1 1,0-1,0 1,0 0,0 0,0 0,1 1,0-1,0 1,0 0,0 1,0-1,1 1,-1 0,1 0,-1 1,1-1,0 2,-1-1,1 0,0 1,0 0,0 0,0 1,-1 0,1 0,1 0,0 3,0-1,-1 1,1 0,-1 0,0 1,0 0,-1 0,1 0,-1 1,0-1,-1 1,1 1,1 3,-3-6,-1-1,0 1,0 0,0 0,-1 0,1 0,-1 0,0 0,0 0,0 1,-1-1,0 0,1 0,-1 1,-1-1,1 0,-1 1,0-1,0 0,0 0,0 0,-1 0,1 0,-2 2,1-3,0 0,-1-1,1 1,-1-1,1 0,-1 1,0-1,0-1,0 1,0 0,0-1,0 1,-1-1,1 0,0 0,-1 0,1 0,-1-1,1 0,-1 1,1-1,-1 0,1-1,-1 1,1-1,0 1,-2-2,3 2,-1-1,1 1,0-1,0 0,0 0,0 0,0 0,0-1,0 1,0 0,0-1,0 0,1 1,-1-1,1 0,-1 0,1 0,0 0,0 0,-1 0,1 0,1 0,-1 0,0 0,0-1,1 1,0 0,-1-1,1 1,0 0,0-1,0 1,0 0,1 0,-1-1,1 1,-1 0,1-1,0 1,0-1,7-10,-1 0,2 1,0 0,0 1,1-1,1 2,-1 0,2 0,-1 1,2 0,-1 1,1 0,0 1,8-3,-9 4,-1 1,1 0,0 0,0 1,0 1,0 0,10-1,-20 4,-1-1,1 1,-1 0,1 0,-1 1,1-1,-1 0,1 0,-1 1,1-1,-1 1,1-1,-1 1,1 0,-1-1,0 1,1 0,-1 0,0 0,0 0,0 0,0 0,0 1,0-1,0 0,0 0,0 1,0-1,-1 1,1-1,0 0,-1 1,0-1,1 2,2 58,-4-44,0-11,0 0,1-1,-1 1,1 0,0 0,1 0,0 0,-1 0,2 0,-1 0,1 0,0-1,0 1,0-1,1 1,0-1,0 0,0 0,1 0,0-1,0 1,0-1,0 0,1 0,-1 0,1-1,0 1,0-1,1 0,11 1</inkml:trace>
  <inkml:trace contextRef="#ctx0" brushRef="#br1" timeOffset="37879.96">6886 3336,'7'14,"9"8,1 2</inkml:trace>
  <inkml:trace contextRef="#ctx0" brushRef="#br1" timeOffset="38480.585">7528 3523,'-9'-1,"0"1,0 0,0 1,0 0,0 1,0-1,0 2,1-1,-1 1,1 0,-1 1,1 0,0 0,1 1,-1 0,1 1,0-1,0 1,1 1,-1-1,2 1,-1 0,-1 3,6-7,0 0,0 0,0 0,0 0,0 0,1 0,-1 0,1 1,0-1,0 0,0 0,1 1,-1-1,1 0,0 0,-1 0,1 0,1 0,-1 0,0 0,1 0,0 0,-1 0,1-1,0 1,0-1,1 0,-1 1,0-1,1 0,0 0,-1 0,1-1,0 1,103 49,51 8,-156-59,0 0,0 0,0 0,-1 0,1 1,0-1,0 0,-1 0,1 1,0-1,-1 1,1-1,0 1,-1-1,1 1,-1-1,1 1,0-1,-1 1,0 0,1-1,-1 1,1 0,-1-1,0 1,1 0,-1 0,0-1,0 1,0 0,0 0,1 0,-1-1,0 1,0 0,0 0,-1 0,1-1,0 1,0 0,0 0,-1-1,1 1,0 0,-1 0,1-1,0 1,-1 0,1-1,-1 1,1 0,-1-1,0 1,1-1,-1 1,1-1,-1 1,0-1,0 0,1 1,-1-1,0 0,0 1,-16 5,-1-1,0 0,0-2,0 0,0-1,-1 0,-12-2,24 1,3-1,-1 1,1 0,-1-1,1 0,-1 0,1-1,-1 1,1-1,-1 0,1 0,0 0,-1-1,1 0,0 0,0 0,0 0,-2-2,6 3,0 0,-1-1,1 1,0-1,0 1,0-1,0 1,0-1,0 1,0-1,0 1,0-1,1 1,-1 0,1-1,-1 1,1 0,0-1,-1 1,1 0,0-1,0 1,0 0,0 0,0 0,0 0,0 0,0 0,1 0,188-164,-158 137,-1 0,-1-3,-2 0,-1-1,-1-2,-2-1,-2-1,-1 0,-2-2,-1 0,-2-2,-2 1,-2-2,-1 0,1-19,-10 51,0 0,-1 0,0 1,0-1,-1 0,0 0,-1 0,0 0,0 1,-1-1,0 0,-1 1,0-1,0 1,-1 0,0 0,0 0,-5-6,8 13,0 0,0 1,0-1,-1 0,1 0,0 1,0-1,0 1,0-1,-1 1,1-1,0 1,-1 0,1-1,0 1,-1 0,1 0,0 0,-1 0,1 0,0 1,-1-1,1 0,0 1,0-1,-1 0,1 1,0 0,0-1,0 1,-1 0,1-1,0 1,0 0,0 0,0 0,1 0,-1 0,0 0,0 1,-25 52,19-15,2 1,1 1,3-1,1 0,2 1,1-1,3 0,4 12,-1 9,3 0,3-2,2 1,3-2,2-1,3 0,6 4,-26-52,-2-2,0-1,1 0,-1 0,1 0,0 0,1-1,0 0,0 0,0 0,0 0,1-1,4 4,5-7,-5-7</inkml:trace>
  <inkml:trace contextRef="#ctx0" brushRef="#br1" timeOffset="38730.804">7621 3256,'20'5,"26"3,24 3,24 4,17 4,-12-1</inkml:trace>
  <inkml:trace contextRef="#ctx0" brushRef="#br1" timeOffset="39636.337">8584 3617,'-20'0,"11"-2,-1 1,1 1,0 0,0 0,0 0,0 1,0 1,0-1,0 2,0-1,0 1,1 0,-1 1,1 0,0 1,0-1,0 1,1 1,0 0,-5 4,7-4,1 1,0-1,1 1,-1 0,1 0,0 0,1 0,0 0,0 1,0-1,1 1,0-1,1 3,0-7,-1 0,1 0,0 0,1 1,-1-1,1 0,-1 0,1 0,0 0,0 0,0 0,0 0,1 0,-1-1,1 1,0 0,0-1,0 1,0-1,0 0,0 0,1 1,-1-2,1 1,0 0,-1 0,1-1,0 1,0-1,0 0,0 0,1 0,5-1,0 0,0-1,0 0,0 0,0-1,0 0,0-1,-1 0,0 0,1-1,-1 0,0 0,-1-1,1 0,-1-1,0 1,0-1,-1-1,0 1,0-1,0 0,-1 0,0-1,1-2,34-94,-41 110,-1 1,1-1,1 0,-1 1,1-1,0 1,0-1,1 0,0 1,0-1,0 0,1 1,0-1,0 0,0 0,1-1,0 1,0 0,1-1,0 0,-1 0,2 0,-1 0,1 0,-1-1,1 0,0 0,1 0,-1-2,0 0,1-1,-1 1,1-1,-1 0,1-1,-1 1,1-1,-1 0,1-1,0 1,-1-1,1 0,-1 0,0-1,1 0,-1 0,0 0,0 0,0-1,0 0,0 0,-1 0,0-1,1 1,-1-1,0 0,-1 0,1-1,-1 1,0-1,0 0,0 0,0 0,-1-1,13-28,-2-1,-1-1,-2 0,-2-1,-1 1,0-17,-1 15,43-337,-49 364,-3 16,-2 20,-6 76,4 0,6 67,1-136,6 97,-6-128,0 0,0 1,0-1,0 1,0-1,0 1,1-1,-1 0,0 1,1-1,-1 0,1 1,0-1,-1 0,1 1,0-1,0 0,0 0,0 0,0 0,0 0,0 0,0 0,0 0,1 0,-1-1,0 1,0 0,1-1,-1 1,0-1,1 0,-1 1,1-1,-1 0,1 0,-1 0,0 0,1 0,-1 0,1 0,-1 0,1-1,-1 1,0 0,1-1,-1 1,1-1,10-4,1 2,0 0,0 0,-1 1,1 1,0 0,1 1,-1 0,0 1,0 0,0 1,8 3,-7 1,0 0,0 0,-1 2,0-1,-1 2,0 0,0 0,-1 1,0 0,-1 1,0 1,0-1,-1 1,-1 1,0 0,-1 0,6 14,-12-25,1 0,-1 0,0 0,0 0,1 1,-1-1,-1 1,1-1,0 0,-1 1,1-1,-1 1,1 0,-1-1,0 1,0-1,-1 1,1-1,0 1,-1-1,0 1,1-1,-1 1,0-1,0 1,0-1,-1 0,1 0,-1 0,1 0,-1 0,1 0,-1 0,0 0,0-1,0 1,0 0,-2 0,-4 0,0-1,0 0,0-1,0 0,0 0,0 0,0-1,0 0,0-1,1 0,-1 0,0-1,1 0,-1 0,1 0,0-1,0 0,1-1,-1 0,1 0,0 0,0 0,-2-4,7 7,-1 0,1 0,0 0,0 0,0 0,0 0,0 0,1-1,-1 1,1 0,-1-1,1 1,0 0,0-1,0 1,0 0,0-1,1 1,-1 0,1-1,-1 1,1 0,0 0,0 0,0-1,0 1,0 0,1 0,-1 0,0 1,1-1,0 0,-1 1,3-2,67-49,-69 51,55-30,1 3,55-19,-111 47,-2-1,1 0,0 1,-1-1,1 0,0 1,0-1,-1 1,1-1,0 1,0 0,0-1,-1 1,1 0,0-1,0 1,0 0,0 0,0 0,0 0,0 0,0 0,0 0,0 0,-1 0,1 0,0 0,0 1,0-1,0 0,0 1,0-1,-1 1,1-1,0 1,0-1,-1 1,1-1,0 1,-1 0,1 0,0-1,-1 1,1 0,-1 0,1-1,-1 1,0 0,1 0,-1 0,0 1,-18 62,15-60,0 1,1-1,0 1,0-1,0 1,1 0,-1 0,1 0,0-1,1 1,-1 0,1 0,0 0,0 0,1 0,-1 0,1 0,0 0,0 0,1 0,-1 0,1-1,0 1,1-1,-1 1,1-1,0 0,0 0,5 2,0-1,1 0,-1 0,1-1,0 0,0 0,1-1,-1-1,1 0,-1 0,1 0,0-1,0-1,-1 0,1 0,8-2,26-2</inkml:trace>
  <inkml:trace contextRef="#ctx0" brushRef="#br1" timeOffset="39891.185">9573 3162,'-7'16,"5"12,12 8,3-2</inkml:trace>
  <inkml:trace contextRef="#ctx0" brushRef="#br1" timeOffset="40303.146">10014 3550,'35'-41,"-1"-1,-2-2,22-41,-43 66,-1 0,-1-1,-1 0,-1-1,-1 1,0-1,-2 0,0-1,-1 1,-2-1,0-1,0 19,-1-1,0 0,0 0,-1 1,1-1,-1 0,0 1,0-1,0 0,-1 1,0-1,0 1,0 0,0 0,-1 0,1 0,-1 0,0 0,0 1,-1-1,1 1,-1 0,0 0,1 0,-1 0,-1 1,1 0,0 0,0 0,-1 0,1 1,-1-1,0 1,-2 0,1 1,0 0,0 1,-1-1,1 1,0 1,0-1,0 1,1 0,-1 1,0-1,1 1,-1 0,1 0,0 1,0 0,0 0,1 0,-1 0,1 1,0-1,0 1,0 2,-5 6,0 1,1 0,1 0,0 1,1 0,1 0,0 0,1 3,-2 9,2 0,1 0,1 1,1 0,1-1,2 1,1-1,1 0,1 0,2 0,0 0,2-1,1 0,1-1,1 0,1-1,1 0,1-1,2-1,0 0,1-2,6 5,-15-16,0-1,1-1,0 0,0 0,0-1,1 0,0-1,9 3,-17-6,1-1,0 0,0 0,0 0,0-1,0 1,0-1,0 0,0 0,0 0,0-1,0 1,0-1,0 0,-1 0,1 0,0-1,0 1,-1-1,1 0,-1 0,0 0,1-1,-1 1,0-1,0 0,2-2,6-13,-1 1,-1-1,0-1,-1 0,-2 0,1 0,-2-1,-1 0,1-15,-4 32,13-90,-18 123,0-9,2 0,0 0,1 0,1 1,0-1,2 0,4 21,-4-38,-1 0,0-1,1 1,-1-1,1 1,0-1,0 0,1 0,-1 0,1 0,-1 0,1-1,0 1,0-1,0 1,0-1,1 0,-1 0,0-1,1 1,-1-1,1 0,0 1,0-2,-1 1,1 0,0-1,0 0,0 1,-1-2,1 1,0 0,0-1,0 0,2 0,21-8</inkml:trace>
  <inkml:trace contextRef="#ctx0" brushRef="#br1" timeOffset="40559.263">10482 3042,'-19'-14,"-7"-6,2 0,13 8,16 8,8 4</inkml:trace>
  <inkml:trace contextRef="#ctx0" brushRef="#br1" timeOffset="41208.316">10722 3550,'13'-6,"-1"-1,-1 0,1 0,-1-2,0 1,-1-1,0-1,0 0,-1 0,0-1,-1 0,-1-1,1 1,-2-2,2-3,5-12,-2-1,-1-1,-1 1,-2-1,-1-1,0-9,-1 11,-2 1,-2-1,0 0,-2 0,-1 0,-2 0,0 0,-2 1,-5-12,9 32,-1 0,-1 0,1 1,-1-1,0 1,-1 0,0 0,0 1,-1-1,-2-2,6 7,-1 0,1 1,0-1,-1 0,1 1,-1-1,0 1,1 0,-1 0,0 0,0 0,0 0,0 1,0 0,0-1,0 1,0 0,0 0,0 0,0 1,1-1,-1 1,0 0,0-1,0 1,0 1,1-1,-1 0,0 1,0 0,-8 7,1 0,0 0,1 1,0 0,1 1,0 0,1 0,0 1,0 0,1 0,1 0,0 1,1 0,-2 11,-2 3,1-1,1 2,2-1,0 0,2 1,2 0,0-1,1 1,2 0,1-1,1 0,2 0,0 0,2-1,1 0,1-1,1 0,1 0,1-1,16 20,-15-24,0-1,2-1,0 0,1-1,1-1,0-1,1 0,1-2,0 0,0-1,2-1,-1-2,1 0,1-1,11 2,-28-8,-1-1,1 0,0 0,0 0,-1-1,1 0,0 0,0 0,-1-1,1 0,0-1,-1 1,1-1,-1 0,0-1,0 0,0 0,0 0,0-1,0 1,-1-1,0-1,0 1,0-1,0 0,3-4,-1-4,0-1,-1 0,0 0,-1 0,0 0,-1-1,-1 0,0 0,-2 0,1 0,-2 0,0-7,-9 11,-3 27,7-7,2 0,-1 1,2-1,-1 1,1 0,1 0,-1 0,2 0,-1 0,1 0,1 3,0-9,-1 1,1-1,0 0,0 0,0 1,1-1,0 0,-1 0,1 0,1 0,-1-1,1 1,-1-1,1 1,0-1,0 0,0 0,1 0,-1 0,1-1,0 1,-1-1,1 0,0 0,0-1,3 2,-2-2,0 1,0-1,0 0,0-1,1 1,-1-1,0 0,0 0,0-1,1 0,-1 0,0 0,0 0,0-1,0 1,0-2,-1 1,1 0,0-1,-1 0,0 0,0 0,0 0,0-1,0 0,-1 1,1-1,-1-1,0 1,0 0,-1-1,1 0,-1 1,0-1,0-1,1-3,-1 1,0-1,0 0,-1 0,0 1,0-1,-1 0,0 0,-1 0,0 0,0 0,-1 0,-2-4,3 8,0 1,-1 0,1 0,-1 0,0 0,0 0,-1 0,1 0,-1 0,0 1,0 0,0-1,-1 1,1 0,-1 1,1-1,-1 1,0-1,0 1,0 0,0 0,0 1,-1-1,1 1,-1 0,1 0,-2 1,1 0,0 1,0-1,0 1,0 0,0 1,0-1,0 1,0 0,1 1,-1-1,1 1,-1-1,1 1,0 1,0-1,1 1,-1-1,1 1,-1 0,1 0,1 0,-1 1,0-1,1 1,0-1,0 1,0 0,1 0,0 0,0 0,0 0,0 0,1 0,0 0,0 1,0-1,1 0,-1 0,1 0,1 0,-1 0,1 0,-1-1,3 4,1 1,1 1,0-1,1-1,0 1,0-1,1 0,0-1,6 5,28 20</inkml:trace>
  <inkml:trace contextRef="#ctx0" brushRef="#br1" timeOffset="41599.288">11819 3724,'-19'-49,"2"-1,3-1,2-1,-5-42,17 94,0-1,-1 0,1 0,0 1,-1-1,1 0,0 0,0 1,0-1,0 0,0 0,0 0,0 1,0-1,0 0,0 0,0 0,0 1,0-1,1 0,-1 0,0 1,1-1,-1 0,1 0,-1 1,0-1,1 1,0-1,-1 0,1 1,-1-1,1 1,0-1,-1 1,1-1,0 1,-1 0,1-1,0 1,0 0,-1 0,1-1,0 1,0 0,0 0,-1 0,1 0,0 0,0 0,0 0,-1 0,1 1,0-1,0 0,-1 0,1 1,135 56,-121-50,-1-1,0 0,-1 1,0 1,0 0,-1 1,1 0,-2 1,11 11,-21-18,0 0,0 1,0-1,0 0,-1 0,1 1,-1-1,0 0,0 1,0-1,0 0,-1 1,1-1,-1 0,0 0,0 0,0 1,0-1,0 0,-1 0,0 0,1-1,-1 1,0 0,-1-1,1 1,0-1,-1 0,0 1,-19 31,21-32,0 0,0 1,0-1,0 0,0 1,1-1,-1 1,1-1,0 0,0 1,0-1,0 1,0-1,0 1,0-1,1 1,0-1,-1 1,1-1,0 0,0 1,0-1,0 0,1 0,-1 0,0 0,1 0,0 0,-1 0,1-1,0 1,0 0,0-1,0 0,0 1,0-1,1 0,-1 0,0 0,1 0,1 0,19 7,1 0,1-2,-1-1,1 0,0-2,0-1,8-1,-16 0,222 3,-123-9</inkml:trace>
  <inkml:trace contextRef="#ctx0" brushRef="#br1" timeOffset="42299.761">13731 3443,'-9'-1,"1"0,-1 0,1 1,-1 0,1 0,-1 1,1 0,-1 1,1 0,0 0,0 0,0 1,0 1,0-1,1 1,-1 1,1-1,0 1,1 0,-1 1,1 0,0 0,0 0,1 1,0-1,0 1,3-5,1 1,0-1,0 0,0 0,0 0,1 1,-1-1,0 0,1 1,0-1,-1 0,1 1,0-1,0 1,0-1,1 0,-1 1,1-1,-1 0,1 1,0-1,0 0,0 0,0 0,0 1,0-1,0 0,1 0,-1-1,1 1,0 0,-1 0,1-1,0 1,0-1,0 0,0 0,0 1,0-1,1 0,-1-1,0 1,1 0,-1-1,0 1,1-1,-1 0,0 1,1-1,-1-1,2 1,3 0,-1-1,0 0,0 0,0-1,0 0,0 0,0 0,0 0,-1-1,1 0,-1 0,0-1,0 0,0 0,0 0,0 0,-1-1,0 1,0-1,1-2,3-4,-1-1,0 0,-1 0,-1 0,0-1,0 1,-1-1,-1 0,0-1,2-7,-1 0,-1 0,-1 0,-1 0,-1 0,-1 0,0-1,-2 1,-1 0,0 1,-1-1,-2 1,0 0,-9-18,15 36,1 0,-1 0,0 0,0 1,0-1,1 0,-2 1,1-1,0 0,0 1,0 0,-1-1,1 1,-1 0,1-1,-1 1,0 0,1 0,-1 0,0 1,1-1,-1 0,0 1,0-1,0 1,0 0,0-1,0 1,0 0,0 0,0 0,1 0,-1 1,0-1,0 0,0 1,0 0,0-1,1 1,-1 0,0 0,0 0,1 0,-1 0,1 0,-1 0,1 1,-1-1,1 0,0 1,0-1,0 1,-1 1,-4 13,1 0,0 0,1 0,1 1,1-1,0 1,1 0,1 0,1-1,1 11,-1 0,2 0,0 0,2-1,8 25,-10-42,0 0,0 0,1 0,0-1,1 1,-1-1,2 0,-1-1,1 1,0-1,1 0,0 0,0-1,0 0,6 3,-7-6,0 0,0-1,0 0,1 0,-1 0,0-1,1 1,-1-2,1 1,-1-1,1 0,-1 0,1-1,-1 0,1 0,-1 0,0-1,1 0,-1 0,0-1,0 0,-1 0,1 0,3-3,4-2,-1-1,0 0,-1-1,0-1,0 1,-1-2,0 0,-1 0,-1 0,2-3,-7 9,1 0,-1-1,0 1,0 0,-1-1,0 1,0-1,0 0,-1 0,0 0,0-1,-2 8,1 0,0 0,0 1,0-1,0 0,0 0,0 1,0-1,-1 0,1 0,0 0,0 1,0-1,0 0,-1 0,1 0,0 0,0 1,0-1,-1 0,1 0,0 0,0 0,-1 0,1 0,0 0,0 0,-1 0,1 0,0 0,0 0,-1 0,1 0,0 0,0 0,-1 0,1 0,0 0,0 0,-1 0,1 0,0 0,0 0,-1-1,1 1,0 0,0 0,0 0,-1 0,1-1,0 1,0 0,0 0,0 0,0-1,-1 1,1 0,0 0,0-1,0 1,0 0,0-1,-3 7,1-1,0 1,0 0,1-1,0 1,0 0,0 0,0 0,1 0,0 0,1 0,-1-1,1 1,0 0,0 0,1 0,0-1,0 1,0-1,1 1,-1-1,1 0,1 0,-1 0,1 0,0-1,0 0,0 1,0-1,1-1,-1 1,1-1,0 0,1 0,-1 0,0 0,4 0,51 22,0-6</inkml:trace>
  <inkml:trace contextRef="#ctx0" brushRef="#br1" timeOffset="42966.254">15214 2922,'-14'28,"0"1,2 0,2 1,0 0,2 1,2 0,0 0,2 0,1 16,0-27,1 0,1 0,1 0,1 0,0 0,2 0,0 0,1 0,1-1,1 1,7 15,-12-33,0 0,0 0,1 0,-1-1,0 1,1 0,-1 0,1-1,0 1,0-1,-1 1,1-1,0 0,0 0,0 0,0 0,1 0,-1 0,0-1,0 1,0-1,1 1,-1-1,0 0,1 0,-1 0,0 0,0 0,1-1,-1 1,0-1,0 1,1-1,-1 0,1 0,68-47,55-77,-126 124,0 0,1 1,-1-1,1 0,-1 1,1-1,0 1,-1-1,1 1,-1-1,1 1,0-1,0 1,-1-1,1 1,0 0,0-1,-1 1,1 0,0 0,0 0,0 0,-1 0,1 0,0 0,0 0,0 0,-1 0,1 0,0 0,0 0,0 1,-1-1,1 0,0 1,0-1,-1 0,1 1,0-1,-1 1,1-1,0 1,-1-1,1 1,-1 0,1-1,-1 1,1 0,-1-1,0 1,1 0,-1 0,0-1,1 1,-1 0,0 0,0 0,0 0,0-1,0 1,0 0,0 0,0 0,0-1,0 1,0 0,0 0,-1 0,1 0,0 35,-1-33,0 1,0-1,1 1,-1-1,1 1,0-1,0 1,0-1,0 1,1-1,-1 1,1-1,0 0,0 1,0-1,1 0,-1 0,1 1,-1-1,1 0,0-1,1 1,-1 0,0-1,1 1,-1-1,1 1,0-1,0 0,0 0,3 1,14 2</inkml:trace>
  <inkml:trace contextRef="#ctx0" brushRef="#br1" timeOffset="43218.104">15669 3203,'-14'-7,"-9"-5,-2-2,-5-1,4 2</inkml:trace>
  <inkml:trace contextRef="#ctx0" brushRef="#br1" timeOffset="43466.717">14973 2895,'19'0,"19"0,19 0,20 0,18 3,11 0,-13-1</inkml:trace>
  <inkml:trace contextRef="#ctx0" brushRef="#br1" timeOffset="43827.604">15937 3256,'12'51,"-2"1,-2-1,-2 2,-3-1,-1 0,-6 37,-29 306,8-144,26-180,6-70,21-63,-10-11,-3 0,-3-1,1-74,-1 26,-4 42,3 0,3 1,5 1,6-12,-25 86,1-1,0 1,0 0,0 0,0 0,1 1,-1-1,1 0,0 1,0-1,0 1,1-1,-1 1,1 0,0 0,0 0,0 0,0 1,0-1,1 1,-1 0,1 0,-1 0,1 0,0 0,0 1,0 0,0 0,0 0,3 0,2 4,1 1,-1 0,0 1,-1 0,1 0,-1 1,0 0,0 0,-1 1,0 0,0 0,0 1,-1 0,0 0,-1 0,0 1,2 3,-4-8,-1 0,0-1,0 1,0 0,0 0,-1 0,1 0,-1 0,0 0,0 0,0 1,-1-1,0 0,1 0,-2 1,1-1,0 0,-1 0,0 1,0-1,0 0,0 0,-1 0,0 0,1 0,-1 0,-1-1,1 1,-1-1,1 1,-2 0,-4 3,-1-1,-1 0,1 0,-1-1,0 0,0 0,0-1,-1-1,1 0,-1 0,0-1,0 0,-1-1,-17 2</inkml:trace>
  <inkml:trace contextRef="#ctx0" brushRef="#br1" timeOffset="44090.902">17006 3001,'-3'16,"0"19,1 17,-1 16,2 10,0 2,0-2,1-8,-2-14,-4-16,-2-15,-2-11,0-9</inkml:trace>
  <inkml:trace contextRef="#ctx0" brushRef="#br1" timeOffset="44379.645">16979 2975,'16'-4,"14"4,12 11,9 13,5 15,1 11,-4 10,-7 5,-10 3,-11-3,-17-6,-21-10,-24-15,-26-12,-23-12,3-8</inkml:trace>
  <inkml:trace contextRef="#ctx0" brushRef="#br1" timeOffset="44889.542">15268 2694,'2'-2,"1"4,0 12,-3 18,-3 18,-9 17,-2-2</inkml:trace>
  <inkml:trace contextRef="#ctx0" brushRef="#br1" timeOffset="61920.048">2380 5462,'0'16,"0"14,0 11,-2 11,-3 6,-3 6,-3 3,-1 0,1-6,1-5,1-11,2-11,3-12,2-16,1-8</inkml:trace>
  <inkml:trace contextRef="#ctx0" brushRef="#br1" timeOffset="62353.936">2354 5355,'-15'-21,"46"70,297 343,-258-286,-68-101,0-1,0 0,0 1,-1-1,0 1,0 0,0 0,0-1,0 1,-1 0,0 0,0 0,-1 0,1-1,-1 1,0 0,0 0,-1-1,1 1,-1-1,0 1,0-1,0 0,-3 3,-8 5,0-1,-1-1,0 0,0-1,-1-1,-1 0,1-1,-1-1,0 0,0-1,-1-1,0 0,0-1,-1-1,-43 6,-1-2,-55-3,98-3,-4 1,17 1,10 0</inkml:trace>
  <inkml:trace contextRef="#ctx0" brushRef="#br1" timeOffset="64148.002">2996 5930,'-1'20,"0"-13,0-1,1 0,-1 1,1-1,1 0,-1 1,1-1,0 0,0 0,1 0,0 0,0 0,0 0,1 0,0 0,0-1,0 0,1 1,0-1,0 0,0-1,5 5,76 32,-82-41,0 1,0 0,0-1,0 0,0 0,1 0,-1 0,0-1,0 1,0-1,0 1,0-1,0 0,-1 0,1-1,0 1,0 0,-1-1,1 0,-1 0,1 0,-1 0,0 0,0 0,0 0,0-1,0 1,0-1,0 0,3-7,0 0,-1 0,0 0,0 0,-1-1,-1 0,0 1,0-1,-1 0,0 0,-1 0,0 0,-1 0,0 0,-1 0,0 0,-1 1,0-1,-3-6,5 15,0 0,1 1,-1-1,0 1,0-1,0 1,0 0,0-1,0 1,0 0,-1 0,1-1,0 1,-1 0,1 0,-1 1,1-1,-1 0,1 0,-1 1,0-1,1 1,-1 0,0-1,0 1,1 0,-1 0,0 0,1 0,-1 0,0 0,0 1,1-1,-1 0,0 1,1 0,-1-1,1 1,-1 0,1 0,-1 0,0 0,-62 50,59-47,-64 77,64-70</inkml:trace>
  <inkml:trace contextRef="#ctx0" brushRef="#br1" timeOffset="64935.765">3490 5568,'4'3,"7"0,5 0,8-1,6 2,4 3,4-1,2-1,-1-1,-3-1,-7-2</inkml:trace>
  <inkml:trace contextRef="#ctx0" brushRef="#br1" timeOffset="65119.274">3504 5782,'16'7,"14"3,13-2,12-1,4-2,2-2,-5-1,-10-1,-12-1</inkml:trace>
  <inkml:trace contextRef="#ctx0" brushRef="#br1" timeOffset="67620.384">4894 5221,'-11'0,"0"1,0 0,0 1,0 0,0 1,1 0,-1 0,1 1,0 1,0 0,0 0,0 1,1 0,0 1,1 0,-1 0,1 1,1 0,-1 0,1 1,1 0,0 0,0 1,1 0,-2 3,-7 16,2 1,1 0,1 1,1 0,2 0,1 1,2 0,0 0,3 0,1 1,1 2,-2-31,1 1,0 0,0-1,0 1,0-1,1 1,0-1,0 1,0-1,0 0,1 1,0-1,0 0,0 0,0 0,1 0,-1-1,1 1,0 0,0-1,0 0,1 0,-1 0,1 0,0-1,-1 1,1-1,0 0,1 0,-1 0,0-1,4 2,2-5,1 0,-1-1,0 0,0 0,0-1,0 0,-1-1,0 0,1-1,-2 0,1 0,-1-1,0 0,6-7,9-7,-2-1,0-1,-2-1,0-1,-2 0,-1-1,-1-1,-1-1,-1 0,-2 0,-1-1,-1-1,-1 0,-2 0,-1 0,0-16,-5 32,1 1,-2-1,0 0,0 1,-1-1,-1 1,0 0,-1-1,-3-4,5 13,0 0,-1 0,0 0,0 0,0 0,0 1,-1 0,0-1,0 1,0 1,0-1,-1 1,1-1,-1 1,0 0,0 1,0-1,-1 1,1 0,0 1,-1-1,1 1,-5-1,4 2,-1-1,1 1,0 0,-1 0,1 1,-1 0,1 0,0 0,0 1,-1 0,1 0,1 1,-1-1,0 1,0 0,1 1,0 0,0 0,0 0,0 0,1 1,-1-1,1 1,-1 2,-2 4,0-1,1 1,0 0,1 1,0-1,1 1,0 0,1 0,0 1,1-1,1 0,0 3,2 19,3-1,1 1,1-1,2 0,1 0,2-1,1 0,1-1,2-1,1 0,15 22,38 82,-52-97,-3 0,-1 0,-1 2,2 22,-5-33,-9-28,0 1,0-1,1 0,-1 1,0-1,1 0,-1 1,0-1,1 0,-1 0,1 1,-1-1,1 0,-1 0,0 0,1 0,-1 0,1 1,-1-1,1 0,-1 0,1 0,-1 0,0 0,1 0,-1 0,1-1,-1 1,1 0,-1 0,0 0,1 0,-1-1,1 1,-1 0,0 0,1-1,-1 1,1 0,-1-1,0 1,0 0,1-1,-1 1,0 0,0-1,1 1,-1-1,0 1,0 0,0-1,0 1,1-1,-1 1,9-14</inkml:trace>
  <inkml:trace contextRef="#ctx0" brushRef="#br1" timeOffset="67950.502">5148 5984,'12'14,"0"0,2-1,-1 0,2-1,-1-1,1 0,5 1,-14-8,0-1,0 0,1 0,0 0,-1-1,1 0,0-1,0 1,0-1,0-1,0 1,1-1,-1 0,0-1,0 0,0 0,0 0,0-1,0 0,2-2,-4 2,0-1,0 0,0-1,0 1,-1-1,0 0,1 0,-2 0,1 0,0-1,-1 0,0 0,0 0,0 0,-1 0,1 0,-1-1,-1 1,1-1,-1 0,0 1,0-3,1-2,-1 0,0-1,-1 1,0 0,-1-1,0 1,-1 0,0 0,0-1,-1 2,-1-1,0-2,2 8,0 0,0 1,0-1,0 0,-1 1,1 0,-1 0,0 0,0 0,0 0,0 0,0 1,-1 0,1-1,-1 1,0 1,0-1,1 0,-1 1,0 0,0 0,-1 0,1 0,0 1,0 0,0 0,0 0,0 0,0 0,-1 1,1 0,0 0,0 0,0 0,0 1,1-1,-2 1,-12 8,0 1,1 0,1 1,0 1,0 1,-8 9,-12 14</inkml:trace>
  <inkml:trace contextRef="#ctx0" brushRef="#br1" timeOffset="68685.128">4573 4726,'-28'18,"0"1,2 2,0 0,2 2,0 0,1 2,2 0,0 2,2 0,1 1,1 1,2 0,-5 15,-4 15,2 2,3 0,2 1,4 1,2 1,-1 32,8-37,2 0,3 1,2-1,3 0,3 0,2-1,3 0,2-1,2-1,3 0,13 19,139 233,-161-288,37 60</inkml:trace>
  <inkml:trace contextRef="#ctx0" brushRef="#br1" timeOffset="70965.583">5883 5609,'2'0,"4"2,4 1,8 0,8 1,10 1,14 2,8-2,7 0,1 1,-2-1,-7-1,-10 1,-12-1,-14-2,-10-3</inkml:trace>
  <inkml:trace contextRef="#ctx0" brushRef="#br1" timeOffset="71301.154">6204 5409,'0'4,"0"11,-2 14,-1 14,-2 13,-3 8,0 7,2 0,2-2,1-6,1-10,1-11,4-13,0-12</inkml:trace>
  <inkml:trace contextRef="#ctx0" brushRef="#br1" timeOffset="90865.101">94 5516,'-3'0,"-1"0,0 0,0 0,0 1,0-1,1 1,-1 0,0 0,1 1,-1-1,0 1,1 0,0 0,-1 0,1 0,0 0,0 1,1 0,-1-1,0 1,1 0,-1 0,1 0,0 1,0-1,1 1,-1-1,0 1,1-1,0 1,0 0,0-1,1 1,-1 0,1 0,0 0,0 0,0 0,4 9,0-1,1 0,0 1,1-2,1 1,0-1,0 0,1 0,0-1,9 8,2 5,-16-19,11 11,-1 1,-1 0,-1 1,0 0,-1 1,-1 0,0 1,-1 0,-2 0,2 5,-8-20,1 0,0 0,-1 1,0-1,0 0,0 1,-1-1,1 0,-1 1,0-1,0 0,-1 0,1 0,-1 0,0 0,0 0,0-1,0 1,-1-1,0 1,1-1,-1 0,0 0,-1 0,1 0,-1-1,1 1,-1-1,0 0,1 0,-1 0,0 0,0-1,-1 0,1 0,-4 1,7-2,-1-1,1 1,-1-1,1 1,-1-1,1 1,0-1,-1 0,1 1,-1-1,1 0,0 0,0 0,0 0,0 0,0-1,0 1,0 0,0 0,0-1,0 1,0 0,1-1,-1 1,1-1,-1 1,1-1,0 1,-1-1,1 1,0-1,0 0,0 0,5-55,6 23,2 0,2 1,1 0,18-26,10-22,-24 41,-3 0,-1-1,-2-1,6-31,-36 165,4 0,0 77,10-156,2-1,-1 1,2-1,-1 0,2 1,0-1,0 0,1 0,1 0,0 0,0 0,1-1,1 0,0 0,0 0,1-1,5 6,-11-15,1 1,0 0,0-1,0 1,0-1,0 1,0-1,0 0,1 0,-1 0,0 0,1-1,-1 1,0-1,1 1,-1-1,1 0,-1 0,1 0,-1 0,2 0,8-4</inkml:trace>
  <inkml:trace contextRef="#ctx0" brushRef="#br1" timeOffset="91063.571">148 5769,'11'0,"16"0,11 0,12 0,8-2,3-1,-8 0</inkml:trace>
  <inkml:trace contextRef="#ctx0" brushRef="#br1" timeOffset="91419.62">590 5916,'-2'12,"0"-1,2 1,0 0,0 0,1 0,0 0,1-1,0 1,1-1,2 7,-3-12,0-1,1 0,-1 0,1 0,0 0,0 0,1-1,-1 1,1-1,0 0,0 0,0-1,1 1,0-1,-1 0,1 0,0 0,0-1,1 1,-1-1,0-1,6 2,-7-2,-1-1,1 1,-1-1,1 0,0-1,-1 1,1 0,-1-1,1 0,-1 0,1 0,-1 0,0-1,0 1,1-1,-1 0,0 0,0 0,-1 0,1 0,0-1,-1 1,1-1,-1 0,0 0,0 0,0 0,0-1,3-3,-2-1,1 1,-1-1,0 0,0 0,-1 0,0 0,-1 0,1-1,-2 1,1-7,-2 5,0 1,0-1,-1 0,-1 0,0 1,0-1,0 1,-1 0,-1 0,-4-6,7 11,-1 0,1 0,-1 0,0 0,0 0,-1 1,1 0,-1 0,0 0,1 0,-1 0,-1 1,1-1,0 1,-1 1,1-1,-1 0,1 1,-1 0,0 0,1 0,-1 1,0 0,1 0,1 1,-1 1,1-1,-1 0,1 1,-1 0,1 0,0 0,0 0,0 0,0 1,0-1,1 1,-1 0,1 0,0 0,-1 0,1 0,1 1,-1-1,0 0,1 1,0-1,0 1,0 0,0-1,0 1,1 0,-1 2,-4 23</inkml:trace>
  <inkml:trace contextRef="#ctx0" brushRef="#br1" timeOffset="92423.999">1231 5649,'0'56,"0"-57,1-6,0 0,-1-1,0 1,0 0,-1 0,0-1,0 1,-1 0,0 0,0 0,-1 0,1 1,-2-1,1 1,-1-1,0 1,0 0,-4-3,8 8,-1 0,1 0,-1 0,0 1,0-1,0 0,1 1,-1-1,0 1,0-1,0 1,0-1,0 1,0-1,0 1,0 0,0 0,0-1,0 1,0 0,0 0,0 0,0 0,0 0,0 1,0-1,0 0,0 0,0 1,0-1,0 0,0 1,0-1,0 1,0 0,0-1,0 1,0 0,1-1,-1 1,0 0,1 0,-1-1,0 1,1 0,-1 0,1 0,-1 0,1 0,0 0,-1 0,1 0,0 1,-12 57,12 5,3-36</inkml:trace>
  <inkml:trace contextRef="#ctx0" brushRef="#br1" timeOffset="92785.037">1231 6184,'2'1,"-1"0,1 1,-1-1,1 0,0 0,-1 0,1 0,0 0,0-1,0 1,-1 0,1-1,0 1,0-1,0 0,0 0,0 0,0 0,0 0,0 0,0 0,0-1,0 1,0-1,0 1,0-1,-1 0,1 1,0-1,0 0,-1-1,1 1,0 0,-1 0,1-1,-1 1,0 0,0-1,2-1,6-61,-9 62,0 0,0 0,0 0,-1 0,1 1,0-1,-1 0,0 0,1 0,-1 0,0 1,0-1,0 0,0 1,0-1,-1 0,1 1,0 0,-1-1,1 1,-1 0,1 0,-1-1,1 1,-1 1,0-1,0 0,0 0,1 1,-1-1,-2 0,1 2,0 0,0 0,0 1,0-1,1 1,-1-1,0 1,1 0,-1 0,1 0,0 0,0 1,0-1,0 1,0-1,0 1,1 0,-1-1,1 1,0 0,0 0,0 0,0 0,0 0,0 0,1 1,0-1,0 0,0 0,0 0,0 1,0-3,1 0,-1 0,1 0,-1 0,1 0,0 0,0-1,-1 1,1 0,0 0,0 0,0-1,0 1,-1 0,1-1,0 1,0-1,0 1,1-1,-1 0,0 1,0-1,0 0,0 0,0 0,0 1,0-1,1-1,-1 1,0 0,0 0,0 0,0 0,0-1,0 1,0-1,0 1,0-1,0 1,0-1,0 1,1-1,19-8</inkml:trace>
  <inkml:trace contextRef="#ctx0" brushRef="#br1" timeOffset="99066.19">7314 5261,'-3'23,"-2"18,-3 15,-3 8,-1 7,-1 3,-1-2,3-6,2-8,3-12,3-10,4-17,2-11</inkml:trace>
  <inkml:trace contextRef="#ctx0" brushRef="#br1" timeOffset="99416.277">6926 5194,'-1'0,"1"-1,0 0,0 1,0-1,0 0,0 0,0 1,0-1,0 0,0 0,0 1,1-1,-1 0,0 1,0-1,1 0,-1 1,0-1,1 0,-1 1,0-1,1 1,-1-1,1 1,-1-1,1 1,0-1,-1 1,1-1,-1 1,1 0,0-1,-1 1,1 0,0 0,-1-1,1 1,0 0,0 0,-1 0,1 0,0 0,-1 0,1 0,0 0,0 0,-1 0,2 1,-1-1,238-26,-170 22,367-21,-431 25,-3-1,0 1,-1-1,1 1,0 0,0 0,0 0,0 0,0 0,0 0,0 1,-1-1,1 1,0-1,0 1,0 0,-1-1,1 1,0 0,-1 0,1 0,-1 0,1 1,0 0,0 5</inkml:trace>
  <inkml:trace contextRef="#ctx0" brushRef="#br1" timeOffset="100100.629">7902 5555,'-13'-5,"-1"0,1 1,-1 0,0 1,0 1,0 0,0 1,-1 0,1 1,0 1,-5 1,11-1,1 0,-1 1,1 0,0 0,0 1,0 0,0 0,0 1,1 0,-1 0,1 0,0 1,1 0,-1 0,1 1,0-1,0 1,0 0,1 0,0 1,-3 6,2-3,1 0,0 1,1 0,0-1,0 1,1 0,0 0,1 1,1-1,0 0,0 0,1 0,0 1,1-1,0 0,1-1,0 1,1 0,0-1,1 0,0 0,1 0,0 0,0-1,1 0,0-1,0 1,1-1,0-1,1 1,0-1,0-1,0 0,1 0,7 3,-12-7,-1-1,1 0,-1 0,1 0,-1 0,1-1,0 1,-1-1,1 0,0-1,-1 1,1-1,0 0,-1 0,1 0,-1-1,1 0,-1 0,0 0,0 0,0-1,0 1,0-1,-1 0,1 0,-1 0,1-1,-1 1,0-1,-1 0,1 0,-1 0,0 0,1 0,-2 0,1-1,0 1,-1-1,0 1,0-1,-1 0,1 1,-1-1,0 0,0 1,-1-5,0 6,0-1,0 1,0 0,-1-1,1 1,-1 0,0 0,0 0,0 0,-1 0,1 1,0-1,-1 1,0-1,0 1,0 0,0 0,0 0,0 1,0-1,-1 1,1 0,0-1,-1 1,1 1,-1-1,1 1,-1-1,0 1,-2 0,-3 0,1 0,-1 1,0-1,0 2,0 0,1 0,-1 0,1 1,-1 0,1 1,0 0,0 0,-45 47,51-50,1 1,0 0,0 0,0 0,0 0,0 1,0-1,0 0,1 0,-1 0,1 1,-1-1,1 0,0 1,0-1,0 0,0 1,1-1,-1 0,1 0,-1 1,1-1,0 0,0 0,-1 0,2 0,-1 0,0 0,1 1,14 13</inkml:trace>
  <inkml:trace contextRef="#ctx0" brushRef="#br1" timeOffset="100701.73">8290 4700,'1'10,"1"-1,0 1,1-1,0 0,0 0,1 0,0 0,0-1,3 3,3 7,10 23,14 23,-3 2,-3 0,-3 2,7 34,-22-50,-2 0,-2 1,-2 0,-3 1,-2-1,-2 0,-3 0,-2-1,-2 1,-2-2,-11 25,-1-8,-3-1,-3-1,-2-2,-4-1,-2-2,-2-2,-4-1,-13 11,6-11,48-48,18-21,-7 3,-3 0</inkml:trace>
  <inkml:trace contextRef="#ctx0" brushRef="#br1" timeOffset="111847.987">9426 5355,'0'2,"0"8,-3 9,-2 10,-3 11,-2 9,-5 7,-1 2,-1 2,1-3,3-7,3-7,4-9,3-12,1-13,2-7</inkml:trace>
  <inkml:trace contextRef="#ctx0" brushRef="#br1" timeOffset="112485.477">8985 5261,'-2'-1,"2"2,-1-1,0 0,1 0,-1 0,1 1,-1-1,1 0,-1 0,0 0,1 0,-1 0,1 0,-1 0,0 0,1 0,-1 0,1-1,-1 1,1 0,-1 0,1 0,-1-1,1 1,-1 0,1-1,-1 1,1 0,-1-1,1 1,-1-1,1 1,0-1,-1 1,1-1,0 1,-1-1,1 1,0-1,0 1,0-1,-1 1,1-1,0 0,0 1,0-1,0 1,0-1,0 0,0 1,0-1,0 1,0-1,1 1,-1-1,0 0,0 1,0-1,1 1,-1-1,0 1,109-2,538 11,-622-9,113-13,-124 8</inkml:trace>
  <inkml:trace contextRef="#ctx0" brushRef="#br1" timeOffset="114202.341">9640 5903,'144'-193,"-144"192,0 1,0-1,0 1,0-1,0 0,1 1,-1-1,0 1,0-1,1 1,-1-1,0 1,1-1,-1 1,0-1,1 1,-1-1,1 1,-1 0,1-1,-1 1,1 0,-1-1,1 1,-1 0,1 0,0-1,-1 1,1 0,-1 0,1 0,0 0,-1 0,1 0,-1 0,1 0,0 0,-1 0,1 0,-1 0,1 0,-1 1,1-1,0 0,-1 0,1 1,-1-1,1 0,-1 1,1-1,-1 0,1 1,-1-1,0 1,1-1,-1 1,0-1,1 1,-1-1,0 1,1-1,-1 1,0-1,0 1,0 0,1 42,-8 107,5-86,-2 1,-3 0,-5 12,11-72,0-1,1 1,-1 0,0 0,0-1,-1 1,0-1,1 0,-2 1,1-1,0 0,-1 0,0 0,0 0,0-1,-3 4,5-7,1 0,-1 1,0-1,0 0,0 0,0 0,0 0,1 0,-1 0,0 0,0 0,0 0,0 0,0-1,1 1,-1 0,0 0,0-1,0 1,1-1,-1 1,0-1,1 1,-1-1,0 1,1-1,-1 0,0 1,1-1,-1 0,1 1,-1-1,1 0,0 0,-1 1,1-1,0 0,0 0,-1 0,1 0,0 1,0-1,0 0,0 0,0 0,0 0,0 0,0 1,0-1,1 0,-1 0,0 0,1 0,-1 1,0-1,1 0,-1 0,1 1,-1-1,1 0,-1 1,1-1,0 0,-1 1,1-1,99 7,54-3,-124-6</inkml:trace>
  <inkml:trace contextRef="#ctx0" brushRef="#br1" timeOffset="116300.941">9039 4913,'-9'0,"21"0,203 1,-1 8,157 31,-314-35,-60-5</inkml:trace>
  <inkml:trace contextRef="#ctx0" brushRef="#br1" timeOffset="198435.666">590 6171,'16'-46,"88"-182,-64 141,-39 87,0 0,0 0,-1 0,1 0,0 0,-1 1,1-1,0 0,0 0,-1 0,1 1,0-1,-1 0,1 1,-1-1,1 1,0-1,-1 1,1-1,-1 1,1-1,-1 1,0-1,1 1,-1 0,1-1,-1 1,0 0,0-1,1 1,-1 0,0-1,0 1,0 0,0-1,0 1,0 0,0 0,0-1,0 1,0 0,0 0,0-1,0 1,-1 0,1-1,0 1,0 0,-1-1,1 1,-1 0,1 0,-1 334,-39 203,35-492,-3-56,-2-40,1-1,3 0,2-1,2 1,3-26,-1 29,1-368,-1 396,-16 43,-4 31,-3-2,-2 0,-2-2,-2-1,-3-1,-14 15,32-48,17-31,167-247,-69 107,-91 149,-20 32,-29 42,-3-1,-2-2,-4-3,-3 0,-12 6,62-67,1 0,-1 0,1 0,-1 0,1 0,-1 0,1 0,-1 0,1 0,-1 0,1 0,-1 0,1 0,-1-1,1 1,-1 0,1 0,-1-1,1 1,-1 0,1 0,0-1,-1 1,1-1,0 1,-1 0,1-1,0 1,-1-1,1 1,0-1,0 1,-1-1,1 1,0-1,0 1,0-1,0 1,0-1,0 1,0-1,0 1,0-1,0 1,0-1,0 1,0-1,0 1,0-1,1 1,-1-1,0 1,0-1,0 1,1-1,-1 1,0-1,1 1,-1 0,0-1,1 1,-1 0,1-1,-1 1,1 0,-1-1,13-30,1 0,1 0,2 2,1 0,8-9,117-136,-143 174,1 0,-1-1,0 1,1 0,-1 0,1 0,-1 0,1 0,-1-1,0 1,1 0,-1 0,1 0,-1 0,1 0,-1 0,1 1,-1-1,1 0,-1 0,0 0,1 0,-1 0,1 1,-1-1,0 0,1 0,-1 1,1-1,-1 0,0 0,1 1,-1-1,0 1,0-1,1 0,-1 1,0-1,0 1,0-1,1 0,-1 1,0-1,0 1,0-1,0 1,0-1,0 0,0 1,0-1,0 1,0-1,0 1,0-1,0 1,0-1,0 1,-1-1,1 1,8 40,-2 1,-2-1,-2 1,-2 18,0-17,0 69,-5 0,-5-1,-8 17,14-107,0-61,11-205,35-221,-38 440,-1 67,-5 482,0-488,0-10</inkml:trace>
  <inkml:trace contextRef="#ctx0" brushRef="#br1" timeOffset="204766.532">2902 6224,'53'-41,"-1"-2,-3-2,-1-2,12-18,-31 33,-5 13,-13 41,-15 252,3 167,1-1058,0 599,-8-51,7 68,0 1,1-1,-1 0,0 1,0-1,0 1,0-1,0 1,0 0,0-1,0 1,0 0,0 0,0-1,0 1,0 0,0 0,0 0,0 0,0 1,0-1,0 0,0 0,0 0,0 1,0-1,0 1,0-1,0 1,0-1,0 1,1-1,-1 1,0 0,0 0,1-1,-1 1,0 0,1 0,-1 0,1-1,-1 1,1 0,-1 0,1 1,-117 153,-15 7,102-137,30-31,13-17,1 1,0 0,2 1,1 1,0 0,13-10,-5 3,2 1,0 2,1 0,2 2,21-12,-50 33,0 0,-1 1,1-1,0 1,0-1,0 1,0-1,0 1,0-1,0 1,0 0,0 0,0-1,0 1,0 0,0 0,0 0,0 0,0 0,0 0,0 0,0 1,0-1,0 0,0 1,0-1,0 0,0 1,0-1,0 1,-1 0,1-1,0 1,0 0,0-1,-1 1,1 0,0 0,-1 0,1-1,-1 1,1 0,-1 0,1 0,-1 0,0 0,0 0,1 0,-1 0,0 0,0 0,0 0,0 0,0 0,0 1,7 221,21 60,-23-236</inkml:trace>
  <inkml:trace contextRef="#ctx0" brushRef="#br1" timeOffset="208201.766">5081 6104,'126'-84,"135"-92,-230 158,-31 18,1 0,-1 0,1 0,-1 0,1 0,0 0,-1 0,1 1,-1-1,1 0,-1 0,1 0,-1 0,1 1,-1-1,0 0,1 1,-1-1,1 0,-1 1,0-1,1 0,-1 1,0-1,1 1,-1-1,0 1,1-1,-1 1,0-1,0 1,0-1,0 1,0-1,1 1,-1-1,0 1,0-1,0 1,0-1,0 1,0-1,-1 1,1-1,0 1,0-1,0 1,0-1,-1 1,1-1,0 1,0-1,-1 1,1-1,0 0,-1 1,1-1,-1 1,-41 173,22-27,1 94,7-72,8-149,4-20,0 0,0-1,0 1,0 0,0 0,0 0,-1 0,1 0,0 0,0 0,0 0,0 0,0 0,-1 0,1 0,0 0,0 0,0 0,0 0,0 0,-1 0,1 0,0 0,0 0,0 0,0 0,-1 0,1 0,0 0,0 0,0 0,0 0,0 0,0 0,-1 0,1 1,0-1,0-148,3 110,31-425,-36 414,1 48,0 0,0 1,0-1,1 0,-1 1,0-1,0 1,0-1,0 1,0-1,0 1,0 0,0-1,0 1,0 0,-1 0,1 0,0 0,0 0,0 0,0 0,0 0,0 0,0 1,0-1,0 0,0 1,0-1,0 1,0-1,0 1,0-1,0 1,0 0,1-1,-1 1,0 0,0 0,1-1,-1 1,0 0,1 0,-1 0,-1 1,-350 260,455-327,-4-4,-3-4,19-23,-113 94,-2 2,0-1,0 1,0-1,0 1,0-1,0 1,0-1,0 1,1-1,-1 1,0-1,0 1,1-1,-1 1,0-1,0 1,1 0,-1-1,1 1,-1-1,0 1,1 0,-1-1,1 1,-1 0,1 0,-1-1,1 1,-1 0,1 0,-1 0,1 0,-1 0,1-1,-1 1,1 0,-1 0,1 0,-1 1,1-1,-1 0,1 0,-1 0,1 0,-1 0,1 1,-1-1,1 0,-1 0,1 1,-1-1,1 0,-1 1,1-1,-1 0,0 1,1-1,-1 1,0-1,0 0,1 1,-1-1,0 1,0-1,1 1,-1 0,-28 147,-31 329,52-445,1-8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8:33.0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1150 152,'-30'-17,"0"1,-1 2,0 1,-1 2,-1 1,0 1,0 2,0 1,-1 2,0 1,0 2,-9 1,18 2,0 0,-1 1,2 2,-1 1,0 0,1 2,0 1,1 1,0 1,1 1,0 1,1 0,0 2,1 1,0 0,2 1,0 2,1-1,1 2,1 0,0 1,2 1,0 0,-4 12,-2 17,2 0,2 1,3 1,2 0,2 1,3-1,2 1,2 1,3-1,2 0,3-1,1 1,9 20,-7-29,2-1,1-1,3 0,2-1,1 0,2-2,18 23,-25-42,0-1,2 0,1-2,0 0,1 0,1-2,1 0,0-2,1 0,1-1,0-1,0-1,1-1,14 4,-12-7,-1-1,1-1,0-2,0 0,1-1,-1-2,1 0,-1-2,0-1,0-1,0-1,0-1,-1-1,0-1,0-1,-1-1,0-2,-1 0,-1-1,1-1,-2-1,7-8,3-4,-2-1,-1-2,-1 0,-2-2,-1-1,-2-1,-1 0,-2-2,-1 0,-2-1,-1-1,-2 0,-2 0,-1-1,-2-1,-2 1,-2-1,-1 0,-2 0,-2 0,-2 0,-1 1,-2-1,-2 1,-1 1,-3 0,0 0,-3 1,-1 1,-8-12,1 10,-1 2,-2 1,-1 1,-2 1,-1 2,-2 1,0 1,-2 2,-1 1,-2 2,0 2,-1 2,-1 1,-1 2,0 1,-1 3,-32-6,54 14,0 1,0 2,-1-1,1 2,-1 1,1 1,0 0,-1 2,1 0,0 1,0 1,0 1,1 1,0 0,0 2,1 0,0 1,1 1,-13 10,5 6,2 0,1 2,1 1,1 1,2 0,1 2,1 0,2 0,2 1,1 1,1 0,2 1,2 1,-19 81,6 1,5 1,5 1,6 114,4-184,1 1,3 0,2-1,2 0,3 0,2-1,2-1,11 22,-20-55,1 0,1-1,0 0,1-1,1 0,0-1,1 0,0 0,1-1,1-1,0 0,0-1,1-1,0 0,1-1,-1 0,2-2,-1 0,15 3,0-3,-1-1,1-2,1-2,-1 0,0-2,0-2,21-3,76-18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08:29.70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4049 683,'0'-5,"-2"3,-4 12,-2 12,-2 14,0 15,0 10,1 8,3 2,1-3,1-8,0-10,1-10,1-13</inkml:trace>
  <inkml:trace contextRef="#ctx0" brushRef="#br0" timeOffset="389.904">3929 615,'-8'-158,"9"159,-1-1,0 0,0 0,1 0,-1 0,0 1,0-1,1 0,-1 0,0 0,1 0,-1 0,0 0,0 0,1 0,-1 0,0 0,1 0,-1 0,0 0,1 0,-1 0,0 0,1 0,-1 0,0 0,0 0,1-1,-1 1,0 0,1 0,-1 0,0 0,0-1,0 1,1 0,-1 0,0-1,0 1,0 0,1 0,-1-1,0 1,0 0,0-1,0 1,0 0,0 0,0-1,0 1,0 0,0-1,0 1,0 0,0-1,0 1,0 0,0-1,0 1,0 0,0 0,0-1,0 1,0 0,-1-1,1 1,0 0,18 21,-18-20,54 81,-4 3,18 48,-46-92,-2 1,-2 1,-2 1,-1 0,-3 1,-2 1,-1-1,-2 14,-6-53,-1 0,0 0,0 0,-1 0,0 0,0 0,0 0,-1 0,0-1,0 1,0 0,-1-1,1 0,-2 1,1-1,0 0,-1-1,0 1,0 0,0-1,-1 0,0 0,1-1,-1 1,-1-1,-2 2,-14 4,-1 0,1-2,-1 0,-1-2,1 0,-1-2,0 0,0-2,0-1,0-1,-13-2,-16-10,53 13,0 0,-1-1,1 1,0 0,0 0,-1 0,1-1,0 1,0 0,-1-1,1 1,0 0,0 0,0-1,0 1,-1 0,1-1,0 1,0 0,0-1,0 1,0 0,0-1,0 1,0 0,0-1,0 1,0-1,0 1,0 0,0-1,0 1,1 0,-1-1,0 1,0 0,0 0,0-1,1 1,-1 0,0-1,0 1,1 0,-1 0,0 0,0-1,1 1,-1 0,0 0,1 0,-1-1,0 1,1 0,-1 0,0 0,1 0,-1 0,0 0,1 0,-1 0,0 0,1 0,-1 0,0 0,17-5</inkml:trace>
  <inkml:trace contextRef="#ctx0" brushRef="#br0" timeOffset="802.122">4357 1271,'11'-3,"0"1,1 0,0 0,0 2,-1-1,1 1,0 1,0 0,-1 1,1 0,-1 1,0 0,1 1,-1 0,6 4,-14-7,0 1,-1 0,1-1,0 1,-1 0,1 0,-1 1,0-1,0 0,0 1,0 0,0-1,0 1,-1 0,1 0,-1 0,0 0,0 0,0 0,0 0,0 0,-1 1,0-1,1 0,-1 0,0 0,-1 1,1-1,0 0,-1 0,0 0,0 1,0-1,0 0,0 0,-1-1,1 1,-1 0,0 0,0-1,0 1,0-1,0 1,-3 1,-11 13,-2-1,0 0,-1-1,-1-2,-15 9,33-20,1-2,0 0,0 0,0 0,1 0,-1 0,0 0,0 0,0 1,1-1,-1 0,0 1,0-1,1 1,-1-1,0 0,1 1,-1 0,0-1,1 1,-1-1,1 1,-1 0,1-1,-1 1,1 0,-1 0,1-1,0 1,-1 0,1 0,0-1,0 1,0 0,0 0,0 0,0 0,0-1,0 1,0 0,0 0,0 0,0 0,0-1,1 1,-1 0,0 0,1-1,-1 1,0 0,1 0,-1-1,1 1,0 0,102 26,-91-25,1 1,-1 1,0 0,0 0,0 1,-1 1,0 0,0 0,0 1,0 0,-1 1,-1 1,1-1,-2 2,1-1,1 3,-9-10,0 0,-1 0,1 1,0-1,-1 0,1 1,-1-1,0 0,0 1,0-1,0 1,0-1,0 0,-1 1,1-1,-1 0,1 1,-1-1,0 0,0 0,0 1,0-1,-1 0,1 0,0 0,-1-1,0 1,1 0,-1 0,-2 0,-66 42,24-25,-1-3,0-1,-1-3,-1-1,-19 0,-58 8</inkml:trace>
  <inkml:trace contextRef="#ctx0" brushRef="#br0" timeOffset="6021.824">4891 1084,'16'0,"14"0,14 0,8 0,5 0,-1 0,-6 0,-10 2,-13 1</inkml:trace>
  <inkml:trace contextRef="#ctx0" brushRef="#br0" timeOffset="6298.65">4958 1310,'25'3,"22"2,19 1,14-1,4-1,-11-1</inkml:trace>
  <inkml:trace contextRef="#ctx0" brushRef="#br0" timeOffset="6937.043">6215 602,'-18'5,"1"0,0 2,0 0,0 0,1 2,0 0,1 1,0 1,0 0,1 1,1 0,0 1,1 1,-11 14,4-3,1 0,0 2,2 0,2 1,0 0,2 1,1 0,1 1,2 1,1-1,1 1,1 7,3-31,1-1,0 1,0 0,1-1,0 1,0 0,1-1,-1 1,1 0,1-1,-1 1,1-1,1 0,-1 1,1-1,0 0,0-1,1 1,-1 0,1-1,1 0,-1 0,1 0,0 0,0-1,0 0,2 1,3-3,0 0,0-1,0-1,0 0,0 0,0-1,0 0,-1 0,1-1,0-1,-1 0,1 0,-1-1,0 0,0 0,0-1,-1 0,0-1,0 0,0 0,0-1,-1 0,0 0,1-3,14-16,-1-1,-1 0,-2-2,0 0,-2-1,-2-1,0 0,-2-1,-2-1,-1 1,-1-1,-2-1,-1 0,-2 0,-1-7,0 31,-1 0,0 0,0 0,-1 0,-1 0,0 0,0 0,-1 0,0 0,0 0,-1 1,-1-1,0 1,0 0,-1 0,0 0,0 1,-1-1,-1 1,5 6,0 0,0 1,-1-1,1 1,0 0,-1 0,1 0,-1 0,0 0,1 0,-1 1,0 0,1-1,-1 1,0 0,0 0,1 0,-1 1,0-1,1 0,-1 1,0 0,1 0,-1 0,1 0,-1 0,1 0,0 1,-1-1,1 1,0 0,0-1,0 1,0 0,-5 6,0-1,0 1,1 0,0 0,1 1,-1 0,2 0,-3 6,-4 15,1 0,2 1,1 0,1 0,2 1,1-1,1 1,2 0,1 0,3 10,10 62,5 0,16 44,-28-117,20 109,-24-110</inkml:trace>
  <inkml:trace contextRef="#ctx0" brushRef="#br0" timeOffset="7334.159">6322 1244,'21'-4,"0"1,1 1,-1 1,0 1,1 1,-1 1,0 1,0 0,0 2,0 1,-1 0,1 1,-18-6,0 1,0-1,0 0,0 1,0-1,0 1,0 0,0 0,-1 0,1 1,-1-1,1 0,-1 1,0 0,0-1,0 1,-1 0,1 0,-1 0,1 0,-1 1,0-1,0 0,0 0,-1 1,1-1,-1 0,0 1,0-1,0 1,0-1,0 0,-1 1,0 1,-3 1,1 0,-1 0,-1 0,1-1,-1 1,0-1,0 0,-1 0,0-1,1 0,-1 0,-1 0,1-1,-3 1,-41 31,50-34,-1 0,1-1,0 1,-1 0,1 0,0 0,0 0,0 0,0-1,0 1,0 0,0 0,0 0,0 0,0 0,1 0,-1-1,0 1,0 0,1 0,-1 0,1 0,-1-1,1 1,-1 0,1-1,-1 1,1 0,0-1,-1 1,1-1,0 1,-1-1,1 1,0-1,0 1,0-1,-1 0,1 1,0-1,0 0,0 0,0 0,0 0,0 0,-1 0,1 0,0 0,0 0,0 0,0 0,0 0,0-1,1 2,40 9,-27-7,-1 0,1 1,-1 0,0 1,0 1,-1 0,1 1,-1 0,0 2,-11-8,-1 0,1 0,0 0,-1 1,1-1,-1 0,0 1,1 0,-1-1,0 1,0 0,0 0,0-1,0 1,0 0,-1 0,1 0,-1 0,1 0,-1 0,0 0,0 0,1 0,-2 0,1 0,0 1,0-1,-1 0,1 0,-1 0,1 0,-1-1,0 1,0 0,0 0,0 0,0-1,0 1,0 0,-1-1,1 1,-2 0,-12 10,0-1,0 0,-1-1,-1-1,1-1,-2 0,1-1,-1-1,0-1,0 0,13-4,-93 27,4-6</inkml:trace>
  <inkml:trace contextRef="#ctx0" brushRef="#br0" timeOffset="8339.971">5880 241,'-16'20,"-12"19,-5 20,-5 21,0 22,2 21,5 16,7 15,13 8,15-1,20-5,22-10,22-17,17-19,-6-28</inkml:trace>
  <inkml:trace contextRef="#ctx0" brushRef="#br0" timeOffset="9036.594">6763 1003,'13'2,"15"4,10 0,11-1,8-1,6-1,2-2,-2 0,-5-1,-9 0,-11 0,-13-3,-9 0</inkml:trace>
  <inkml:trace contextRef="#ctx0" brushRef="#br0" timeOffset="9291.884">7057 842,'-5'14,"-3"16,-1 16,2 14,1 13,3 7,1 7,1 1,1-2,0-16</inkml:trace>
  <inkml:trace contextRef="#ctx0" brushRef="#br0" timeOffset="13484.289">7992 736,'-4'12,"-4"9,-5 12,-3 10,-1 11,1 6,-1 5,2 0,1-1,0-8,2-8,2-13,0-12,1-10</inkml:trace>
  <inkml:trace contextRef="#ctx0" brushRef="#br0" timeOffset="13736.572">7685 562,'0'-6,"7"-4,14 2,18 1,22 2,18 2,14 3,7 5,-4 3,-19 0</inkml:trace>
  <inkml:trace contextRef="#ctx0" brushRef="#br0" timeOffset="14106.167">8086 1244,'73'-6,"-59"4,0 0,0 1,1 1,-1 0,0 1,0 0,1 1,5 2,-18-3,0-1,0 1,0-1,0 1,0 0,0 0,0 0,0 0,0 1,-1-1,1 0,0 1,-1-1,1 1,-1 0,0-1,1 1,-1 0,0 0,0 0,0 0,0 0,-1 0,1 0,0 0,-1 0,0 0,1 0,-1 0,0 0,0 1,0-1,0 0,0 0,-1 0,1 0,-1 0,1 0,-1 1,0-1,0-1,0 1,0 0,-1 1,-7 13,-1-1,0 1,-1-2,-1 1,-1-2,0 0,-1 1,-65 77,78-90,-1 1,1-1,0 1,-1 0,1-1,0 1,0 0,0 0,1 0,-1 0,0 0,1 0,-1 0,1 0,0 0,0 1,-1-1,1 0,1 0,-1 0,0 0,0 0,1 0,0 0,-1 0,1 0,0 0,0 0,0 0,0 0,0 0,0-1,0 1,1 0,-1-1,1 1,-1-1,1 1,9 2,1 1,-1-1,1-1,0 0,0-1,0 0,0-1,1 0,-1-1,0 0,1-1,-3 1,65-3,-4-3</inkml:trace>
  <inkml:trace contextRef="#ctx0" brushRef="#br0" timeOffset="14338.364">8661 1123,'19'0,"14"0,16 0,12 0,11 0,4-2,-5-1,-7 0,-14-1,-16-1</inkml:trace>
  <inkml:trace contextRef="#ctx0" brushRef="#br0" timeOffset="14556.846">9048 883,'-11'16,"-6"14,-1 14,4 10,3 6,5 1,4-3,6-4,4-10,1-11</inkml:trace>
  <inkml:trace contextRef="#ctx0" brushRef="#br0" timeOffset="14802.723">9570 816,'0'16,"0"14,0 14,0 10,0 8,0 2,0-3,-2-5,-4-7,1-10,-3-12,-1-10,-2-8,1-6</inkml:trace>
  <inkml:trace contextRef="#ctx0" brushRef="#br0" timeOffset="15099.001">9263 615,'0'-9,"9"-3,19 1,23 2,21 2,16 3,11 4,4 5,-18 0</inkml:trace>
  <inkml:trace contextRef="#ctx0" brushRef="#br0" timeOffset="15374.273">9744 1003,'181'-11,"-178"10,1 0,-1 1,0-1,1 1,-1 0,1 0,-1 1,1-1,-1 1,0 0,1 0,-1 0,0 0,0 0,1 1,-1-1,0 1,-1 0,1 0,0 0,0 0,-1 0,1 1,-1-1,0 1,0 0,0 0,0 0,1 2,-2 7,0 0,-1 1,0-1,-1 0,0 0,-1 1,-1-1,0 0,0-1,-1 1,-1-1,-4 10,-3 10,-2 6,1 1,2 0,1 0,3 1,1 0,2 1,1 17,5-31</inkml:trace>
  <inkml:trace contextRef="#ctx0" brushRef="#br0" timeOffset="15615.886">9704 1337,'16'0,"14"0,14 0,12 0,11 0,10-2,5-1,-2-2,-5-3,-16 1</inkml:trace>
  <inkml:trace contextRef="#ctx0" brushRef="#br0" timeOffset="15875.924">10492 308,'19'13,"12"17,8 21,2 22,-2 21,-5 25,-8 21,-9 19,-16 14,-20 5,-24-3,-28-5,-30-11,4-31</inkml:trace>
  <inkml:trace contextRef="#ctx0" brushRef="#br0" timeOffset="19754.757">11054 683,'23'-7,"23"-5,22 1,16-2,9 3,2 2,-8 5,-14 6,-19 2</inkml:trace>
  <inkml:trace contextRef="#ctx0" brushRef="#br0" timeOffset="20831.394">11040 335,'7'-2,"14"-2,18 1,24 1,27 0,21 1,19 0,6 1,-19 0</inkml:trace>
  <inkml:trace contextRef="#ctx0" brushRef="#br0" timeOffset="21433.032">12177 1070,'-28'15,"28"-15,-1 0,1 0,-1 0,1 1,0-1,-1 0,1 1,-1-1,1 0,0 1,0-1,-1 1,1-1,0 0,-1 1,1-1,0 1,0-1,0 1,0-1,0 1,-1-1,1 1,0-1,0 0,0 1,0-1,0 1,0-1,1 1,-1-1,0 1,0-1,0 1,0-1,0 1,1-1,-1 1,0-1,0 0,1 1,-1-1,0 0,1 1,-1-1,0 0,1 1,-1-1,1 0,-1 1,1-1,-1 0,0 0,1 0,-1 0,1 1,-1-1,1 0,-1 0,-1 0,0 0,0-1,-1 1,1 0,0 0,0-1,-1 1,1-1,0 1,0-1,0 1,0-1,0 0,0 0,0 1,0-1,0 0,0 0,0 0,1 0,-1 0,0 0,1 0,-1-1,1 1,-1 0,1 0,-1 0,1 0,0-1,-1 1,1 0,0 0,0-1,0 1,0 0,0-1,1 1,-1 0,0 0,0-1,1 1,-1 0,1 0,-1 0,1 0,-1 0,1 0,0-1,0 1,-1 1,1-1,0 0,0 0,0 0,0 0,0 1,0-1,0 0,1 1,0-1,-5 18,11-6</inkml:trace>
  <inkml:trace contextRef="#ctx0" brushRef="#br0" timeOffset="22073.243">12512 722,'6'-16,"15"-7,16-3,19 2,14 4,11 6,1 5,-1 7,-7 5,-13 5,-15 2</inkml:trace>
  <inkml:trace contextRef="#ctx0" brushRef="#br0" timeOffset="23139.084">12497 308,'5'0,"6"0,12 2,21 1,25 2,29 1,24-2,19 0,4-7,-23-1</inkml:trace>
  <inkml:trace contextRef="#ctx0" brushRef="#br0" timeOffset="21758.695">12859 856,'5'5,"1"8,1 11,1 10,-2 11,-2 7,-3 6,-5 0,-3-3,-6-4,-2-7,-2-7,1-9,0-9,1-7,2-8,3-10,1-3</inkml:trace>
  <inkml:trace contextRef="#ctx0" brushRef="#br0" timeOffset="22389.381">13153 1337,'49'95,"-21"-45,-3 1,-2 1,-2 1,-3 1,-17-52,-1-1,1 1,-1-1,1 0,-1 1,0-1,0 1,0-1,0 1,0-1,0 1,0-1,0 1,-1-1,1 1,0-1,-1 0,0 1,1-1,-1 0,0 1,1-1,-1 0,0 0,0 0,0 1,0-1,0 0,0 0,0-1,-1 1,1 0,0 0,0 0,-1-1,1 1,-1-1,1 1,0-1,-1 0,1 1,-1-1,1 0,-1 0,1 0,-1 0,1 0,-1 0,1 0,-1-1,0 0,-16-1,0-1,1 0,0-2,0 0,0 0,0-2,1 0,0-1,0-1,-3-3,-28-17</inkml:trace>
  <inkml:trace contextRef="#ctx0" brushRef="#br0" timeOffset="22644.222">13220 1244,'14'-10,"13"-4,11 0,11 1,8 2,4 0,-9 2</inkml:trace>
  <inkml:trace contextRef="#ctx0" brushRef="#br0" timeOffset="19537.765">11254 856,'0'-2,"0"4,-2 7,-3 13,-3 11,-5 11,-2 10,-1 2,0 1,2-3,2-5,3-10,3-8,2-12,2-9</inkml:trace>
  <inkml:trace contextRef="#ctx0" brushRef="#br0" timeOffset="20257.924">11482 1164,'3'0,"12"-1,0 1,0 0,0 2,0 0,0 0,0 1,0 1,3 2,-16-5,0-1,0 1,0 0,-1 0,1 0,0 0,0 1,-1-1,1 0,-1 1,1-1,-1 1,0-1,1 1,-1 0,0-1,0 1,0 0,0 0,-1 0,1 0,0 0,-1 0,0 0,1 0,-1 0,0 0,0 0,0 0,0 0,0 0,-1 0,1 0,0 0,-1 0,0 0,1 0,-1 0,0 0,0 0,0-1,0 1,-1 0,1-1,0 1,-1 0,1-1,-1 0,1 1,-1-1,0 0,0 0,1 0,-103 58,104-59,-1 0,0 1,1-1,-1 1,0-1,1 1,-1-1,0 1,1-1,-1 1,1-1,-1 1,1 0,0-1,-1 1,1 0,-1 0,1-1,0 1,0 0,-1 0,1-1,0 1,0 0,0 0,0 0,0-1,0 1,0 0,0 0,0 0,1-1,-1 1,0 0,0 0,1-1,-1 1,0 0,1 0,-1-1,1 1,-1-1,1 1,-1 0,1-1,0 1,34 23,-28-20,55 29,-37-22,-1 2,0 1,-1 0,-1 2,0 1,13 13,-33-29,-1 0,1 1,-1-1,1 0,-1 1,1-1,-1 1,0 0,0-1,0 1,0 0,0 0,0-1,0 1,0 0,-1 0,1 0,-1 0,0 0,1 0,-1 0,0 0,0 0,0 0,0 0,-1 0,1 0,0 0,-1 0,0 0,1 0,-1 0,0 0,0-1,0 1,0 0,0 0,-1-1,1 1,0-1,-1 1,1-1,-1 0,1 0,-1 1,0-1,0 0,1 0,-3 0,-18 7,-1 0,1-2,-1 0,-1-2,1-1,-1 0,1-2,-18-1,-30-2,8-2</inkml:trace>
  <inkml:trace contextRef="#ctx0" brushRef="#br0" timeOffset="27205.087">3635 3249,'-2'18,"-2"18,-1 18,0 14,0 11,2 3,1 0,0-6,2-8,0-14,0-16</inkml:trace>
  <inkml:trace contextRef="#ctx0" brushRef="#br0" timeOffset="27557.706">3608 3169,'36'29,"-32"-23,32 45,-2 1,-3 2,-2 1,16 47,-31-73,-1 0,-1 1,-2 1,-1 0,-2 0,-1 0,-1 1,-2 0,-1 1,-3-27,0 0,0 0,-1-1,0 1,0 0,0 0,-1-1,0 0,0 1,0-1,-1 0,0 0,0-1,0 1,0-1,-1 0,0 0,1-1,-2 1,1-1,0 0,-1 0,1-1,-1 0,0 0,1 0,-1 0,0-1,0 0,0 0,-2-1,-29 6,0-2,0-1,0-2,-2-2,8 1</inkml:trace>
  <inkml:trace contextRef="#ctx0" brushRef="#br0" timeOffset="27874.105">4089 3677,'2'20,"1"14,0 11,0 5,-4 5,-3-1,-4-3,-2-5,0-9,2-7,3-8,5-6,14-7,10-7,10-4,6-3,-3-2</inkml:trace>
  <inkml:trace contextRef="#ctx0" brushRef="#br0" timeOffset="28112.005">4290 3958,'-2'-2,"-1"3,-3 9,1 12,-2 13,-2 12,1 12,2 11,1 9,3 3,0 2,-1-2,0-15</inkml:trace>
  <inkml:trace contextRef="#ctx0" brushRef="#br1" timeOffset="-187613.984">1108 1,'-13'6,"0"1,1 1,0 0,0 0,1 1,0 1,0 0,2 1,-1 0,1 0,0 1,1 0,1 0,-5 12,-10 24,2 0,3 2,-5 24,13-42,-55 208,11 2,-7 133,46-273,5 0,5 0,4 0,4 0,5 0,21 92,10-24,-15-72,-5 1,-3 1,-4 12,-11-43,-3-1,-3 1,-3-1,-3 0,-3 0,-2-2,-14 32,-188 565,162-437,10 2,9 2,-1 155,29-278,4 0,5 0,5 0,4 0,9 22,21 24,7-1,7-3,65 129,67 180,-160-379,-4 1,-3 1,-3 1,4 79,-17-103,-2 0,-3-1,-2 1,-3-1,-2 0,-2 0,-3-1,-3-1,-2 0,-11 19,-50 85,-81 120,96-176,4 3,5 2,4 3,-35 114,61-104,5 1,6 0,5 2,6-1,11 121,-5-134,37 812,-31-769,-6 0,-6 0,-8-1,-6 0,-22 81,-9-52,21-92,5 2,3 0,5 1,4 0,2 31,15-17,6-1,4-1,4 0,26 72,34 184,-52-199,-8 1,-6 1,-7 0,-14 147,-10-38,15 158,4-210,-3 265,-28-196,22-227,3-1,3 1,2 0,3-1,9 46,-1-47,-3 1,-2 0,-2 0,-4 3,-3-24</inkml:trace>
  <inkml:trace contextRef="#ctx0" brushRef="#br0" timeOffset="-33819.922">1549 923,'-6'-4,"0"1,0-1,0 1,0 0,-1 1,0 0,1 0,-1 0,0 1,0 0,0 0,0 1,0-1,0 2,0-1,0 1,0 0,0 0,-3 2,-1 0,0 0,0 1,1 0,0 1,0 0,0 1,0 0,1 0,0 1,0 0,1 1,0 0,-4 5,8-9,0 1,1 0,-1 0,1 0,0 1,0-1,1 1,0-1,0 1,0 0,1 0,-1 0,1 0,1 0,-1 0,1 0,0 0,1 0,-1 1,1-1,0 0,1-1,-1 1,1 0,2 4,3 0,0 0,1-1,0 1,0-2,1 1,0-1,0 0,1-1,0 0,1-1,-1 0,1 0,12 3,2 4,-22-11,11 3,-1 2,1-1,-2 2,1-1,-1 2,0 0,0 0,-1 1,0 1,-1-1,-1 2,1-1,-2 2,0-1,7 13,-14-21,0 0,-1 0,1-1,-1 1,1 0,-1 0,0 0,-1 0,1 0,-1 0,0 0,0-1,0 1,0 0,0 0,-1-1,0 1,0-1,0 0,0 1,0-1,-1 0,1 0,-1 0,0-1,0 1,0-1,-1 2,-5 2,0-1,0 1,0-2,-1 1,0-1,0-1,0 1,0-2,0 1,-2-1,10-2,0 0,0 1,0-1,0 0,0 0,0 0,0 0,0 0,0-1,1 1,-1-1,0 1,0-1,0 0,0 1,1-1,-1 0,0 0,1 0,-1-1,1 1,-1 0,1 0,0-1,-1 1,1-1,0 1,0-1,0 0,0 1,0-1,0 0,1 0,-1 0,1 1,-1-1,1 0,0 0,-1 0,1 0,0 0,0 0,1 0,-1 0,0 0,0 0,1 0,0 1,-1-1,1 0,0-1,7-19,1 0,1 0,1 1,0 0,2 1,8-10,-13 19,53-78,-25 40,-2-1,-2-1,-2-2,-3-1,-2-1,-2-1,-1-7,-13 16,-19 70,-7 52,3 0,3 0,4 1,3 0,6 59,-2-102,1-1,2 0,2 0,1 0,6 18,4-18,-10-29</inkml:trace>
  <inkml:trace contextRef="#ctx0" brushRef="#br0" timeOffset="-33627.421">1549 1084,'-4'-7,"7"-2,17 0,23 2,22 2,19 4,11 3,0 2,-15 1</inkml:trace>
  <inkml:trace contextRef="#ctx0" brushRef="#br0" timeOffset="-32860.122">2043 1458,'20'-8,"4"5,0 1,1 1,-1 1,0 1,0 1,11 3,-32-4,1-1,-1 0,1 1,-1 0,1 0,-1 0,0 0,0 0,1 1,-1 0,0-1,0 1,-1 0,1 0,0 1,-1-1,1 1,-1-1,0 1,1 0,-1 0,-1-1,1 2,0-1,-1 0,1 0,-1 0,0 1,0-1,-1 0,1 1,-1-1,1 1,-4 3,1 1,-1-1,0 0,-1 0,0 0,0-1,0 1,-1-1,0 0,0 0,-1-1,1 1,-1-1,0-1,-4 3,8-5,-232 176,231-176,2-1,-1-1,1 1,0 0,0-1,-1 1,1 0,0 0,0 0,0-1,0 1,0 1,0-1,0 0,0 0,0 0,0 0,1 1,-1-1,0 0,1 1,-1-1,1 0,0 1,-1-1,1 1,0-1,0 0,0 1,0-1,0 1,0-1,0 1,1-1,-1 1,0-1,1 0,-1 1,1-1,0 1,67 11,244-11,-270-3</inkml:trace>
  <inkml:trace contextRef="#ctx0" brushRef="#br0" timeOffset="-28414.389">2766 936,'0'-2,"0"1,0 6,0 4,0 3,0-1</inkml:trace>
  <inkml:trace contextRef="#ctx0" brushRef="#br0" timeOffset="-28195.01">2779 1284,'0'2,"0"3,0 4,2-1,1-1</inkml:trace>
  <inkml:trace contextRef="#ctx0" brushRef="#br0" timeOffset="-1039.981">2485 1898,'0'-2,"0"4,-5 10,-10 13,-19 11,-28 10,-40 8,-3-7</inkml:trace>
  <inkml:trace contextRef="#ctx0" brushRef="#br0" timeOffset="25271.7">1496 3102,'-8'-2,"0"0,0 1,0 0,-1 0,1 1,0 0,0 1,0-1,-1 2,1-1,0 1,1 0,-1 1,0 0,1 0,-1 1,1-1,0 2,0-1,0 1,1 0,0 0,-4 5,5-2,0 0,0 0,1 0,1 1,-1 0,1-1,1 1,-1 0,2 1,-1-1,1 0,1 0,-1 1,2-1,-1 0,1 1,1-1,0 0,0 0,2 4,5 14,1-1,1 0,1-1,2 0,0-1,5 5,117 158,-134-184,0-1,0 1,0-1,0 1,0 0,-1-1,0 1,1 0,-1 0,0 0,0 0,0 0,-1 1,1-1,-1 0,0 0,0 0,0 0,0 1,0-1,-1 0,1 0,-1 0,0 0,0 0,0 0,-1 0,1 0,-1 0,1 0,-1-1,0 1,0-1,0 1,0-1,-1 0,0 1,-5 2,-1-1,0 0,-1 0,1 0,-1-2,1 1,-1-1,0 0,0-1,0 0,0-1,0 0,1-1,-1 0,0 0,0-1,-9-3,16 3,0 0,0-1,0 1,1-1,-1 0,1 0,-1 0,1 0,0 0,0 0,0-1,1 1,-1-1,1 1,0-1,0 0,0 1,1-1,-1 0,1 0,0 0,0 1,0-1,0 0,1 0,-1 0,1 1,0-1,0 0,1 1,-1-1,1 1,-1-1,1 1,0 0,1 0,1-3,20-34,1 2,2 1,2 1,1 2,2 1,1 1,12-7,12-15,-45 42,5-2,-1-1,0-1,-2 0,0-1,-1-1,0 0,-1-1,-2 0,2-5,-10 9,-14 28,-2 17,0 1,2 1,2 0,1 0,1 1,2 0,1 0,1 1,2 21,-1-22,2 0,2 0,1-1,1 1,1-1,2 1,2-2,4 13,8-7,-20-36,1 0,-1-1,0 1,1 0,-1-1,0 1,1 0,-1-1,0 1,1-1,-1 1,1-1,-1 1,1-1,0 1,-1-1,1 1,-1-1,1 0,0 1,-1-1,1 0,0 1,0-1,-1 0,1 0,0 0,-1 0,1 0,0 0,0 0,-1 0,1 0,0 0,0 0,-1 0,1 0,0-1,-1 1,1 0,0-1,-1 1,1 0,0-1,-1 1,1-1,0 0,5-10</inkml:trace>
  <inkml:trace contextRef="#ctx0" brushRef="#br0" timeOffset="25790.268">1549 3490,'-29'-38,"51"31,-19 7,112 7,-4 0,-1-4,85-10,-151 1,-48 23,-10 4,0 0,1 2,2-1,0 1,2 1,0 0,1 0,2 0,0 1,2 0,1 1,1-1,1 5,0-25,1 0,0-1,0 1,0 0,0-1,1 1,0 0,0-1,0 1,1-1,-1 0,1 1,0-1,0 0,1 0,-1 0,1 0,0-1,0 1,0-1,1 1,-1-1,1 0,-1-1,1 1,0 0,0-1,1 0,-1 0,0 0,3 0,2-1,-1-1,0 0,0-1,0 1,0-2,0 1,0-1,0 0,-1-1,1 1,-1-2,1 1,-1-1,0 0,0 0,-1-1,1 0,-1 0,0-1,-1 0,1 0,-1 0,0-1,2-3,8 0,-20 41,-92 453,88-418,2-13</inkml:trace>
  <inkml:trace contextRef="#ctx0" brushRef="#br0" timeOffset="26178.05">2539 3450,'0'9,"-1"-2,0 0,1 0,1 0,-1 0,1 1,0-1,1-1,-1 1,1 0,1 0,-1-1,1 1,1 0,-4-7,1 1,-1-1,1 1,0 0,-1-1,1 1,0-1,-1 0,1 1,0-1,0 1,-1-1,1 0,0 0,0 1,0-1,-1 0,1 0,0 0,0 0,0 0,0 0,-1 0,1 0,0-1,0 1,0 0,-1 0,1-1,0 1,0 0,-1-1,1 1,0-1,0 1,-1-1,1 1,-1-1,1 1,0-1,-1 0,1 1,-1-1,1 0,19-32,-11-10,-9 42,1 0,-1 0,0 0,0 0,0 0,0 0,0 0,-1 0,1 0,0 0,0 1,-1-1,1 0,0 0,-1 0,1 0,-1 0,1 1,-1-1,1 0,-1 0,0 1,1-1,-1 0,0 1,1-1,-1 1,0-1,0 1,0-1,1 1,-1 0,0-1,0 1,0 0,0 0,0 0,0-1,0 1,0 0,0 0,0 0,0 1,-2-1,1 1,-1 0,1 1,-1-1,1 0,0 1,0-1,0 1,0 0,0 0,0-1,0 1,0 1,1-1,-1 0,1 0,0 1,-1-1,1 2,0-3,-11 21</inkml:trace>
  <inkml:trace contextRef="#ctx0" brushRef="#br0" timeOffset="26427.498">2605 3971,'7'-9,"5"-8,-1-7,-1-2,-3-2,-7 5,-5 5,-7 9,-4 10,1 12,3 8,6 6,4-3</inkml:trace>
  <inkml:trace contextRef="#ctx0" brushRef="#br0" timeOffset="31256.506">6883 3744,'16'0,"16"0,17 0,16 0,10 0,2 0,-3 0,-13-3,-15 0</inkml:trace>
  <inkml:trace contextRef="#ctx0" brushRef="#br0" timeOffset="31509.184">7164 3557,'-5'13,"-3"17,-1 16,2 16,3 14,6 7,2 4,0-2,0-16</inkml:trace>
  <inkml:trace contextRef="#ctx0" brushRef="#br0" timeOffset="28772.568">4730 3583,'12'2,"14"2,15-1,14-1,11 2,4 0,-6-1,-14 2,-15 0</inkml:trace>
  <inkml:trace contextRef="#ctx0" brushRef="#br0" timeOffset="29026.572">4730 3877,'16'5,"17"3,18 1,20-2,12-1,9-2,-2-2,-17-1</inkml:trace>
  <inkml:trace contextRef="#ctx0" brushRef="#br0" timeOffset="29904.815">5747 3061,'-18'23,"-13"21,-8 22,-4 19,-2 16,2 16,5 11,5 4,7-3,8-6,9-12,12-14,14-18,12-20,10-17,6-16,4-15,-6-9</inkml:trace>
  <inkml:trace contextRef="#ctx0" brushRef="#br0" timeOffset="30402.454">6054 3516,'-6'-2,"1"1,-1-1,0 1,0 0,-1 0,1 1,0 0,0 0,0 0,0 1,0 0,0 0,0 0,0 1,0 0,1 0,-1 1,0-1,1 1,0 0,0 1,0-1,0 1,0 0,1 1,0-1,0 1,-1 0,-6 9,0 1,0 1,2-1,0 2,0-1,2 1,0 1,-3 13,5-18,0 0,1 0,1 0,0 1,0-1,2 1,0 0,0-1,1 1,1 0,0 0,1-1,1 1,0-1,1 1,0-1,1 0,1 2,-3-12,-1 0,1 0,0 0,0 0,0-1,1 0,-1 1,0-1,1 0,0-1,-1 1,1 0,0-1,0 0,0 0,0 0,0-1,0 1,0-1,0 0,0 0,0 0,0-1,0 1,1-2,7 0,0-1,-1-1,1 0,-1-1,0 0,-1 0,10-7,-4 1,-2-1,1-1,-1 0,-1-1,-1 0,0-1,0 0,-2-1,0 0,-1-1,0 0,-1 0,-2-1,1 0,-2-1,0 1,-2-1,0 0,-1 1,0-1,-2 0,0-1,-2-4,3 12,-1 0,0 0,-1 0,0 0,-1 0,-1 1,0-1,0 0,-1 1,0 0,-1 0,-1 0,1 1,-2 0,1 0,-1 0,-1 1,0 0,0 0,-1 1,-2-2,9 9,-1-1,1 1,-1-1,1 1,-1 0,0 0,1 0,-1 0,0 1,0-1,1 1,-1 0,0-1,0 1,0 1,0-1,0 0,1 1,-1-1,0 1,0 0,1 0,-1 0,1 0,-1 0,1 1,-1-1,1 1,-1-1,1 1,0 0,0 0,0 0,0 0,1 1,-1-1,0 0,1 1,0-1,-1 2,-4 15,1-1,1 1,1 0,1 0,0 0,1 1,1-1,1 0,1 0,2 10,15 86,5 0,34 96,-57-209,63 216,-41-166,-14-38</inkml:trace>
  <inkml:trace contextRef="#ctx0" brushRef="#br0" timeOffset="30806.432">6335 3945,'-22'72,"7"-28,2 1,2 1,2 0,0 17,8-62,1 1,-1 0,1 0,0 0,-1 0,1-1,0 1,0 0,0 0,0 0,0 0,1 0,-1 0,1-1,-1 1,1 0,0 0,-1 0,1-1,0 1,0 0,0-1,0 1,0-1,1 0,-1 1,0-1,1 0,-1 1,1-1,0 0,-1 0,1 0,0-1,-1 1,1 0,0-1,0 1,0-1,9-2,1 0,-1-1,0-1,0 0,-1-1,1 1,-1-2,0 0,0 0,-1-1,1 0,-2 0,1-1,1-2,66-76,-63 70,-12 17,0 0,-1 0,1 0,0 1,0-1,-1 0,1 1,-1-1,1 0,-1 1,1-1,-1 1,0-1,0 1,0-1,0 0,0 1,0-1,0 1,0-1,0 1,-1-1,1 1,-1-1,1 0,-1 1,1-1,-1 1,-6 31,2 1,2 0,1 0,1 0,2 0,1 0,5 20,4-11</inkml:trace>
  <inkml:trace contextRef="#ctx0" brushRef="#br0" timeOffset="38620.742">8073 3570,'-2'-7,"-1"0,-3 8,-1 16,-5 15,-5 15,-4 8,-1 3,2 2,1-1,2-4,4-6,4-9,3-10,6-11,4-15,2-7</inkml:trace>
  <inkml:trace contextRef="#ctx0" brushRef="#br0" timeOffset="38855.885">7752 3450,'20'-5,"24"-1,19-2,17 0,11 0,2 0,-4 3,-10 1,-14 4,-19 6,-16 8,-13 0</inkml:trace>
  <inkml:trace contextRef="#ctx0" brushRef="#br0" timeOffset="39355.547">8340 3838,'22'0,"-1"-2,0 2,1 1,-1 0,0 2,0 0,0 1,0 1,18 8,-37-12,1-1,-1 1,0 0,1 0,-1 0,0 0,0 0,0 0,0 1,0-1,0 1,0-1,0 1,0 0,-1 0,1-1,-1 1,0 0,1 1,-1-1,0 0,0 0,0 0,0 1,-1-1,1 1,-1-1,1 0,-1 1,0-1,0 1,0-1,0 1,0-1,-1 0,1 1,-1-1,0 1,1-1,-1 0,0 0,0 1,-1-1,1 0,0 0,-1 0,-7 7,0-2,0 1,-1-1,0-1,-1 0,1 0,-1-1,-4 1,-12 7,26-13,1 0,-1 0,1 0,0 0,-1 0,1 0,-1 0,1 0,0 0,-1 0,1 0,-1 0,1 1,0-1,-1 0,1 0,0 0,-1 1,1-1,0 0,-1 0,1 1,0-1,0 0,-1 1,1-1,0 0,0 1,-1-1,1 0,0 1,0-1,0 1,0-1,0 0,0 1,0-1,0 1,0-1,0 0,0 1,0-1,0 1,0-1,0 0,0 1,0-1,0 1,0-1,1 0,-1 1,0-1,0 0,0 1,1-1,-1 0,0 1,1-1,-1 0,0 0,1 1,-1-1,0 0,1 0,29 11,-22-9,14 5,6 0,0 2,-1 1,0 1,-1 1,0 1,16 11,-41-23,0-1,0 1,1 0,-1-1,0 1,0 0,0 0,0 0,0 0,0 0,0 0,0 0,0 0,-1 0,1 0,0 0,-1 0,1 1,-1-1,1 0,-1 1,1-1,-1 0,0 1,0-1,0 0,0 1,0-1,0 1,0-1,0 0,0 1,-1-1,1 0,0 1,-1-1,1 0,-1 0,0 1,1-1,-1 0,0 0,0 0,0 0,0 0,0 0,0 0,0 0,0 0,0-1,0 1,0 0,-1-1,1 1,0 0,0-1,-1 0,1 1,-1-1,-22 9,-1-1,0-1,0-1,-1-1,0-2,0 0,0-2,-24-2,22 2,9-2</inkml:trace>
  <inkml:trace contextRef="#ctx0" brushRef="#br0" timeOffset="40954.098">9089 2969,'23'24,"18"23,17 21,9 20,2 15,-3 15,-10 10,-18 8,-22 2,-23-2,-23-6,-21-10,-15-13,-13-16,-5-17,1-18,15-19</inkml:trace>
  <inkml:trace contextRef="#ctx0" brushRef="#br0" timeOffset="44305.264">10025 3076,'-5'-3,"1"0,9 0,13 1,21 0,21 1,21 0,18 1,9 0,3 0,-6 0,-12 0,-17 0,-22 3,-20 2,-22 6,-14 0</inkml:trace>
  <inkml:trace contextRef="#ctx0" brushRef="#br0" timeOffset="43204.615">10306 3690,'0'9,"-3"12,-2 10,-6 8,-2 7,-2 4,-1 1,1-1,0-6,3-6,3-9,6-13,3-10</inkml:trace>
  <inkml:trace contextRef="#ctx0" brushRef="#br0" timeOffset="43461.005">9945 3490,'11'-7,"18"-2,19 0,18 0,13 1,8 2,1 2,-1 2,-8 3,-16 2</inkml:trace>
  <inkml:trace contextRef="#ctx0" brushRef="#br0" timeOffset="43856.947">10600 4011,'-9'1,"0"0,1 1,-1-1,1 1,0 1,0 0,-1 0,2 1,-1 0,0 0,1 0,0 1,0 0,0 1,1 0,0 0,0 0,0 1,1 0,0 0,0 0,0 0,1 1,1 0,-1 0,1 0,0 0,1 0,0 1,0 2,2-4,0-1,0 1,1 0,0-1,0 1,1-1,0 1,0-1,0 0,1 0,0 0,0 0,0 0,1-1,0 1,0-1,0 0,1 0,0-1,0 1,0-1,0 0,1 0,-1-1,1 0,0 0,0 0,0-1,1 1,-1-1,1-1,-1 0,1 1,6-1,1 1,1 0,-1-1,1-1,0 0,-1-1,1 0,-1-1,1-1,-1 0,0-1,0-1,-1 0,1-1,-1 0,4-3,-14 7,1 0,-1 0,0 0,0 0,0 0,0-1,0 1,0-1,-1 0,1 1,-1-1,0 0,0-1,0 1,0 0,0-1,-1 1,0-1,1 1,-1-1,-1 0,1 1,0-1,-1 0,0 0,0 0,0 1,0-1,-1 0,1 0,-1 1,0-1,0 0,-1 1,1-1,-1 1,1-1,-1 1,0 0,0 0,-1 0,1 0,-1 0,1 0,-3-1,-8 0,1 0,-1 1,0 0,0 1,0 0,0 1,0 1,-1 0,1 1,0 0,0 1,0 1,0 0,0 0,1 2,-7 2,-65 30,53-20</inkml:trace>
  <inkml:trace contextRef="#ctx0" brushRef="#br0" timeOffset="45206.379">10787 3864,'-12'0,"-7"0,-9 0,-5 0,-2 2,-2 3,1 4,2 4,4 4,6 4,6 4,7 1,4 1,5-4</inkml:trace>
  <inkml:trace contextRef="#ctx0" brushRef="#br0" timeOffset="45740.304">10413 3490,'0'2,"0"8,-3 11,-2 14,-3 13,-1 14,0 6,-1 7,1-11</inkml:trace>
  <inkml:trace contextRef="#ctx0" brushRef="#br0" timeOffset="47171.549">10426 3544,'-2'2,"-4"8,-4 8,-6 11,-4 7,-4 7,-2 2,1 1,5-3,6-4,5-4,4-9</inkml:trace>
  <inkml:trace contextRef="#ctx0" brushRef="#br0" timeOffset="47636.228">10306 3396,'15'-2,"11"-1,9 0,11 1,8 0,7 1,1 0,1 1,-8 0,-9 0,-11 0,-11 3,-13 0,-9 0,-6-1</inkml:trace>
  <inkml:trace contextRef="#ctx0" brushRef="#br0" timeOffset="53321.802">11669 2941,'9'-2,"19"-1,23 0,28 1,25 0,22 1,18 1,6 2,-2 3,-11 1,-19 2,-25 1,-27 2,-29 1,-19-1</inkml:trace>
  <inkml:trace contextRef="#ctx0" brushRef="#br0" timeOffset="50885.416">11549 3838,'-3'0,"1"0,0 1,0-1,0 1,-1-1,1 1,0 0,0 0,0 0,0 0,1 1,-1-1,0 0,0 1,1-1,-1 1,1 0,-1-1,1 1,0 0,0 0,-1 0,1 0,1 0,-1 0,0 0,0 0,1 2,0-4,1 1,0 0,0 0,-1-1,1 1,0 0,0-1,0 1,0-1,0 1,0-1,0 1,0-1,0 0,0 0,0 1,0-1,0 0,0 0,0 0,0 0,1 0,-1 0,0-1,0 1,0 0,0 0,0-1,0 1,0-1,0 1,0-1,0 1,-1-1,1 1,0-1,0 0,0 0,-1 1,1-1,0 0,0-1,0 1,1 0,-1-1,0 1,0-1,0 1,0-1,0 0,0 1,0-1,0 0,-1 0,1 0,-1 1,1-1,-1 0,0 0,1 0,-1 0,0 0,-1 0,1 0,0 1,0-1,-1 0,1 0,-1 0,1 0,-1 1,0-1,0 0,0 0,0 1,0-1,0 1,0-1,-1 1,1 0,-1-1,1 1,-1 0,1 0,-1 0,1 0,-1 0,0 0,0 0,1 1,-1-1,0 1,0-1,0 1,0 0,-52-6,52 6,1 0,-1 0,1 0,0 0,-1 0,1 0,0 0,-1 1,1-1,-1 0,1 1,0-1,0 1,-1 0,1-1,0 1,0 0,0 0,0-1,0 1,0 0,0 0,0 0,0 1,0-1,1 0,-1 0,0 0,1 0,-1 1,1-1,-1 0,1 1,-1-1,1 0,0 1,1 0,-1 0,1 0,0 0,0-1,1 1,-1-1,0 1,0-1,1 1,-1-1,1 0,-1 1,1-1,-1 0,1 0,0 0,0 0,-1-1,1 1,0 0,0-1,0 1,0-1,0 0,0 1,0-1,73 10,-37-7</inkml:trace>
  <inkml:trace contextRef="#ctx0" brushRef="#br0" timeOffset="51158.906">12110 3529,'0'16,"0"12,0 11,0 7,0 5,0 1,-2-1,-1-6,-2-5,-1-8,2-6,-2-8,1-10,-2-7,-1-12,1-4</inkml:trace>
  <inkml:trace contextRef="#ctx0" brushRef="#br0" timeOffset="51423.835">11923 3342,'-9'-15,"-1"-6,6 1,13 1,18 4,21 3,18 3,13 0,10 3,3 2,-5 1,-8 2,-11 0,-12 1,-14 3,-11 3,-11 0</inkml:trace>
  <inkml:trace contextRef="#ctx0" brushRef="#br0" timeOffset="52421.935">12484 3810,'-3'19,"0"0,-2 0,0-1,-1 0,-1 0,0-1,-2 1,0-2,-1 1,-8 10,5-5,-6 9,-31 67,50-96,0 0,1 0,-1 0,0-1,1 1,0 0,-1 0,1-1,0 1,0-1,0 1,0 0,0-1,1 0,-1 1,0-1,1 0,-1 0,0 1,1-1,0 0,-1-1,1 1,0 0,-1 0,1-1,0 1,0-1,-1 1,1-1,0 0,0 0,0 0,0 0,0 0,-1 0,1 0,0 0,0-1,0 1,-1-1,1 0,0 1,1-2,156-26,-121 18,0 3,1 1,34-1,-60 7</inkml:trace>
  <inkml:trace contextRef="#ctx0" brushRef="#br0" timeOffset="52646.7">12752 4025,'-5'2,"-3"8,-5 8,-3 14,-1 9,0 10,2 8,0 4,0 1,1-1,3-12</inkml:trace>
  <inkml:trace contextRef="#ctx0" brushRef="#br0" timeOffset="54118.758">11829 3303,'-1'-1,"0"0,0-1,0 1,0 0,0 0,-1 0,1 0,0 1,-1-1,1 0,-1 0,1 1,-1-1,1 1,-1-1,0 1,1 0,-1 0,1 0,-1 0,0 0,1 0,-1 0,0 0,0 0,-14-1,18 1,12 0,95 0,-9-2,0 5,0 4,1 4,-62-3</inkml:trace>
  <inkml:trace contextRef="#ctx0" brushRef="#br0" timeOffset="54453.432">12231 3329,'-3'-4,"-2"2,-3 9,-3 15,1 17,0 15,2 13,1 8,3 2,2-11</inkml:trace>
  <inkml:trace contextRef="#ctx0" brushRef="#br0" timeOffset="56488.02">1028 5576,'-4'-2,"0"1,1 0,-1 0,0 0,0 1,0-1,0 1,0 0,0 0,0 1,0-1,0 1,1 0,-1 0,0 0,0 0,1 1,-1-1,0 1,1 0,0 0,-1 0,1 1,0-1,0 1,0 0,1-1,-1 1,1 1,-1-1,1 0,0 0,0 2,2 6,0 1,1-1,0 0,1 0,0 0,1 0,1 0,-1 0,2-1,-1 0,1 0,1 0,6 8,-3-1,38 68,-29-58,-1 1,-2 0,-1 1,-1 1,-2 0,-1 1,-1 0,-2 1,-1 0,-5-28,0-1,0 1,-1 0,1 0,-1 0,0 0,0-1,-1 1,1 0,-1 0,0-1,0 1,0 0,0-1,-1 1,1-1,-1 1,0-1,0 0,0 0,-1 0,1 0,-1 0,1 0,-1-1,0 1,0-1,0 0,-1 0,1 0,0 0,-1 0,1-1,-1 0,-2 1,4-2,0 0,-1 0,1 0,0 0,-1 0,1-1,0 1,0-1,0 1,-1-1,1 0,0 0,0 0,0 0,0-1,0 1,0 0,1-1,-1 0,0 1,1-1,-1 0,1 0,0 1,-1-1,1 0,0 0,0-1,0 1,1 0,-1-1,-11-72,18 49,1-1,0 1,2 0,1 1,2 0,0 1,1 0,1 1,2 1,0 0,1 1,1 0,3 0,9-16,-11 15,75-111,-84 103,-10 29,1 1,-1-1,0 1,0 0,0-1,0 1,0-1,1 1,-1-1,0 1,0-1,0 1,0-1,0 1,0 0,-1-1,1 1,0-1,0 1,0-1,0 1,0 0,-1-1,1 1,0-1,0 1,-1 0,1-1,0 1,-1 0,1-1,0 1,-1 0,1-1,0 1,-1 0,1 0,-1-1,1 1,0 0,-1 0,1 0,-1 0,1 0,-1 0,1 0,0 0,-1 0,1 0,-1 0,1 0,-1 0,1 0,-1 0,1 0,-1 0,1 0,0 1,-1-1,1 0,-1 0,-4 4,0 0,0 0,1 0,-1 1,1-1,0 1,0 0,1 1,-1-1,1 0,1 1,-1 0,1 0,-1 0,2 0,-1 0,1 0,-1 1,-11 58,3 0,2 0,4 1,2 0,3 7,-1-43,2 199,-2-201</inkml:trace>
  <inkml:trace contextRef="#ctx0" brushRef="#br0" timeOffset="57536.289">1028 5909,'2'-2,"8"-3,11-1,11-1,12-3,9 2,8 1,1 2,-4 2,-8 4,-12 1</inkml:trace>
  <inkml:trace contextRef="#ctx0" brushRef="#br0" timeOffset="57822.954">1468 6016,'-4'14,"0"0,1 0,0 0,1 0,1 0,0 0,1 1,1-1,0 0,1 0,0 0,1 0,1 0,0 0,0-1,2 1,0-1,0-1,1 1,1-1,0 0,1-1,0 0,8 7,109 109,-125-127,0 1,0-1,0 1,-1 0,1-1,0 1,0 0,-1 0,1-1,0 1,-1 0,1 0,-1 0,1 0,-1 0,0 0,1 0,-1 0,0 0,0 0,1 0,-1 0,0 0,0 0,0 0,0 0,-1 0,1 0,0 0,0 0,0 0,-1 0,1 0,-1 0,1 0,-1 0,1 0,-1 0,1 0,-1-1,0 1,1 0,-1 0,0-1,0 1,0 0,0-1,1 1,-1-1,0 1,0-1,0 0,0 1,0-1,0 0,0 0,-1 1,-16 3,0-1,0 0,-1-1,1-1,-1-1,1-1,0 0,-1-1,-15-5,-62-30,62 15</inkml:trace>
  <inkml:trace contextRef="#ctx0" brushRef="#br0" timeOffset="58067.826">1522 6016,'18'-11,"16"-4,10-2,12 3,10 3,7 3,3 4,-12 2</inkml:trace>
  <inkml:trace contextRef="#ctx0" brushRef="#br0" timeOffset="58329.929">2258 6137,'0'16,"4"9,7 6,3 2,1-1,-1-5</inkml:trace>
  <inkml:trace contextRef="#ctx0" brushRef="#br0" timeOffset="58330.929">2230 6511,'16'5,"10"1,1 0</inkml:trace>
  <inkml:trace contextRef="#ctx0" brushRef="#br0" timeOffset="58751.294">3514 6137,'-2'2,"-1"10,0 14,0 17,2 12,-2 8,-3 5,-2-1,-3-1,-1-9,-1-11,2-11,0-12,2-13,3-10</inkml:trace>
  <inkml:trace contextRef="#ctx0" brushRef="#br0" timeOffset="59057.071">3434 6123,'19'44,"124"241,-71-150,-69-129,4 4,-1 2,0-1,0 0,-1 1,-1 0,0 0,-1 1,0-1,0 1,-2 0,0-1,0 1,-1 0,-1 2,0-11,-1 1,0 0,-1 0,1-1,-1 1,0-1,0 0,0 0,-1 0,1 0,-1-1,0 1,0-1,-1 0,1 0,0-1,-1 1,0-1,1 0,-1 0,-3 0,-107 24,101-23,-1-1,1 0,0-2,0 1,-1-2,1 0,0-1,0 0,0-1,-8-2,4-4</inkml:trace>
  <inkml:trace contextRef="#ctx0" brushRef="#br0" timeOffset="62416.763">3955 6845,'1'6,"1"0,-1 0,1 0,0 0,0 0,1-1,0 1,0-1,0 0,1 1,-1-1,1-1,0 1,1-1,-1 1,3 1,1 2,175 181,-181-188,0 1,-1-1,1 1,-1-1,0 1,1 0,-1-1,0 1,0 0,0 0,0 0,0 0,-1 0,1 0,-1 0,1 0,-1 0,0 0,1 0,-1 0,0 0,0 0,-1 0,1 0,0 0,-1 1,1-1,-1 0,0 0,0-1,1 1,-1 0,0 0,-1 0,1-1,0 1,0 0,-1-1,1 1,-1-1,-9 4,0 0,0-1,-1-1,1 0,-1 0,0-1,1-1,-1 0,0 0,0-1,0-1,0 0,-1-1,7 2,-1 0,1-1,0 0,-1-1,1 1,0-1,0 0,0-1,0 0,0 0,0 0,1 0,0-1,-1 0,1 0,1 0,-1-1,1 0,-1 0,2 0,-1 0,0 0,1-1,0 0,0 0,1 0,-1-2,0-7</inkml:trace>
  <inkml:trace contextRef="#ctx0" brushRef="#br0" timeOffset="62687.047">4035 6806,'-2'-12,"6"-5,9-1,16 1,17 1,14 1,10 1,3 3,-9 2,-15 4</inkml:trace>
  <inkml:trace contextRef="#ctx0" brushRef="#br0" timeOffset="64075.558">4677 6525,'5'0,"5"0,7 0,6 0,6 0,6 0,3 0,4 0,3 0,-3 2,-8 1</inkml:trace>
  <inkml:trace contextRef="#ctx0" brushRef="#br0" timeOffset="64327.943">4745 6765,'15'0,"18"0,16 0,11 0,7 0,-1 0,-10 0,-14 0</inkml:trace>
  <inkml:trace contextRef="#ctx0" brushRef="#br0" timeOffset="66522.46">5773 5696,'-12'4,"0"1,0 0,0 0,1 1,0 1,0 0,0 0,1 1,0 1,1 0,0 0,0 1,1 0,0 0,1 1,-6 10,-13 27,2 0,2 2,2 1,2 0,3 2,2-1,2 2,3-1,2 1,2 29,-1-10,3 1,3 0,4 0,3-1,3 0,3-1,4 0,26 69,14-27,-33-81</inkml:trace>
  <inkml:trace contextRef="#ctx0" brushRef="#br0" timeOffset="67023.865">6202 6324,'-11'-4,"1"2,-1-1,0 1,1 1,-1 0,0 1,0 0,0 0,0 1,0 1,1 0,-1 0,1 1,-1 0,1 1,0 0,0 1,0 0,1 0,0 1,0 1,0-1,1 1,0 1,0-1,1 1,0 1,0 0,0 1,-3 6,0 0,1 1,1 1,0-1,1 1,1 1,1-1,1 1,0 0,2 0,0 0,1 0,0 0,3 15,-2-30,1 0,-1 1,1-1,0 0,0 0,0 0,1 1,-1-1,1-1,0 1,0 0,0 0,1-1,0 1,-1-1,1 0,0 0,0 0,1 0,-1 0,1-1,-1 1,1-1,0 0,0 0,0-1,0 1,0-1,0 0,0 0,1 0,0 0,7-3,0 0,-1-1,1 0,-1-1,0 0,0 0,-1-1,1-1,-1 0,0 0,-1-1,1-1,-1 1,-1-1,1-1,-1 0,-1 0,0 0,0-1,1-4,7-10,-1-2,-1 0,-1 0,-2-2,-1 1,-1-1,-1 0,-1-1,-2 1,-1-1,-1 0,-2 0,-2-22,3 41,-1 0,0 0,-1 1,0-1,0 0,-1 1,0-1,-1 1,0 0,0-1,-1 1,0 1,-1-1,0 1,0 0,-1 0,0 0,-1 1,1 0,-2-1,6 7,-1 0,0 0,0 0,1 0,-1 0,0 0,0 1,0 0,0-1,0 1,0 0,0 0,0 1,0-1,1 1,-1-1,0 1,0 0,0 0,1 0,-1 1,0-1,1 0,-1 1,1 0,0 0,-1-1,1 1,0 1,0-1,0 0,1 0,-1 1,0 0,-4 6,0 0,0 1,1 0,0 0,1 0,0 0,1 1,-2 6,2 3,1 0,1-1,0 1,2 0,0 0,1 0,1-1,1 1,1-1,1 4,76 187,100 173,-158-310,-20-49</inkml:trace>
  <inkml:trace contextRef="#ctx0" brushRef="#br0" timeOffset="67901.514">6522 6845,'14'0,"13"0,11 0,11 0,4 0,-1 0,-4 0,-6 0,-10 0</inkml:trace>
  <inkml:trace contextRef="#ctx0" brushRef="#br0" timeOffset="68405.173">6522 6845,'-6'9,"0"-1,1 1,0 1,0-1,1 1,0 0,1 0,0 0,1 0,0 1,0-1,1 1,0-1,1 1,1 0,-1-1,2 1,-1-1,2 0,-1 1,1-1,1 0,0 0,0-1,2 3,-4-10,1 0,-1 0,1 0,0-1,-1 1,1-1,0 1,0-1,0 0,0 0,0-1,0 1,1 0,-1-1,0 0,0 0,0 0,0 0,1 0,-1-1,0 0,0 1,0-1,0 0,0 0,0-1,0 1,1-1,21-5,-21 5,0 1,0 0,-1 1,1-1,0 1,0-1,0 1,-1 0,1 0,0 1,0-1,0 1,-1 0,1 0,0 0,-1 1,1-1,-1 1,1 0,-1 0,0 0,0 0,0 1,0-1,0 1,0-1,-1 1,0 0,1 0,-1 1,0-1,0 0,-1 1,1-1,0 4,0-2,-1 1,0 0,0-1,0 1,-1 0,0 0,0 0,-1-1,0 1,0 0,0 0,0-1,-1 1,0-1,0 1,-1-1,1 0,-1 0,0 0,-1 0,1 0,-1-1,0 0,0 0,0 0,-1 0,1 0,-7 5,0-1,-1 0,0-1,0 0,-1 0,1-2,-1 1,-1-2,1 0,-12 2,-9-4,33-2,1 0,-1 0,0 0,1 0,-1 0,1 0,-1 0,1 0,-1 0,0-1,1 1,-1 0,1 0,-1 0,1-1,-1 1,1 0,-1-1,1 1,-1 0,1-1,0 1,-1 0,1-1,0 1,-1-1,1 1,0-1,-1 1,1-1,0 1,0-1,-1 1,1-1,0 0,0 1,0-1,0 1,0-1,0 1,0-1,0 0,0 1,0-1,0 1,0-1,1 1,-1-1,0 1,0-1,0 1,1-1,-1 0,5-7</inkml:trace>
  <inkml:trace contextRef="#ctx0" brushRef="#br0" timeOffset="70570.215">7003 6497,'21'0,"17"0,15 0,11-2,6-1,-1 0,-7 1,-10 0,-15 4,-14 0</inkml:trace>
  <inkml:trace contextRef="#ctx0" brushRef="#br0" timeOffset="70826.536">7271 6284,'-2'18,"1"18,3 13,6 13,4 7,2 5,-1-1,-3-12</inkml:trace>
  <inkml:trace contextRef="#ctx0" brushRef="#br0" timeOffset="76174.548">7846 6177,'7'-9,"13"-5,17-1,19 3,13 3,8 3,2 3,-2 2,-8 0,-14 4,-16 1</inkml:trace>
  <inkml:trace contextRef="#ctx0" brushRef="#br0" timeOffset="75896.455">8033 6338,'4'-9,"2"1,0 9,-1 14,-4 13,-5 15,-3 12,-3 8,-2 2,-1 0,1-5,3-8,3-11,3-9,3-13,3-10</inkml:trace>
  <inkml:trace contextRef="#ctx0" brushRef="#br0" timeOffset="76571.294">8340 6471,'-66'329,"64"-321,1-7,0 1,0-1,0 1,0 0,0-1,1 1,-1 0,1 0,-1 0,1 0,0-1,-1 1,1 0,0 0,0 0,0 0,1 0,-1-1,0 1,1 0,-1 0,1 0,-1 0,1-1,0 1,0 0,0-1,0 1,0-1,0 1,1-1,-1 1,0-1,1 0,-1 0,1 0,-1 0,2 1,7-3,0-1,0 0,0 0,-1-1,1 0,-1-1,1 0,-1 0,0-1,-1 0,1-1,6-5,8-5,-2-1,0 0,-1-2,-1 0,12-16,-46 91,5-21,2 0,2 0,1 0,2 0,1 1,2-1,1 7,12 27,-4-48</inkml:trace>
  <inkml:trace contextRef="#ctx0" brushRef="#br0" timeOffset="80305.409">10746 6564,'-2'7,"1"4,6 1,2-2</inkml:trace>
  <inkml:trace contextRef="#ctx0" brushRef="#br0" timeOffset="80860.651">10934 6190,'-2'-13,"5"-8,13-4,16 0,21 4,19 6,17 5,8 4,2 6,-9 5,-16 6,-20 2</inkml:trace>
  <inkml:trace contextRef="#ctx0" brushRef="#br0" timeOffset="82088.95">11081 5709,'25'0,"31"0,33 2,31 1,23 0,-14-1</inkml:trace>
  <inkml:trace contextRef="#ctx0" brushRef="#br0" timeOffset="80596.405">11282 6364,'0'18,"0"15,0 12,0 6,-3 2,-2-1,-3-3,-3-6,-1-4,1-8,0-8,0-9,2-6</inkml:trace>
  <inkml:trace contextRef="#ctx0" brushRef="#br0" timeOffset="81108.057">11509 6658,'7'25,"0"-1,2 0,1-1,1 0,1 0,0-1,12 14,95 154,-118-188,1-1,-1 1,0-1,0 1,0 0,0-1,0 1,0 0,-1 0,1 0,0-1,-1 1,1 0,-1 0,0 0,0 0,0 0,0 0,0 0,0 0,0 0,-1 0,1 0,-1-1,1 1,-1 0,0 0,0 0,0-1,0 1,0 0,0-1,0 1,0-1,-1 1,1-1,-1 0,1 0,-1 1,1-1,-2 0,-2 0,-1 0,0-1,0 1,0-1,0 0,0-1,0 0,1 0,-1 0,0 0,1-1,-1 0,1 0,-4-2,-24-11</inkml:trace>
  <inkml:trace contextRef="#ctx0" brushRef="#br0" timeOffset="81470.671">11535 6618,'8'-3,"0"2,-1-1,1 1,0 0,0 1,0 0,0 0,0 1,-1 0,1 0,0 0,0 1,6 3,-11-4,0 0,1 1,-1-1,0 1,0 0,0-1,0 2,-1-1,1 0,0 0,-1 1,0-1,1 1,-1 0,0 0,0 0,-1 0,1 0,-1 0,1 0,-1 0,0 1,0-1,-1 1,1-1,-1 0,1 1,-1-1,0 1,0-1,-1 1,1-1,-4 9,-1-2,0 1,-1 0,0-1,-1 0,0 0,0-1,-1 0,0 0,-1-1,0 0,0 0,-1-1,0-1,0 1,0-1,-8 2,1 3,-31 19,-83 62,130-91,-1 0,0 0,1 1,-1-1,1 0,-1 0,1 1,0-1,0 1,-1 0,1-1,0 1,0 0,1-1,-1 1,0 0,0 0,1 0,0 0,-1 0,1 0,0 0,0 0,0 0,0 0,0 0,0-1,0 1,1 0,-1 0,1 0,0 0,-1 0,1 0,0-1,0 1,0 0,0 0,6 2,1 0,-1 0,1-1,0 0,0 0,0-1,0 0,0 0,1-1,-1 0,1 0,-1-1,2 0,2 1,31 2,-1-2,0-2,0-2,0-1,11-5,2-3</inkml:trace>
  <inkml:trace contextRef="#ctx0" brushRef="#br0" timeOffset="76929.033">8969 5789,'18'18,"17"18,15 16,12 17,4 15,0 15,-8 9,-14 8,-22 4,-26 3,-23-2,-24-7,-16-11,-10-10,-2-15,4-15,12-17,17-16</inkml:trace>
  <inkml:trace contextRef="#ctx0" brushRef="#br0" timeOffset="78675.885">9958 6203,'-5'18,"-3"16,-5 10,-3 10,-3 6,-1 3,2-1,-2-3,1-8,1-11,1-11,4-11</inkml:trace>
  <inkml:trace contextRef="#ctx0" brushRef="#br0" timeOffset="78918.759">9637 6137,'18'-10,"22"-2,20-1,16-2,8 3,5 2,-8 4,-9 3,-18 3,-18 3</inkml:trace>
  <inkml:trace contextRef="#ctx0" brushRef="#br0" timeOffset="79357.215">10038 6632,'12'-3,"0"1,0 0,0 1,0 0,1 1,-1 1,0 0,0 0,0 1,0 1,0 0,0 1,-1 0,1 0,2 3,-11-4,0-1,0 1,0 0,0 1,0-1,0 0,-1 1,0 0,0 0,0-1,0 1,0 0,-1 0,0 1,0-1,0 0,0 0,0 1,-1-1,0 0,0 1,0-1,-1 4,-28 97,-63 138,85-223,2-7</inkml:trace>
  <inkml:trace contextRef="#ctx0" brushRef="#br0" timeOffset="79614.119">9998 6885,'23'-2,"21"-1,16-2,13-3,4-1,-4-5,-9-4,-17 1</inkml:trace>
  <inkml:trace contextRef="#ctx0" brushRef="#br0" timeOffset="79913.965">9530 5735,'5'0,"14"0,23 0,25 0,25 0,21 0,11 0,2 0,-6 3,-23 0</inkml:trace>
  <inkml:trace contextRef="#ctx0" brushRef="#br0" timeOffset="94052.964">359 9519,'132'27,"1"-6,130 3,-120-13,1113 119,180-5,-698-68,689 97,67 5,1938-47,-2956-108,1003-1,-1295-5,-1-8,0-8,178-41,-303 50,-58 10,0-1,1 0,-1 1,0-1,0 1,0-1,0 1,1-1,-1 1,0-1,0 1,0-1,0 0,0 1,0-1,0 1,-1-1,1 1,0-1,0 1,0-1,0 1,0-1,-1 0,1 1,0-1,0 1,-1-1,1 0,0 1,-1-1,1 0,0 1,-1-1,1 0,-1 0,1 1,0-1,-1 0,1 0,-1 0,1 0,-1 1,1-1,-1 0,1 0,-1 0,1 0,0 0,-1 0,-22 13</inkml:trace>
  <inkml:trace contextRef="#ctx0" brushRef="#br0" timeOffset="96978.653">2258 10830,'-5'106,"-5"1,-15 58,10-64,2-29,13-72,0 0,0 0,0 0,-1-1,1 1,0 0,-1 0,1 0,0 0,0 0,-1 0,1 0,0-1,0 1,-1 0,1 0,0 0,-1 0,1 0,0 0,-1 1,1-1,0 0,0 0,-1 0,1 0,0 0,0 0,-1 0,1 1,0-1,0 0,-1 0,1 0,0 0,0 1,-1-1,1 0,0 0,0 1,0-1,0 0,0 0,-1 1,1-1,0 0,0 1,0-1,0 0,0 0,0 1,0-1,0 0,0 1,0-1,0 0,0 0,0 1,0-1,0 0,0 1,1-1,-1 0,0 0,0 1,-7-25,5 17,-27-116,5-2,-7-122,30 231,0 1,2 0,0-1,1 1,0 0,1-1,1 1,1-2,-3 12,0 0,0 1,0-1,1 1,-1-1,1 1,0 0,0 0,1 0,-1 1,1-1,0 1,0 0,0 0,0 0,0 0,1 1,-1 0,1 0,0 0,0 0,-1 1,1-1,0 1,0 1,2-1,1 1,-1-1,1 2,-1-1,1 1,-1 0,1 0,-1 1,0 0,0 1,0-1,0 1,0 1,-1-1,1 1,-1 0,0 1,0 0,0 0,-1 0,0 0,0 1,0 0,-1 0,1 0,-1 0,-1 1,1 0,-1 0,-1 0,1 0,-1 0,0 0,-1 1,0-1,0 1,0-1,-1 1,0-1,-1 1,0-1,0 0,0 1,-1-1,0 0,-2 5,-4 1,-1 1,-1-1,0 0,-1-1,0 0,0-1,-1 0,-1-1,0 0,0-1,-1-1,0 0,-1-1,-12 5,21-9,5-4,0 1,0 0,-1 0,1 0,0 0,0 0,0 1,0-1,0 0,0 1,0-1,0 0,-1 1,1-1,0 1,1-1,-1 1,0 0,0-1,0 1,0 0,0 0,1 0,-1 0,0 0,1-1,-1 1,1 0,-1 0,1 1,-1-1,1 0,0 0,-1 0,1 0,0 0,0 0,0 0,0 1,0-1,0 0,0 0,0 0,0 0,1 0,-1 0,0 0,1 0,-1 0,1 1,109 58,1 9,-74-44,2-1,0-2,33 13,-67-32,-1-1,1 0,0 0,0 0,0-1,0 0,0 0,0 0,0 0,0-1,0 0,0 0,0 0,0-1,0 1,0-1,0-1,0 1,0-1,0 1,-1-1,1-1,-1 1,1-1,-1 0,0 0,0 0,0 0,0-1,-1 1,0-1,1 0,0-2,2-4,-1 0,-1-1,0 1,0-1,-1 0,0 0,-1 0,0 0,-1 0,0 0,-1 0,0-1,-1 1,0 0,-1 0,0 0,-1-1,3 11,0 0,0 0,0 0,0 0,-1 0,1 0,0 0,-1 0,1 0,-1 0,1 0,-1 0,0 1,1-1,-1 0,0 0,1 0,-1 1,0-1,0 0,0 1,0-1,0 1,0-1,1 1,-1-1,0 1,-1 0,1-1,0 1,0 0,0 0,0 0,0 0,0 0,0 0,0 0,0 0,0 0,0 1,0-1,0 0,0 1,0-1,0 0,0 1,0 0,0-1,0 1,0-1,1 1,-1 0,0 0,0-1,1 1,-1 0,0 0,1 0,-1 0,1 0,-1 0,-2 6,-1-1,1 1,0 1,1-1,-1 0,1 1,1-1,0 1,0-1,0 1,1 0,0-1,0 1,1 0,0-1,0 1,1-1,0 1,1-1,-1 0,1 0,1 0,-1 0,1 0,0-1,1 0,-1 0,1 0,3 2,5 0,0 0,1 0,0-1,0-1,1 0,0-1,0-1,0 0,0-1,1-1,-1-1,1 0,-1 0,1-2,0 0,-1-1,14-3,-12 4,0-2,-1 0,1-1,-1-1,0 0,0-1,-1-1,0 0,0-2,-1 1,0-2,0 1,9-10,-22 17,1 0,-1 1,1-1,-1 0,1 0,-1 0,0 0,0 0,0-1,0 1,-1 0,1 0,-1-1,1 1,-1 0,0-1,0 1,0 0,0-1,0 1,0-1,-1 1,1 0,-1 0,1-1,-1 1,0 0,0 0,0 0,0 0,-1 0,1 0,0 0,-1 0,0 0,1 1,-1-1,0 0,0 1,0 0,0-1,0 1,0 0,0 0,0 0,0 0,0 1,-1-1,-7-2,0 1,0 1,0 0,0 0,0 1,0 0,0 1,0 0,0 0,0 1,0 0,1 1,-1 0,1 1,0 0,0 0,0 1,0 0,1 1,0 0,0 0,0 1,1-1,0 2,1-1,-1 1,1 0,1 0,-1 1,2 0,-1 0,1 0,0 1,3-7,1-1,-1 1,1-1,0 1,-1-1,1 1,0-1,1 0,-1 1,0-1,1 1,-1-1,1 1,0-1,0 0,0 1,0-1,0 0,0 0,1 0,-1 0,1 0,-1 0,1 0,0-1,0 1,0 0,0-1,0 0,0 1,0-1,0 0,1 0,-1 0,0 0,1-1,-1 1,1-1,-1 1,1-1,-1 0,0 0,2 0,10 0,1 0,-1-1,0-1,0 0,-1-1,1-1,0 0,-1 0,0-2,0 1,0-2,9-6,14-4,-36 16,1 0,0 1,1-1,-1 0,0 1,0-1,0 1,0-1,0 1,0 0,1-1,-1 1,0 0,0 0,1 0,-1 0,0 0,0 0,0 0,1 1,-1-1,0 0,0 1,0-1,0 1,0-1,1 1,-1-1,0 1,0 0,0-1,0 1,-1 0,1 0,0 0,0 0,0 0,-1 0,1 0,-1 0,1 0,0 0,-1 0,0 0,1 1,-1-1,0 0,0 0,1 0,26 178,-25-153,5 31,-3 1,-2-1,-3 1,-7 51,7-103,0 1,0-1,0 1,0-1,-1 0,0 1,-1-1,1 0,-1 0,-1-1,1 1,-1-1,1 1,-2-1,1 0,-3 2,5-6,1 0,0 0,0-1,0 1,0 0,0-1,-1 1,1-1,0 0,-1 1,1-1,0 0,-1 0,1 0,0 0,-1 0,1 0,0 0,-1 0,1 0,0-1,0 1,-1-1,1 1,0-1,0 1,-1-1,1 0,0 1,0-1,0 0,0 0,0 0,0 0,0 0,1 0,-1 0,0 0,0 0,-21-52,19 25,2 0,0 1,1-1,2 0,1 1,1 0,2-1,0 2,2-1,1 1,1 0,1 1,11-18,-10 17,2-1,1 2,1 0,1 1,1 1,1 1,1 0,1 1,23-16,-43 35,0 1,-1 0,1 0,0 1,0-1,0 0,0 0,0 0,0 1,0-1,0 0,0 1,1-1,-1 1,0-1,0 1,1 0,-1-1,0 1,0 0,1 0,-1 0,0 0,0 0,1 0,-1 1,0-1,1 0,-1 0,0 1,0-1,0 1,0-1,1 1,-1 0,0-1,0 1,0 0,0 0,0 0,0 0,-1 0,1 0,0 0,0 0,-1 0,1 0,-1 0,1 0,-1 0,1 1,-1-1,0 0,1 1,-3 104,0-94,1 1,-1 0,2-1,0 1,1 0,0 0,3 11,-4-21,1-1,0 1,0-1,0 0,0 1,0-1,0 0,1 1,-1-1,1 0,0 0,0 0,-1-1,1 1,0 0,1-1,-1 1,0-1,0 1,1-1,-1 0,0 0,1 0,-1-1,1 1,0 0,-1-1,1 0,-1 0,1 1,0-2,-1 1,1 0,-1 0,3-1,3-1,1 0,-1 0,0-1,-1 0,1 0,-1-1,1 0,-1 0,0-1,5-5,-4 4,-1-1,1-1,-2 0,1 0,-1 0,-1 0,1-1,-1 0,-1 0,0-1,0 1,-1-1,0 0,-1 0,0 0,0-1,-10 40,6-24,0 1,0-1,1 0,0 1,0 0,1-1,-1 1,1-1,0 1,1 0,0-1,-1 1,2-1,-1 1,1-1,0 0,0 1,0-1,0 0,1 0,0-1,0 1,1 0,-1-1,1 0,0 0,0 0,2 1,0-3,1 1,-1-1,1-1,-1 1,1-1,0 0,0-1,-1 0,1 0,0 0,0-1,0 0,-1 0,1 0,-1-1,1 0,-1-1,1 1,-1-1,3-2,5-3,1-1,-2 0,1-1,-1 0,-1-1,0-1,10-12,-3-3,-2-2,-1 0,-1 0,-1-1,-2-1,-1-1,-2 1,-1-1,-1-1,-2 0,-1 0,-2 0,-1-30,-1 63,1-19,0 0,-1 1,-1-1,-1 1,-1-1,0 1,-1 0,-2-3,5 19,1 0,-1 0,1 1,-1-1,1 0,-1 1,0-1,0 1,0-1,0 1,0-1,0 1,0-1,0 1,0 0,-1 0,1 0,-1 0,1 0,-1 0,1 0,-1 0,1 0,-1 1,0-1,1 0,-1 1,0 0,0-1,1 1,-1 0,0 0,0 0,1 0,-1 0,0 1,0-1,0 0,1 1,-1 0,0-1,1 1,-1 0,1 0,-1-1,1 1,-1 1,0-1,-8 9,1 1,0-1,1 1,0 1,1 0,0 0,1 0,0 1,1-1,0 1,-1 9,-5 9,1 2,2-1,1 1,1 1,2-1,2 1,1 8,1-28,0-1,1 0,1 1,1-1,0 0,0 0,1-1,1 1,0-1,0 0,2 0,-1-1,1 1,1-1,0-1,1 0,0 0,0-1,9 7,-1-4,1-1,1-1,0-1,0-1,1 0,0-1,0-1,0-2,1 1,0-2,0-1,0-1,0 0,0-2,0 0,0-2,0 0,-1-1,1-1,6-3,-16 4,-1-1,1 0,-1 0,-1-1,1 0,-1-1,0 0,0 0,-1-1,0 0,4-6,-9 10,1 0,-1-1,0 0,0 1,-1-1,0 0,0 0,0 0,0-1,-1 1,1 0,-2-1,1 1,0-1,-1 1,0-1,0 1,-1-1,0 1,0 0,0-1,0 1,-1 0,-1-3,-1 2,0 0,0 1,0 0,-1 0,0 0,0 0,0 1,-1 0,1 0,-1 0,0 1,0 0,-1 0,1 0,0 1,-1 0,1 0,-1 1,0 0,0 0,0 0,1 1,-1 0,0 1,0-1,0 1,1 0,-1 1,0 0,1 0,-1 0,1 1,0 0,0 0,0 1,0-1,1 1,-1 0,1 1,0 0,0-1,1 2,-1-1,-1 3,4-5,-1 0,0 1,1-1,0 1,0-1,0 1,0 0,1 0,-1 0,1-1,0 2,0-1,1 0,-1 0,1 0,0 0,0 0,0 0,1 0,-1 1,1-1,0 0,0 0,0 0,1-1,-1 1,1 0,0 0,0-1,1 1,-1-1,1 0,-1 0,4 3,3-2,0-1,0 0,0-1,1 0,0 0,-1-1,1 0,0 0,-1-1,1-1,0 0,-1 0,1-1,-1 0,1 0,-1-1,0 0,0-1,0 0,0-1,-1 0,0 0,0 0,0-1,3-4,38-46,-48 56,0 0,-1 1,1-1,0 0,-1 0,1 0,-1 1,1-1,-1 0,1 1,0-1,-1 0,0 1,1-1,-1 1,1-1,-1 1,1-1,-1 1,0-1,1 1,-1-1,0 1,0 0,1-1,-1 1,0-1,0 1,0 0,0-1,0 1,0 0,0-1,0 1,0 0,0-1,0 1,0 0,0-1,0 1,-1-1,1 1,0 0,0-1,-1 1,1-1,-1 1,1-1,1 11,0-7,0 0,0 1,1-1,0 0,0 0,0 0,1 0,-1 0,1 0,0-1,0 0,0 1,0-1,1 0,-1 0,1-1,0 1,0-1,0 0,0 0,0 0,0 0,2 0,106 22,-25-15,-2-4</inkml:trace>
  <inkml:trace contextRef="#ctx0" brushRef="#br0" timeOffset="99302.965">573 13409,'0'19,"0"14,0 11,0 10,0 6,0 10,0 6,-2 1,-1 0,-2-3,0-2,0-7,-1-7,1-11,1-12,1-14,1-10</inkml:trace>
  <inkml:trace contextRef="#ctx0" brushRef="#br0" timeOffset="99673.454">466 13409,'3'0,"-1"0,1 0,0 0,0 0,0 0,-1 0,1 1,0-1,0 1,-1 0,1 0,-1 0,1 0,-1 0,1 0,-1 1,2 0,-2 0,55 33,-2 4,-1 1,42 44,-93-82,160 158,-150-144,0 0,-2 1,1 0,-2 1,0 0,-1 0,-1 1,-1 1,-1-1,0 2,-5-11,0-1,0 1,0 0,-2 0,1 0,-1 0,-1-1,1 1,-2 0,1-1,-1 0,-1 1,0-1,0 0,-1-1,0 1,0-1,-1 0,0 0,0-1,-1 0,0 0,-1 0,-14 12,0-1,-1-1,-1 0,-1-3,0 0,-1-1,-9 2,-95 24,104-35</inkml:trace>
  <inkml:trace contextRef="#ctx0" brushRef="#br0" timeOffset="100554.896">1268 14171,'-37'376,"36"-373,0 0,1 1,0-1,0 1,0-1,0 1,1-1,-1 0,1 1,0-1,0 0,0 1,0-1,0 0,1 0,0 0,-1 0,1 0,0 0,1-1,-1 1,0-1,1 1,-1-1,1 0,0 0,0 0,0 0,1 0,6 0,0 0,1 0,-1-1,1-1,-1 0,1 0,-1-1,1 0,-1-1,0 0,0-1,0 0,0 0,7-4,25-11</inkml:trace>
  <inkml:trace contextRef="#ctx0" brushRef="#br0" timeOffset="101089.473">1268 13877,'-1'1,"0"0,1 0,-1 0,0-1,0 1,1 0,-1 0,0 0,1 0,-1 0,1 1,-1-1,1 0,-1 0,1 0,0 0,0 0,0 1,-1-1,1 0,0 0,1 0,-1 1,0-1,0 0,0 0,1 0,-1 1,1 0,-1 1,1-1,0 1,0-1,0 0,0 0,1 1,-1-1,0 0,1 0,0 0,-1 0,1-1,0 1,0 0,0-1,0 0,0 1,0-1,0 0,1 0,-1 0,0 0,1 0,-1-1,1 1,-1-1,1 1,-1-1,1 0,-1 0,1 0,-1 0,1-1,-1 1,1-1,-1 1,0-1,1 0,-1 0,0 0,1 0,-1-1,0 1,0 0,0-1,0 0,0 1,-1-1,1 0,0 0,-1 0,1 0,-1 0,0 0,0 0,0-1,0 1,0 0,0-1,0 1,-1-1,1 1,-1-2,0 0,0 0,0 1,0-1,0 1,-1-1,0 0,1 1,-1 0,0-1,-1 1,1-1,-1 1,0 0,1 0,-1 0,0 0,-1 0,1 1,-1-1,1 0,-1 1,-2-2,3 2,1 1,-1 0,0 0,1 0,-1 0,0 0,0 0,0 0,0 0,1 1,-1-1,0 1,0 0,0-1,0 1,0 0,0 0,0 0,0 0,0 1,0-1,0 1,0-1,0 1,0-1,0 1,0 0,0 0,1 0,-1 0,0 0,1 1,-1-1,1 0,-1 1,1-1,0 1,-1-1,1 1,0 0,-2 3,1 0,0 0,0 0,0 0,0 0,1 0,0 1,0-1,0 0,1 1,0-1,0 1,0-1,1 0,0 4,5 21</inkml:trace>
  <inkml:trace contextRef="#ctx0" brushRef="#br0" timeOffset="101921.535">1843 13637,'0'2,"3"1,4 0,9-1,10 0,12-1,9-3,6-1,-2 1,-5-1,-9 1,-9 1</inkml:trace>
  <inkml:trace contextRef="#ctx0" brushRef="#br0" timeOffset="102175.669">1884 13904,'18'2,"15"1,9 0,6 0,2-1,-1-4,-4 0,-9-1</inkml:trace>
  <inkml:trace contextRef="#ctx0" brushRef="#br0" timeOffset="103136.637">2979 12888,'-30'23,"2"1,0 2,1 0,2 2,1 1,1 1,2 1,0 0,3 2,0 0,3 1,0 1,-7 29,-1 4,3 1,2 1,4 1,3 0,3 1,3 0,4 0,2 1,10 59,-7-97,1-1,2 1,1-2,2 1,1-1,1-1,2 0,2 0,1-2,1 0,1-1,1-1,2-1,1 0,1-2,1-1,2-1,0-1,28 17,-7-16,-8-7</inkml:trace>
  <inkml:trace contextRef="#ctx0" brushRef="#br0" timeOffset="103826.415">3327 13502,'-15'3,"1"1,-1 0,1 1,0 1,1 0,-1 1,1 0,1 1,-1 0,1 1,1 1,0 0,0 0,1 1,0 0,1 1,0 0,1 0,-2 5,0 1,0 1,1 0,1 0,1 0,1 1,1 0,0 1,2-1,0 1,1-1,2 1,0 0,2 12,-2-25,1 0,0 1,0-1,1 0,0 0,0-1,1 1,0 0,1-1,-1 1,2-1,-1 0,1-1,0 1,0-1,0 0,1 0,0 0,0-1,1 0,0 0,0-1,0 0,0 0,0 0,1-1,0 0,-1-1,1 0,0 0,1-1,1 1,-1-2,0-1,0 1,0-1,0-1,0 0,-1 0,1-1,0 0,-1 0,0-1,0 0,0-1,0 0,-1 0,1 0,-1-1,-1 0,1-1,-1 1,1-2,4-6,-1 0,0-1,-1 0,0-1,-1 1,-1-2,-1 1,0-1,3-16,1-21,-3 0,-2 0,-2 0,-3 0,-6-55,4 86,-1 0,-1 0,-1 0,-1 0,-5-14,9 32,0 1,0-1,0 0,0 1,-1-1,1 1,-1 0,0 0,-1 0,1 0,-1 0,1 1,-1 0,0-1,0 1,-1 1,1-1,-1 1,1 0,-1 0,0 0,0 0,0 1,0 0,0 0,0 0,0 1,-2-1,1 2,1-1,-1 1,0 0,1 0,-1 0,1 1,-1 0,1 0,0 1,0-1,0 1,0 0,0 0,1 1,-1-1,1 1,0 0,0 0,0 1,1-1,0 1,0 0,0 0,0 0,1 0,-1 0,1 1,0 0,-3 11,1-1,0 1,1 0,1 1,0-1,1 0,1 1,2 14,7 14,2 0,2-1,2-1,2 0,2-1,1 0,3-2,1-1,2 0,19 19,23 46,-7 16,-55-110</inkml:trace>
  <inkml:trace contextRef="#ctx0" brushRef="#br0" timeOffset="104185.719">3715 13970,'-8'61,"3"-1,3 1,2-1,7 43,-8-98,1 1,0-1,0 1,0 0,1-1,0 1,0-1,0 1,1-1,-1 0,1 1,1-1,-1 0,1 0,0-1,0 1,0 0,1-1,-1 0,1 0,0 0,0 0,1-1,-1 1,1-1,0 0,-1-1,1 1,1-1,0 1,61-15,-33-3</inkml:trace>
  <inkml:trace contextRef="#ctx0" brushRef="#br0" timeOffset="104608.285">3674 13570,'-1'1,"0"0,1 0,-1 0,0 0,0 0,0 0,1 0,-1 1,0-1,1 0,-1 0,1 1,0-1,-1 0,1 1,0-1,0 0,0 1,0-1,0 0,0 1,0-1,0 0,1 1,-1-1,0 0,1 0,-1 1,1-1,-1 0,1 0,0 0,0 0,-1 1,1-1,0 0,0 0,0-1,0 1,0 0,0 0,1 0,1 0,0 1,0-1,0 0,0 0,0 0,0 0,0 0,1-1,-1 1,0-1,1 0,-1 0,0 0,0-1,1 1,-1-1,1 0,1-1,0 0,0 0,0-1,0 0,-1 0,1 0,-1-1,0 1,1-1,-2 0,1 0,2-3,-5 6,0-1,0 1,0 0,0-1,0 1,0-1,0 0,-1 1,1-1,0 0,-1 1,1-1,-1 0,0 0,0 1,0-1,0 0,0 0,0 1,0-1,0 0,0 0,-1 1,1-1,-1 0,0 1,1-1,-1 0,0 1,0-1,0 1,0-1,0 1,0 0,0-1,-1 1,1 0,0 0,-1 0,0-1,-2 1,0-1,1 1,-1 0,0 0,0 1,0-1,0 1,0-1,-1 1,1 1,0-1,0 0,0 1,0 0,0 0,0 0,1 1,-1-1,0 1,1 0,-1 0,1 0,-1 0,1 1,0-1,0 1,0 0,0 0,1 0,-1 0,0 2,-16 18</inkml:trace>
  <inkml:trace contextRef="#ctx0" brushRef="#br0" timeOffset="105340.613">3421 14906,'-12'14,"-10"15,-10 15,-12 14,-11 9,-13 11,-15 7,-14 5,-11 1,-7-3,-1-9,9-9,11-16,17-14,19-14,21-13,23-14,15-7</inkml:trace>
  <inkml:trace contextRef="#ctx0" brushRef="#br0" timeOffset="106421.387">2872 15120,'70'-21,"407"-166,-475 186,19-7,-18 21,-13 10,0-1,2 1,0 1,1-1,-2 20,-25 148,34-190,0 0,0 0,1 0,-1-1,-1 1,1 0,0 0,0 0,0 0,0 0,-1 0,1 0,0-1,-1 1,1 0,0 0,-1 0,1-1,-1 1,0 0,1-1,-1 1,1 0,-1-1,0 1,0-1,1 1,-1-1,0 1,0-1,0 0,1 1,-1-1,0 0,0 1,0-1,0 0,0 0,0 0,1 0,-1 0,0 0,0 0,0 0,0-1,0 1,0 0,0 0,1-1,-1 1,0-1,0 1,0 0,0-1,-93-97,62 69,0 1,-2 2,-1 1,-1 1,-15-5,33 21,3 2</inkml:trace>
  <inkml:trace contextRef="#ctx0" brushRef="#br0" timeOffset="108207.873">1884 16605,'-16'-5,"1"1,-1 1,0 1,1 0,-1 1,0 1,-13 1,23-1,0 1,0 0,0 0,0 1,1-1,-1 1,1 1,-1-1,1 1,0 0,0 0,0 0,0 1,1 0,-1 0,1 0,0 0,0 1,1-1,-1 1,1 0,-1 2,1-2,0 1,0-1,1 1,-1-1,1 1,1 0,-1 0,1 0,0 0,0 0,1 0,0 0,0 0,0 0,1 0,0 0,0 0,0 0,1 0,0 0,0 0,0-1,1 1,0-1,0 0,0 0,1 0,0 0,0 0,0-1,0 0,1 0,-1 0,1 0,0-1,1 0,-1 0,0 0,1 0,-1-1,1 0,4 1,-3-3,0 1,0-1,0 0,0-1,0 1,-1-1,1-1,0 1,-1-1,1 0,-1-1,1 0,-1 0,0 0,0-1,0 1,-1-2,1 1,-1 0,0-1,-1 0,1 0,1-3,1-1,0 0,0-1,-1 0,-1 0,0 0,0-1,-1 1,0-1,-1 0,0 0,-1-1,0 1,0-8,-5 6,-5 28,3 4,1 1,0 0,2 0,0 1,1-1,1 0,1 0,2 4,-3-19,0-1,1 0,0 1,-1-1,2 0,-1 0,0 1,1-1,0 0,0 0,0-1,1 1,-1 0,1-1,0 1,0-1,0 0,0 0,0 0,1 0,-1-1,1 0,0 1,0-1,0 0,0-1,0 1,0-1,0 0,1 0,-1 0,0 0,1-1,2 0,2-2,0 0,1-1,-1 0,-1 0,1-1,0 0,-1-1,0 0,0 0,-1-1,1 0,-1 0,0 0,-1-1,0 0,0-1,0 0,-1 1,0-2,0 1,-1 0,0-1,-1 0,0 0,0 0,-1 0,0-1,-1 1,0 0,0-8,-1 25,1 0,0 1,1-1,0 0,0 0,1 0,0 0,0-1,1 1,0-1,0 0,0 0,1 0,0-1,1 1,0-1,0 0,0-1,0 0,1 0,4 2,-5-5,0-1,0 0,0-1,0 1,0-1,0 0,0-1,0 1,1-1,-1-1,-1 1,1-1,0 0,0 0,0-1,-1 1,0-1,1-1,-1 1,0-1,-1 0,4-3,3-2,-1-2,0 1,-1-1,0 0,-1-1,0 0,-1 0,0-1,0-4,-3 10,-7 25,1-12,1 1,0-1,1 1,-1 0,1-1,1 1,-1 0,1-1,0 1,1-1,0 0,0 1,0-1,0 0,1 0,0 0,1 0,-1-1,1 1,0-1,0 0,1 0,0 0,-1-1,2 0,-1 0,0 0,1 0,0-1,0 0,0 0,0-1,0 1,0-1,2 0,2-3,0 0,0-1,0 0,-1 0,1-1,-1 0,0-1,1 0,-2 0,1-1,0-1,-1 1,0-1,0 0,-1-1,0 0,0 0,0-1,-1 1,0-1,-1-1,0 1,0-1,0-2,16-32,-2-1,-2-1,-2 0,-2-2,-2 1,-2-2,-3 1,-1-1,-2 0,-3-1,3-84,-11 122,-1 31,-3 28,3 1,2 1,2-1,2 50,3-99,-4 30,2 0,2 0,0-1,2 1,1 0,1-1,2 1,1-2,1 1,2-1,1 0,10 20,15-12,-21-29</inkml:trace>
  <inkml:trace contextRef="#ctx0" brushRef="#br0" timeOffset="108457.205">2565 16417,'-16'-7,"-10"-2,-2-2,7 1,17 2,18 3,21-1,19 2,20-2,15 1,8 1,1 1,-15 1</inkml:trace>
  <inkml:trace contextRef="#ctx0" brushRef="#br0" timeOffset="109489.988">3193 16685,'10'120,"-9"-113,0-1,1 0,0 0,0 0,0 0,1-1,0 1,0-1,0 1,1-1,0 0,0 0,0-1,0 1,1-1,-1 0,6 3,-8-6,-1 0,1 0,0 0,-1 0,1 0,0-1,0 1,-1-1,1 1,0-1,0 0,0 0,0 0,0 0,0 0,-1 0,1 0,0-1,0 1,0-1,0 1,-1-1,1 0,0 0,-1 1,1-1,0 0,-1-1,1 1,-1 0,0 0,1-1,-1 1,0-1,0 1,0-1,0 1,0-1,0 0,24-72,-24 68,1-1,-1 1,0-1,-1 1,0-1,0 1,0-1,0 1,-1-1,0 1,-1-1,0 1,0 0,0-1,0 1,-1 0,0 1,0-1,-1 0,0 1,0 0,0 0,0 0,-1 0,0 1,0 0,0 0,-1 0,1 1,-5-3,3 4,0 0,0 0,0 1,0-1,-1 2,1-1,0 1,0 0,-1 0,1 1,-3 1,4 5,24-3,153 0,36 5,-202-9,-1 1,0-1,0 1,0 0,1 0,-1 0,0 1,0-1,-1 1,1 0,0 0,-1 1,1-1,-1 1,1-1,-1 1,0 0,0 0,-1 1,1-1,-1 0,1 1,-1 0,0-1,-1 1,1 0,1 4,-7 111,4-118,0-1,-1 1,1 0,0-1,0 1,0 0,0-1,-1 1,1 0,0 0,0-1,0 1,0 0,1 0,-1-1,0 1,0 0,0-1,1 1,-1 0,0-1,0 1,1 0,-1-1,1 1,-1 0,1-1,-1 1,1-1,-1 1,1-1,-1 1,1-1,-1 0,1 1,0-1,-1 0,1 1,0-1,-1 0,1 0,0 0,0 1,-1-1,1 0,0 0,0 0,-1 0,1 0,32-20,-16 2,-1 0,-1-1,0-1,-2 0,0-1,0-2,-13 22,-1 0,1 1,0-1,0 1,0-1,0 0,0 1,0-1,1 1,-1-1,0 0,0 1,0-1,1 1,-1-1,0 0,0 1,1-1,-1 1,0-1,1 1,-1 0,1-1,-1 1,1-1,-1 1,1 0,-1-1,1 1,-1 0,1-1,-1 1,1 0,0 0,-1 0,1-1,-1 1,1 0,0 0,-1 0,1 0,0 0,-1 0,1 0,-1 0,1 1,0-1,0 0,-3 25,1-19,0-1,0 1,0 0,1 0,-1 0,2-1,-1 1,1 0,-1 0,2 0,-1-1,1 1,0 0,0-1,0 0,1 1,-1-1,1 0,1 0,-1-1,1 1,0-1,0 0,0 1,-2-4,0 0,0 0,0-1,0 1,0 0,0-1,0 1,0-1,0 1,0-1,0 0,0 0,1 0,-1 0,0-1,0 1,0-1,0 1,0-1,0 1,0-1,0 0,0 0,0 0,0 0,-1-1,1 1,0 0,-1-1,1 1,0-2,41-55,-3-29,-40 87,1 0,-1 1,0-1,0 0,0 0,1 1,-1-1,0 0,0 0,1 1,-1-1,0 0,1 0,-1 0,0 0,1 1,-1-1,0 0,1 0,-1 0,0 0,1 0,-1 0,0 0,1 0,-1 0,0 0,1 0,-1 0,0 0,1 0,-1 0,0-1,1 1,-1 0,0 0,1 0,-1 0,0-1,0 1,1 0,-1 0,0-1,0 1,1 0,-1 0,0-1,0 1,0 0,1-1,-1 1,0 0,0-1,0 1,0 0,0-1,0 1,0 0,0-1,0 1,0 0,0-1,0 1,3 30,-3-28,0 12,-1-9,0 0,1-1,0 1,-1 0,2 0,-1 0,1 0,-1 0,1 0,1-1,-1 1,1 0,-1-1,2 1,-1-1,0 1,1-1,0 0,-1 0,2 0,-1-1,0 1,1-1,0 0,-1 0,4 2,5-1,-1 0,1 0,-1-2,1 1,0-2,0 1,0-2,0 1,0-2,0 1,0-2,0 0,-1 0,1-1,-1 0,1-1,-1-1,0 1,0-2,-1 0,0 0,0-1,0 0,7-7,-13 11,0 0,-1 1,1-1,-1 0,0-1,0 1,-1 0,1-1,0 0,-1 0,0 0,0 0,0 0,-1 0,1 0,-1 0,0-1,0 1,-1 0,1-1,-1 1,0-1,0 1,0-1,-1 1,1 0,-1-1,0 1,-1 0,1-1,-1 1,0 0,0 0,0 0,0 1,-1-1,1 0,-1 1,0 0,0-1,0 1,-1 0,1 1,-1-1,1 1,-1-1,-1 1,3 1,0 0,0 0,-1 0,1 1,0-1,-1 1,1 0,-1-1,1 1,0 0,-1 1,1-1,0 0,-1 1,1-1,0 1,-1-1,1 1,0 0,0 0,0 0,0 1,0-1,0 0,0 1,0-1,0 1,1 0,-1-1,0 1,1 0,0 0,-1 0,0 2,0 0,0 1,0 0,1 0,-1 0,1 0,0 0,0 0,1 1,-1-1,1 0,0 0,1 1,-1-1,1 0,1 3,2 2,0 0,1 0,1 0,0-1,0 1,1-1,0-1,0 1,1-1,0-1,0 1,1-1,0-1,0 0,1 0,0-1,0 0,0 0,0-1,1-1,0 0,-1 0,1-1,4 0,19 3</inkml:trace>
  <inkml:trace contextRef="#ctx0" brushRef="#br0" timeOffset="110353.39">4651 16698,'26'54,"-21"-44,46 72,-49-79,-1-1,1 0,0 0,0 0,0 0,0-1,0 1,1 0,-1-1,1 0,-1 1,1-1,-1 0,1 0,-1 0,1-1,0 1,0-1,-1 1,1-1,0 0,0 0,-1 0,1-1,0 1,0 0,-1-1,1 0,0 0,-1 0,1 0,-1 0,10-7,-2 0,1-1,-1 0,-1-1,1 0,-2 0,1-1,-1 0,-1 0,0-1,-1 0,0 0,2-8,22-38,-29 58,-1 0,1 0,-1 0,1 0,-1 0,1 0,-1 0,1 0,-1 0,1 0,-1 1,1-1,-1 0,0 0,1 1,-1-1,1 0,-1 0,0 1,1-1,-1 1,0-1,1 0,-1 1,0-1,0 1,1-1,-1 0,0 1,0-1,0 1,1-1,-1 1,0-1,0 1,0-1,0 1,0-1,0 1,0-1,0 1,0-1,-1 1,1-1,0 1,0-1,0 0,0 1,-1-1,1 1,0-1,0 1,-1-1,1 0,0 1,-1-1,1 0,0 2,3 130,-3-130,1 1,0-1,0 0,0 0,0 0,0 0,0 0,0 0,1 0,-1 0,1 0,-1-1,1 1,0-1,0 1,0-1,0 1,0-1,0 0,0 0,0 0,0 0,0-1,1 1,-1 0,0-1,1 0,-1 1,0-1,1 0,-1 0,0 0,2-1,3 0,-1 0,1-1,-1 1,0-1,0-1,0 1,0-1,0 0,0 0,-1-1,4-2,-1-1,0-1,-1 0,0 0,0 0,-1-1,0 0,0 0,-1-1,-1 0,1 1,-1-2,-1 1,0 0,0-5,15-153,-16 11,-7 0,-9-26,-2 92,16 90,0 0,0 1,0-1,0 0,0 1,0-1,0 0,0 0,0 1,0-1,0 0,0 1,0-1,0 0,-1 1,1-1,0 0,-1 1,1-1,0 1,-1-1,1 1,-1-1,1 1,0-1,-1 1,0-1,1 1,-1-1,1 1,-1 0,1-1,-1 1,0 0,1-1,-1 1,0 0,1 0,-1 0,0 0,1 0,-1 0,0 0,0 0,1 0,-1 0,0 0,1 0,-1 0,0 0,1 1,-1-1,0 0,1 1,-1-1,1 0,-1 1,1-1,-1 1,1-1,-1 0,1 1,-1 0,-20 42,10 5,1 1,2-1,3 1,1 1,3-1,2 16,-1-34,1 1,2 0,1-1,1 0,2 0,1 0,1-1,2 0,0 0,3-1,0-1,2-1,1 0,10 13,-24-36,0 0,1 0,-1-1,0 1,1-1,0 1,0-1,0 0,0-1,1 1,-1-1,1 0,-1 0,1 0,0 0,0-1,0 0,0 0,0 0,0-1,0 0,0 0,0 0,0 0,0-1,0 0,0 0,0 0,0-1,-1 1,5-3,5-8,-1-1,0 0,-1-1,-1-1,0 0,-1 0,0-1,-1 0,-1 0,-1-1,0-1,-1 1,-1-1,2 3,-2 40,-7 17,1-29,0-1,0 1,1-1,1 1,0 0,0-1,2 1,-1-1,2 0,0 0,1 2,-4-11,1-1,-1 1,1-1,0 0,0 1,0-1,0 0,0 0,1-1,-1 1,0 0,1-1,-1 1,1-1,0 0,-1 0,1 0,0 0,0-1,0 1,0-1,-1 1,1-1,0 0,0 0,0 0,0-1,0 1,0-1,2 0,15-7</inkml:trace>
  <inkml:trace contextRef="#ctx0" brushRef="#br0" timeOffset="111659.362">5479 16511,'-110'-47,"1"-4,3-5,2-5,-22-21,39 16,86 66,1-1,-1 1,1 0,0-1,-1 1,1 0,-1-1,1 1,0-1,-1 1,1-1,0 1,0-1,-1 1,1-1,0 0,0 1,0-1,0 1,0-1,0 1,-1-1,1 0,1 1,-1-1,0 1,0-1,0 1,0-1,0 0,0 1,1-1,-1 1,0-1,0 1,1-1,-1 1,0-1,1 1,-1 0,1-1,-1 1,0-1,1 1,-1 0,1-1,-1 1,1 0,-1 0,1-1,0 1,-1 0,1 0,-1 0,1 0,-1 0,1 0,0 0,-1 0,42-5,-37 5,203 0,23 10,-214-9,17-1,0 2,0 2,0 1,0 2,-1 0,0 3,21 9,-48-16,0 1,-1-1,1 1,-1 0,0 0,0 1,0-1,-1 1,0 0,0 1,0-1,0 1,-1-1,0 1,0 0,-1 0,1 0,-1 1,-1-1,1 1,-1-1,0 1,-1-1,1 1,-2 2,-10 302,33-252,-21-58,0 1,0-1,1 0,-1 0,0 0,1 0,-1 0,1 0,-1-1,1 1,0 0,-1-1,1 1,0-1,-1 1,1-1,0 0,-1 0,1 0,0 0,0 0,-1 0,1-1,0 1,-1 0,1-1,0 1,-1-1,1 0,-1 1,1-1,-1 0,1 0,-1 0,1-1,7-5,1-2,-1 1,-1-1,0-1,0 0,-1 0,0 0,0-1,-1 0,-1 0,4-12,27-44,-36 67,0 0,1 1,-1-1,0 0,0 1,0-1,0 0,1 0,-1 1,0-1,0 0,1 1,-1-1,0 0,1 0,-1 0,0 1,1-1,-1 0,0 0,1 0,-1 0,0 0,1 0,-1 1,1-1,-1 0,0 0,1 0,-1 0,0 0,1 0,-1-1,0 1,1 0,-1 0,1 0,-1 0,0 0,1 0,-1-1,0 1,1 0,-1 0,0-1,0 1,1 0,-1 0,0-1,0 1,1 0,-1-1,0 1,0 0,0-1,0 1,1 0,-1-1,0 1,0 0,0-1,0 1,0-1,0 1,0 0,0-1,0 1,0-1,2 32,-2-27,-1 1,1 1,-1 0,1 0,0-1,1 1,-1 0,1-1,0 1,0 0,1-1,0 1,0-1,0 0,1 0,0 0,-1 0,2 0,-1 0,1-1,-1 0,1 1,0-1,1-1,-1 1,1-1,0 1,0-1,0-1,0 1,1 0,3-2,0 0,1-1,-1 0,0 0,0-1,0 0,0-1,0 0,0 0,0-1,-1 0,1 0,-1-1,0 0,0-1,0 0,-1 0,1 0,-1-1,0 0,-1-1,0 0,0 0,0 0,-1 0,0-1,0 0,-1 0,0 0,-1-1,1 1,-2-1,1 0,-1-3,-1 10,0 0,-1 0,1 0,-1 0,0 1,1-1,-1 0,0 0,0 0,0 0,-1 0,1 0,0 0,-1 1,1-1,-1 0,0 0,1 0,-1 1,0-1,0 0,0 1,0-1,0 1,-1-1,1 1,0 0,-1-1,1 1,-1 0,1 0,-1 0,0 0,1 0,-1 1,0-1,0 0,0 1,1-1,-1 1,0 0,0-1,0 1,0 0,0 0,0 0,0 1,1-1,-1 0,-1 1,-2 3,-1 0,1 1,0 0,1-1,-1 2,1-1,0 0,0 1,0 0,1 0,0 0,0 0,1 1,0-1,0 1,0-1,1 1,0 0,0 0,1 0,0 0,-1-1,0-1,1 0,0 1,1-1,-1 1,1-1,0 1,0-1,0 0,1 1,0-1,0 0,0 0,1 0,0-1,0 1,0 0,0-1,1 0,-1 0,1 0,0 0,1-1,-1 1,1-1,-1 0,1-1,0 1,0-1,0 0,0 0,0 0,1-1,-1 0,0 0,1 0,-1-1,1 1,-1-1,1-1,-1 1,1-1,-1 0,1 0,0-2,0 1,0-1,-1 0,1-1,-1 1,0-1,0 0,0 0,-1-1,0 0,1 1,-1-1,-1-1,1 1,-1 0,0-1,0 0,-1 0,0 0,0 0,0 0,-1 0,1 0,-1-3,2-16,-1 1,-1-1,-1 0,-1 0,-3-14,3 38,1 0,-1 0,1 0,-1 0,1-1,0 1,-1 0,1 0,0-1,0 1,0 0,0 0,0-1,0 1,0 0,1 0,-1-1,0 1,1 0,-1 0,1 0,-1 0,1-1,-1 1,1 0,0 0,0 0,-1 0,1 0,0 0,0 1,0-1,0 0,0 0,0 1,0-1,0 1,1-1,-1 1,0-1,0 1,0-1,1 1,-1 0,0 0,0 0,1 0,-1 0,0 0,0 0,1 0,-1 0,8 3,0-1,0 1,-1 0,0 1,0 0,0 0,0 1,0 0,-1 0,0 0,0 1,0 1,-1-1,0 1,0 0,-1 0,0 1,0-1,-1 1,0 0,0 1,-1-1,0 1,0-1,-1 1,0 1,-1 116,2-121,0 0,0 0,0-1,1 0,0 1,0-2,0 1,0 0,1-1,-1 0,1 0,0 0,0 0,0-1,0 0,1 0,-1 0,0-1,1 0,-1 0,1 0,0 0,-1-1,1 0,-1-1,5 1,-4 1,1-1,-1 1,1-1,-1 0,1 0,-1-1,1 0,-1 0,1-1,-1 1,0-1,0-1,0 1,0-1,0 0,0-1,-1 1,1-1,-1 0,0 0,0-1,-1 0,0 1,1-2,-1 1,-1 0,1-1,-1 0,0 1,0-1,-1 0,0-1,1-1,-2 1,1-1,-1 0,-1 0,1 0,-1 0,-1 0,0 0,0 0,0 0,-1 0,0 0,0 1,-1-1,0 1,-1-1,1 1,-3-2,5 7,0 1,0 0,1 0,-1 0,0 0,0 0,-1 0,1 0,0 0,0 0,0 0,0 1,-1-1,1 0,0 1,-1-1,1 1,-1 0,1-1,0 1,-1 0,1 0,-1 0,1 0,-1 0,1 0,0 0,-1 0,1 1,-1-1,1 1,0-1,-1 1,1-1,0 1,-1 0,1-1,0 1,0 0,0 0,0 0,0 0,0 0,0 0,0 0,0 1,-30 60,30-56,0 1,0 0,1-1,0 1,0-1,0 1,1 0,0-1,1 1,-1-1,1 0,0 1,1-1,0 0,0 0,0-1,0 1,1 0,0-1,0 0,1 0,-1 0,1-1,0 0,0 1,1-2,-1 1,1-1,0 1,0-2,0 1,0-1,0 0,1 0,3 0,39 9,-4-6</inkml:trace>
  <inkml:trace contextRef="#ctx0" brushRef="#br0" timeOffset="113088.725">4089 13770,'7'0,"4"2,5 1,5 3,3-1,4 2,4-1,6-1,8-1,7-2,8 0,6-2,0-2,-7-4,-8 0,-12 0,-12 0,-11 0</inkml:trace>
  <inkml:trace contextRef="#ctx0" brushRef="#br0" timeOffset="113389.916">4436 13517,'-4'15,"-2"13,0 13,2 10,0 8,2 8,1 4,3-1,3-1,4-6,2-4,3-10,0-13</inkml:trace>
  <inkml:trace contextRef="#ctx0" brushRef="#br0" timeOffset="114235.445">5239 13316,'648'-6,"-625"5,64-12,-87 13,1 0,-1 0,0 0,1 0,-1 0,0 0,0 0,1 0,-1-1,0 1,0 0,1 0,-1 0,0 0,0-1,1 1,-1 0,0 0,0 0,0-1,1 1,-1 0,0 0,0-1,0 1,0 0,0-1,1 1,-1 0,0 0,0-1,0 1,0 0,0-1,0 1,0 0,0-1,0 1,0 0,0 0,0-1,-1 1,1 0,0-1,0 1,0 0,0 0,0-1,-1 1,1 0,0 0,0-1,0 1,-1 0,1 0,0 0,0 0,-1-1,1 1,0 0,0 0,-1 0,1 0,0 0,0 0,-1-1,1 1,0 0,-1 0,1 0,-23-8,-102-4,80 11</inkml:trace>
  <inkml:trace contextRef="#ctx0" brushRef="#br0" timeOffset="115108.178">5212 13249,'-2'1,"0"0,0 0,0 1,0-1,1 1,-1 0,0-1,1 1,-1 0,1 0,-1 0,1 0,0 0,0 0,0 0,0 0,0 1,0-1,1 0,-1 1,1-1,0 0,-1 1,1-1,0 0,0 1,1-1,-1 1,0-1,1 0,0 1,-1-1,1 0,0 0,0 0,0 1,1-1,-1 0,0 0,1-1,0 2,119 58,270 137,-328-160,-64-36,1 0,-1 0,1 0,-1 0,1 0,-1 0,0 0,0 0,0 0,0 0,0-1,-1 1,1 0,0-1,-1 1,1-1,-1 0,0 1,1-1,-1 0,0 0,0 0,0 0,0 0,0 0,0-1,0 1,0-1,0 1,0-1,-1 0,1 1,-53 19,0 3,2 2,1 2,1 3,-26 21,29-10,2 2,2 3,3 1,-33 47,73-94,-1 1,1 0,0 0,0-1,0 1,0 0,0 0,0 0,0 0,0 0,0 0,1 1,-1-1,0 0,1 0,-1 0,1 1,-1-1,1 0,-1 1,1-1,0 0,0 1,0-1,0 1,0-1,0 0,0 1,0-1,1 0,-1 1,0-1,1 0,-1 1,1-1,-1 0,1 0,0 1,0-1,-1 0,1 0,0 0,0 0,0 0,0 0,0 0,0-1,0 1,2 0,12 3,0-2,1 0,-1-1,1 0,0-1,-1-1,3-1,10 1,691-26,-435 29,-261 1,-16 0,-8-1</inkml:trace>
  <inkml:trace contextRef="#ctx0" brushRef="#br0" timeOffset="115706.861">6736 13502,'-2'14,"-3"14,-2 10,2 11,1 11,1 6,2 1,0-2,1-2,0-9,0-7,-2-13,-3-14,0-15,0-8</inkml:trace>
  <inkml:trace contextRef="#ctx0" brushRef="#br0" timeOffset="116089.837">6389 13369,'0'-2,"0"0,0 1,1-1,-1 0,1 0,0 1,-1-1,1 0,0 1,0-1,0 1,0-1,0 1,0-1,0 1,1 0,-1 0,0-1,1 1,-1 0,1 0,0 0,-1 1,1-1,-1 0,1 1,0-1,0 1,-1-1,1 1,0 0,0 0,0-1,0 1,-1 1,1-1,0 0,0 0,0 1,-1-1,2 1,4-1,366-8,-76-9,-243 16,-45 4</inkml:trace>
  <inkml:trace contextRef="#ctx0" brushRef="#br0" timeOffset="117119.222">7097 14118,'-12'213,"11"-210,1 0,-1 0,0 0,1 0,0 1,0-1,0 0,0 0,0 0,1 0,-1 0,1 0,0 0,0 0,0 0,0 0,0 0,1-1,-1 1,1 0,0-1,0 1,0-1,0 0,0 1,0-1,1 0,-1 0,1-1,-1 1,1 0,0-1,0 0,0 0,-1 0,2 1,9 0,1-1,-1 0,0-1,0 0,1-1,-1-1,0 0,0 0,0-2,-1 1,7-4,21-8</inkml:trace>
  <inkml:trace contextRef="#ctx0" brushRef="#br0" timeOffset="117522.971">7044 13811,'-1'1,"1"-1,0 1,0 0,0 0,0 0,0 0,0 0,0 0,1 0,-1 0,0-1,0 1,1 0,-1 0,0 0,1-1,-1 1,1 0,-1 0,1-1,0 1,-1 0,1-1,-1 1,1 0,0-1,0 1,-1-1,1 0,0 1,0-1,0 1,0-1,-1 0,1 0,0 0,0 1,0-1,0 0,0 0,0 0,0 0,-1 0,1-1,0 1,0 0,0 0,0 0,0-1,0 1,-1-1,1 1,0 0,0-1,0 0,48-32,-48 32,0 0,0 0,0 0,0 0,0 0,-1 0,1 0,0-1,0 1,-1 0,1 0,-1 0,1-1,-1 1,0 0,1-1,-1 1,0 0,0-1,0 1,0-1,0 1,0 0,0-1,-1 1,1 0,0-1,-1 1,1 0,-1 0,0-1,1 1,-1 0,0 0,1 0,-1 0,0 0,0 0,0 0,0 0,0 0,-1 0,0-1,-1 0,0 0,0 0,0 1,0-1,0 1,-1 0,1 0,0 0,-1 0,1 1,0-1,-1 1,1 0,-1 0,1 0,-1 0,1 1,0-1,-1 1,1 0,0 0,0 0,-1 0,1 1,0-1,0 1,0 0,1 0,-1 0,0 0,1 1,-1-1,1 1,0-1,0 1,0 0,0 0,0 0,1 0,-1 0,1 0,0 0,0 1,0-1,0 2,1 20</inkml:trace>
  <inkml:trace contextRef="#ctx0" brushRef="#br0" timeOffset="118236.487">7351 14131,'5'2,"0"1,-1 0,1 0,-1 0,1 0,-1 1,0 0,0-1,0 2,-1-1,0 0,1 1,-2-1,1 1,0 0,-1 0,0 0,0 0,0 1,-1-1,0 1,11 121,-12-100,0-26,-1-1,1 1,-1 0,1 0,0 0,0 0,0 0,0 0,-1 0,1 0,0 0,0 0,1-1,-1 1,0 0,0 0,0 0,1 0,-1 0,0 0,1 0,-1 0,1-1,-1 1,1 0,-1 0,1-1,0 1,-1 0,1-1,0 1,-1 0,1-1,0 1,0-1,0 0,0 1,-1-1,1 0,0 1,0-1,0 0,0 0,0 0,0 1,0-1,0 0,0 0,0-1,0 1,-1 0,1 0,0 0,0-1,0 1,0 0,0-1,8-7,0 0,0 0,-1-1,0-1,0 1,-1-1,-1 0,0-1,0 0,-1 0,0 0,-1 0,0-1,-1 0,12-25,-16 36,1 1,0-1,0 1,0 0,-1-1,1 1,0 0,0-1,0 1,0-1,0 1,0 0,0-1,0 1,0-1,0 1,0 0,0-1,0 1,0-1,1 1,-1 0,0-1,0 1,0-1,1 1,-1 0,0-1,0 1,1 0,-1 0,0-1,0 1,1 0,-1 0,0-1,1 1,-1 0,1 0,-1 0,0-1,1 1,-1 0,0 0,1 0,-1 0,1 0,-1 0,1 0,-1 0,0 0,1 0,-1 0,1 0,-1 0,0 0,1 1,-1-1,0 0,1 0,-1 0,1 1,-1-1,0 0,0 0,1 1,-1-1,0 0,1 1,3 24,-3-16,0-1,0 0,1 1,0-1,1 0,-1 0,1-1,1 1,0 0,0-1,0 0,1 0,0 0,0-1,4 4,-3-6,0 1,0-1,0 1,1-2,0 1,-1-1,1 0,1 0,-1-1,0 0,1-1,-1 1,1-1,-1-1,1 1,-1-1,1-1,-1 1,1-1,-1-1,1 1,-1-1,0 0,0-1,0 0,0 0,0-1,0 1,-1-2,0 1,0-1,0 1,0-2,-1 1,0 0,0-1,0-1,5-13,-1 0,-1-1,-1 0,-1 0,-1-1,-1 0,-1 0,0 0,-2 0,-1 0,0 0,-3-10,3 4,0-9,1-18,-3 0,-2 1,-6-25,-1 60,0 42,-3 37,3 1,2 0,0 60,7-101,-1 12,2 1,1 0,1 0,5 26,-5-51,0-1,1 1,0 0,0-1,1 0,0 0,0 0,1 0,0 0,0-1,1 1,-1-1,1 0,1-1,-1 1,1-1,0 0,0 0,0-1,1 0,0 0,5 2,42 6,-34-13</inkml:trace>
  <inkml:trace contextRef="#ctx0" brushRef="#br0" timeOffset="118504.77">7565 13837,'14'0,"17"2,21 4,16 2,13 2,9 2,-1 2,-14-3</inkml:trace>
  <inkml:trace contextRef="#ctx0" brushRef="#br0" timeOffset="118941.503">8166 14318,'23'-114,"-5"5,-18 107,1 1,-1-1,1 0,0 1,0-1,0 1,0-1,0 1,0 0,0-1,0 1,0 0,1 0,-1 0,0 0,1 0,-1 0,1 0,-1 0,1 0,0 1,-1-1,1 1,0-1,-1 1,1 0,0 0,0-1,-1 1,1 0,0 1,0-1,-1 0,1 0,0 1,-1-1,1 1,0 0,-1-1,1 1,-1 0,2 0,10 2,171 32,-182-35,1 1,-1-1,1 1,0 0,-1 0,0 0,1 1,-1-1,0 0,1 1,-1 0,0-1,0 1,-1 0,1 0,0 0,0 0,-1 0,1 1,-1-1,0 0,0 1,0-1,0 1,0-1,0 1,-1-1,1 1,-1 0,0-1,0 1,0 0,0-1,0 1,-1 0,1-1,-1 1,0 1,-28 61,23-56,2 0,-1 0,1 1,0-1,1 1,0 0,0 0,1 0,0 7,2-15,0 0,1 1,-1-1,1 1,-1-1,1 0,0 1,0-1,0 0,0 0,0 0,0 0,1 0,-1 0,1 0,-1 0,1 0,0-1,0 1,0-1,0 1,0-1,0 0,0 0,0 0,1 0,-1 0,0 0,0-1,1 1,-1-1,1 1,-1-1,1 0,87 2,14-23,-57 6</inkml:trace>
  <inkml:trace contextRef="#ctx0" brushRef="#br0" timeOffset="120119.11">8728 12928,'225'248,"-198"-211,-2 2,-1 0,-2 2,-2 0,-2 1,-1 1,-3 1,-1 0,-2 1,2 24,-5-7,-2-1,-3 1,-3 1,-2-1,-4 0,-1-1,-11 36,6-47,-2 0,-2 0,-3-2,-1 0,-3-1,-1-1,-3-2,-1 0,-2-2,-2-1,-2-2,-35 32,-4-16,63-52</inkml:trace>
  <inkml:trace contextRef="#ctx0" brushRef="#br0" timeOffset="120919.095">9918 13382,'9'314,"-13"-279,-1-1,-2 0,-1-1,-2 0,-1 0,-1-1,-2 0,-2-1,0-1,-2 0,-2-1,0-1,-2-1,-1-1,-1-1,-1-2,-17 13,33-27,0 0,-1-1,0-1,0 0,-1 0,1-1,-2 0,1-1,-1 0,1-1,-1 0,-3-1,12-3,1-1,0 1,0-1,0 0,-1 0,1 0,0 0,0 0,0 0,0 0,1-1,-1 1,0-1,0 0,1 1,-1-1,1 0,0 0,-1 0,1 0,0 0,0 0,0 0,1 0,-1-1,0 1,1 0,-1 0,1-1,0 1,0 0,0-1,0 1,0 0,1-1,-1 1,1-1,-1-16</inkml:trace>
  <inkml:trace contextRef="#ctx0" brushRef="#br0" timeOffset="121498.173">10172 13502,'-1'-22,"-1"38,-1 12,-18 100,8-63,3 0,3 1,3-1,2 1,5 16,-3-71,1 0,0 1,0-1,2 0,-1 0,2 0,-1 0,1-1,1 1,0-1,0 0,1 0,1-1,-1 0,1 0,1 0,0-1,0 0,0-1,1 0,1 0,-1-1,1 0,0 0,0-1,0-1,1 0,4 1,9-2,1-1,-1-2,1 0,0-2,-1-1,0-1,1 0,-2-2,1-1,-1-1,0-1,0-1,-1-1,0-1,-1 0,9-9,22-16,-11 3</inkml:trace>
  <inkml:trace contextRef="#ctx0" brushRef="#br0" timeOffset="122269.8">9503 13396,'0'-10,"0"0,1-1,0 1,1 0,0 0,1-1,0 2,0-1,1 0,0 1,1-1,0 1,0 0,1 1,0 0,1-1,0 2,0-1,0 1,1 0,1 1,1-2,1 1,0 1,0 0,1 0,0 1,0 1,0 0,0 1,0 0,1 0,0 2,-1-1,1 2,0 0,0 0,0 1,-1 1,1 0,-1 0,1 2,-1-1,0 2,0 0,-1 0,1 1,9 6,15 8,5 5,1-3,0-1,2-2,0-3,40 10,-61-19,1-2,0-1,0-1,1-1,-1-1,0-1,1-1,-1-1,0-2,0 0,0-1,-1-2,0 0,12-6,-29 9,0 1,0-1,0 0,-1 0,1-1,-1 1,0-1,0 0,-1-1,0 1,1-1,-2 0,2-3,14-21,-11 25</inkml:trace>
  <inkml:trace contextRef="#ctx0" brushRef="#br0" timeOffset="123183.919">11776 13463,'-2'9,"-4"10,1 13,-3 12,-1 11,-2 9,-4 5,-1-1,-2-1,-1-9,3-9,2-11,3-9,4-13,3-10,2-7</inkml:trace>
  <inkml:trace contextRef="#ctx0" brushRef="#br0" timeOffset="123585.872">11295 13409,'22'-7,"349"1,211 6,-605 8,8-2</inkml:trace>
  <inkml:trace contextRef="#ctx0" brushRef="#br0" timeOffset="125323.815">11402 13142,'501'-14,"-341"14,-675 0,292-16,207 12,51-2,922 6,-1485 13,253-12,523-3,227-8,-466 8,-20 2,-597 0,525 3,69 1,32-1,252-20,-23-3,-415 32,-382 18,540-30,16-1,19 1,628-1,-1176 1,540 0</inkml:trace>
  <inkml:trace contextRef="#ctx0" brushRef="#br0" timeOffset="126958.11">11977 14251,'-2'16,"-2"10,1 5,1 1,0 1,1-4,3-1,3-7,3-6,5-6,5-4,3-6,4-6,-4-3</inkml:trace>
  <inkml:trace contextRef="#ctx0" brushRef="#br0" timeOffset="127205.028">12110 13931,'-13'-7,"-8"-2,-2 2,4 6,4 6,4 8,10 6,9 4,10 2,2-2</inkml:trace>
  <inkml:trace contextRef="#ctx0" brushRef="#br0" timeOffset="127519.911">12190 14399,'11'1,"0"0,0-1,-1-1,1 1,0-2,-1 1,1-1,0-1,-1 0,0-1,0 0,0 0,0-1,-1 0,0-1,0 0,0 0,-1-1,4-3,-11 9,1 0,-1 0,0 1,0-1,1 0,-1 0,0 0,0 0,0 0,0 0,0-1,0 1,0 0,0 0,-1-1,1 1,-1-1,1 1,-1 0,1-1,-1 1,1-1,-1 1,0-1,0 1,0-1,0 0,0 1,0-1,-1 1,1-1,0 1,-1-1,1 1,-1 0,0-1,1 1,-1 0,0-1,0 1,0 0,0 0,0-1,0 1,0 0,0 0,0 0,0 1,-1-1,1 0,0 0,-1 1,1-1,0 0,-1 1,-2-1,0 0,0 0,1 1,-1-1,0 1,0 0,0 0,0 0,0 1,0-1,1 1,-1 0,0 0,0 0,1 1,-1-1,1 1,-1 0,1 0,0 0,-1 0,1 1,0-1,1 1,-1 0,0 0,1 0,0 0,-1 0,1 1,1-1,-1 1,0-1,1 1,0 0,0-1,0 1,0 0,0 0,1 0,0 0,0 0,0-1,0 1,1 3,2-1,1 0,-1 0,1-1,1 1,-1-1,1 0,0 0,0-1,0 0,1 1,0-2,-1 1,2-1,-1 0,0 0,0 0,1-1,-1 0,1-1,0 1,0-1,-1 0,1-1,0 0,5 0,39 4,-4-2</inkml:trace>
  <inkml:trace contextRef="#ctx0" brushRef="#br0" timeOffset="128039.225">12778 14225,'-97'-5,"94"5,0 0,1 0,-1 0,1 1,-1 0,1-1,-1 1,1 0,0 0,-1 0,1 0,0 1,0-1,0 0,0 1,0 0,0 0,0-1,0 1,1 0,-1 0,1 0,-1 1,1-1,0 0,0 0,0 1,0-1,1 1,-1-1,0 1,1-1,0 1,-1-1,1 1,0 0,3 8,-1-1,1 1,1-1,0 0,0 0,1-1,0 1,1-1,0 0,0-1,1 1,0-1,2 1,16 23,3 17,-28-48,1 0,-1 0,0 0,1 0,-1 0,0 0,0 0,0 0,0 1,0-1,0 0,0 0,0 0,0 0,0 0,-1 1,1-1,0 0,-1 0,1 0,-1 0,1 0,-1 0,0 0,1 0,-1-1,0 1,0 0,0 0,0 0,1-1,-1 1,0 0,0-1,0 1,0-1,0 1,0-1,-1 0,1 1,0-1,0 0,0 0,-1 0,1 1,0-1,-1 0,1 0,0 0,0 1,0-1,0 0,0 0,0-1,0 1,0 0,-1 0,1 0,0-1,0 1,0-1,0 1,0-1,0 1,0-1,0 1,1-1,-1 0,0 0,0 1,0-1,1 0,-1 0,0 0,1 0,-1 0,1 0,-1 0,1 0,0 0,-1 0,1 0,0 0,0 0,-1 0,1 0,0-1,0 1,0 0,1 0,9-51,1 36,0 0,1 0,1 1,0 1,1 0,1 1,0 1,0 0,2 1,-1 0,7-1,-21 11,-1-1,1 0,-1 1,1-1,0 1,0 0,0 0,0-1,0 1,0 0,0 0,0 1,0-1,0 0,0 1,1-1,-1 1,0 0,0 0,1 0,-1 0,0 0,0 0,1 1,-1-1,0 1,0-1,0 1,0 0,1 0,-1 0,0 0,-1 0,1 1,0-1,0 1,2 8,0 0,-1 0,0 0,0 1,-2 0,1-1,-1 1,0 8,1 10,10 65,1-76,-6-16</inkml:trace>
  <inkml:trace contextRef="#ctx0" brushRef="#br0" timeOffset="128285.845">13046 13998,'-7'9,"0"10,6 10,8 8,2-3</inkml:trace>
  <inkml:trace contextRef="#ctx0" brushRef="#br0" timeOffset="128787.014">13180 14532,'31'-293,"-31"291,0 1,0-1,0 1,0-1,0 1,0-1,1 1,-1-1,0 1,1-1,-1 1,1 0,-1-1,1 1,0 0,-1-1,1 1,0 0,0 0,0 0,0 0,0 0,0 0,0 0,1 0,-1 0,0 0,0 1,1-1,-1 0,0 1,1-1,-1 1,1 0,-1-1,1 1,-1 0,0 0,1 0,-1 0,1 0,0 0,115 71,-112-69,0 0,-1 0,1 1,-1 0,1 0,-1 0,0 0,-1 0,1 1,0 0,-1 0,0 0,0 0,0 1,-1-1,1 1,-1-1,0 1,0 0,-1 0,1 0,-1 0,0 0,-1 0,1 0,-1 0,0 1,-15 28,12-30,1 0,0 0,0-1,1 1,-1 0,1 1,-1-1,1 0,0 0,1 0,-1 1,1-1,0 0,0 2,2-3,0-1,1 1,-1-1,0 0,1 0,-1 0,1-1,0 1,-1-1,1 1,0-1,0 0,0 0,0 0,0 0,0-1,1 1,-1-1,0 0,0 0,0 0,0 0,4-1,-1 1,11 1,-1-1,1-1,-1 0,1-2,-1 0,0 0,0-2,0 0,0-1,9-4,-18 6,0 0,0 0,0 0,0-1,-1 0,0 0,0-1,0 0,0 0,-1 0,0-1,-1 0,1 1,-1-2,-1 1,1 0,-1-1,0 0,-1 0,0 1,0-1,0-4,-2 9,1 1,-1 0,0-1,1 1,-1-1,0 1,0 0,-1-1,1 1,0-1,-1 1,0 0,1-1,-1 1,0 0,0-1,0 1,-1 0,1 0,0 0,-1 0,1 0,-1 1,0-1,0 0,0 1,0-1,0 1,0 0,0-1,0 1,0 0,0 0,-1 1,1-1,0 0,-1 1,1-1,-1 1,1 0,0 0,-1 0,1 0,-1 0,-1 1,-3 1,1 1,0 0,0 1,0 0,0-1,1 2,-1-1,1 1,0 0,0 0,1 0,0 0,0 1,0 0,0 0,1 0,0 0,0 1,1-1,0 1,0-1,1 1,-1 0,1 0,1 0,-1 0,1 0,0-1,1 1,0 0,0 0,0 0,1 0,0-1,1 1,1 4,2 0,1-1,-1 0,2 0,-1-1,2 0,-1 0,1-1,0 0,1 0,-1-1,2-1,-1 1,1-2,0 1,0-1,10 2,27 10</inkml:trace>
  <inkml:trace contextRef="#ctx0" brushRef="#br0" timeOffset="129791.265">11602 14131,'2'0,"1"0</inkml:trace>
  <inkml:trace contextRef="#ctx0" brushRef="#br0" timeOffset="144855.545">5586 11124,'0'6,"3"3,2-2,1-6,-1-4,-1-4,-2-4,0-2,-4 2,-3 2,-3 3,-2 5,0 6,-1 8,2 8,3 1</inkml:trace>
  <inkml:trace contextRef="#ctx0" brushRef="#br0" timeOffset="145105.403">5533 11538,'7'9,"4"3,3 0,1-5,-2-6,-3-5,-3-5,-4-2,-3 2,-5 8,-1 4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28.87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0,'21'3,"13"2,10 1,5-1,-2 1,-5 0,-8-2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29.0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1,'16'7,"19"2,15 0,12-4,-4-3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29.42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329 0,'-16'7,"-12"11,-11 14,-5 16,-1 17,-2 18,7 18,7 12,9 3,11-3,15-8,14-12,12-14,12-16,7-15,6-12,-8-13</inkml:trace>
  <inkml:trace contextRef="#ctx0" brushRef="#br0" timeOffset="539.007">662 348,'-5'-1,"-1"1,0 0,1 1,-1-1,0 1,1 0,-1 1,0-1,1 1,0 0,-1 1,1-1,0 1,0 0,0 0,1 0,-1 1,1 0,-2 2,-65 89,63-81,1 2,0-1,1 0,1 1,1 0,0 1,1-1,0 1,2-1,0 1,1 15,0-27,1 0,0-1,0 1,1 0,-1-1,1 1,0-1,0 0,0 1,1-1,0 0,-1 0,2-1,-1 1,0 0,1-1,-1 0,1 0,0 0,0 0,0-1,0 0,1 1,-1-1,1-1,-1 1,1-1,0 0,-1 0,1 0,0-1,0 1,0-1,-1 0,1-1,0 1,0-1,-1 0,1 0,0 0,-1-1,1 0,0 0,12-7,0-1,0-1,-1-1,0 0,-1-1,-1-1,0 0,0-1,-2 0,0-1,-1 0,0-1,-1-1,-1 1,-1-2,-1 1,1-4,0 3,-1-1,-1 1,-1-1,0 0,-2 0,0-1,-1 1,-1-1,-2 0,1 1,-3-2,3 18,0 0,-1 0,0 0,0 0,0 1,-1-1,1 0,-1 1,0-1,0 1,0-1,0 1,0 0,-1 0,0 0,1 0,-1 1,0-1,0 1,-1-1,1 1,0 0,-1 1,0-1,1 0,-1 1,0 0,1 0,-1 0,0 0,0 1,0-1,0 1,0 0,-2 1,-4 2,0 0,1 1,-1 1,1 0,0 0,0 1,0 0,1 0,0 1,0 0,0 0,1 1,1 0,-1 0,1 1,0 0,1 0,0 0,1 1,0-1,0 1,-2 10,2-5,0-1,0 1,2 0,-1 0,2 0,0 1,1-1,1 0,0 0,1 0,0 0,1 0,1 0,1-1,0 1,1-1,0 0,1-1,0 1,1-2,9 12,49 56,-53-69,-1 1,-1 1,0 0,0 1,-2 0,0 0,0 1,-1 1,-1-1,-1 1,0 0,-1 0,-1 1,2 16,-5-13</inkml:trace>
  <inkml:trace contextRef="#ctx0" brushRef="#br0" timeOffset="792.52">943 710,'21'0,"15"0,13 0,8-3,3 0,-4 0,-12 0</inkml:trace>
  <inkml:trace contextRef="#ctx0" brushRef="#br0" timeOffset="1161.055">971 749,'-14'174,"14"-173,0 1,-1 0,1-1,0 1,0 0,0-1,0 1,1-1,-1 1,0 0,1-1,-1 1,1-1,-1 1,1-1,0 1,0-1,-1 1,1-1,0 0,0 0,1 1,-1-1,0 0,0 0,0 0,1 0,-1 0,1 0,-1-1,1 1,-1 0,1-1,-1 1,1-1,-1 0,1 1,0-1,-1 0,1 0,-1 0,1 0,0 0,52-8,-47 6,0 0,0 1,1-1,-1 1,0 0,1 1,-1 0,0 0,1 1,-1 0,0 0,0 1,1-1,-1 2,0-1,-1 1,1 0,0 0,-1 1,3 1,-5-2,-1 0,0 0,0 0,0 1,0-1,0 1,-1 0,0-1,1 1,-1 0,-1 0,1 1,0-1,-1 0,0 0,0 1,0-1,-1 1,0-1,0 0,0 1,0-1,0 1,-1-1,0 1,0-1,0 0,-1 1,1-1,-1 0,0 0,0 0,0 0,-1-1,1 1,-3 1,-3 3,0-1,-1 0,0 0,-1-1,1 0,-1-1,0 0,0 0,-1-1,1-1,-1 0,0 0,0-1,0 0,0-1,-11 0,4-3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26.8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95 28,'2'0,"1"5,0 10,1 14,1 16,-1 13,-2 12,0 4,-1 1,0-3,-3-9,-1-15</inkml:trace>
  <inkml:trace contextRef="#ctx0" brushRef="#br0" timeOffset="622.401">1 1,'33'31,"-1"2,-1 1,-2 2,-1 0,-2 2,-2 1,-1 1,-3 1,-1 1,-1 0,-3 2,-2 0,3 20,-13-49,-2 0,1 1,-2-1,0 0,-1 1,-3 13,4-25,-1 0,0 0,0 0,0 0,0 0,-1 0,0-1,1 1,-1-1,-1 1,1-1,0 0,-1 0,1 0,-1 0,0 0,0 0,0-1,-1 0,1 1,-1-1,1-1,-1 1,1 0,-1-1,0 0,0 0,0 1,-5-2,1 0,0 0,0 0,0-1,0 0,0-1,0 0,0 0,1 0,-1-1,1 0,-1-1,1 0,0 0,-4-3,-77-29,75 35,5 3</inkml:trace>
  <inkml:trace contextRef="#ctx0" brushRef="#br0" timeOffset="1379.531">509 509,'18'-2,"11"-1,9-2,3-1,1 2,-1 0,-7 2,-6 0,-7 2</inkml:trace>
  <inkml:trace contextRef="#ctx0" brushRef="#br0" timeOffset="1800.92">442 522,'14'38,"-3"0,-1 0,-1 1,-3 1,0 1,-7-39,1 0,0 0,0 0,1 0,-1 0,0 0,1 0,-1 0,1 0,-1-1,1 1,0 0,0 0,0-1,0 1,0 0,0-1,1 1,-1-1,0 1,1-1,-1 0,1 0,-1 0,1 1,0-2,0 1,-1 0,1 0,0 0,0-1,0 1,0-1,0 0,0 1,0-1,0 0,-1 0,1 0,0 0,0-1,1 1,32-4,49 2,-81 3,-1-1,1 1,0 0,-1 0,1 0,0 1,-1-1,0 0,1 1,-1 0,0 0,0-1,1 1,-2 0,1 1,0-1,0 0,-1 1,1-1,-1 1,0-1,1 1,-1-1,-1 1,1 0,0 0,0 1,-1 3,0 0,0 0,0 0,-1 0,0 0,0 0,-1 0,0 0,0-1,-1 1,1-1,-1 1,-1-1,1 0,-1 0,0-1,-1 1,1-1,-1 0,0 0,-1 0,1-1,-1 0,0 0,0 0,0-1,0 0,0 0,-1 0,0-1,1 0,-1 0,-5 0,-20-4,21-3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33.27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0,'16'14,"12"16,8 16,5 14,4 13,0 10,-4 6,-7 7,-8 3,-12 0,-12-1,-12 2,-12-3,-10-2,-6-6,-3-11,0-17,7-18</inkml:trace>
  <inkml:trace contextRef="#ctx0" brushRef="#br0" timeOffset="352.059">736 495,'0'16,"0"14,0 12,0 9,0 5,0 3,0 0,-3-6,0-6,0-10,1-11</inkml:trace>
  <inkml:trace contextRef="#ctx0" brushRef="#br0" timeOffset="606.364">494 335,'19'-3,"21"0,25-2,23-2,21-1,11-1,4 2,-19 1</inkml:trace>
  <inkml:trace contextRef="#ctx0" brushRef="#br0" timeOffset="1613.74">562 27,'4'0,"14"0,21 0,27 0,27-2,23-3,14-3,-14-1</inkml:trace>
  <inkml:trace contextRef="#ctx0" brushRef="#br0" timeOffset="967.403">1003 762,'2'0,"19"-2,0 2,1 0,-1 1,0 1,0 1,0 1,-1 1,1 1,-1 0,0 2,-1 0,1 1,-15-4,1-1,-1 1,-1-1,1 1,-1 1,1-1,-2 1,1-1,0 1,-1 0,0 1,-1-1,1 0,-1 1,-1-1,1 1,-1 0,0-1,0 1,-1 0,0 0,-1 6,-2 16,-1 0,-1-1,-2 1,-8 21,10-33,-34 150,43-137,1-26</inkml:trace>
  <inkml:trace contextRef="#ctx0" brushRef="#br0" timeOffset="1220.727">1150 1110,'14'-7,"15"-7,17-2,14-5,11-2,2 1,-12 3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46.57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0 940,'14'-342,"-24"692,8-337,1 0,0 0,1 1,1-1,0 0,0 0,2 0,0 0,0 0,1 0,1 0,0-1,0 0,1 0,1-1,0 0,6 7,8-2</inkml:trace>
  <inkml:trace contextRef="#ctx0" brushRef="#br0" timeOffset="307.864">522 953,'-1'-72,"10"-192,-6 254,-1 32,-11 344,10-351,1 0,0 0,0-1,2 1,0-1,0 0,1 0,1 0,6 10,9 9</inkml:trace>
  <inkml:trace contextRef="#ctx0" brushRef="#br0" timeOffset="1527.84">2580 953,'-7'-18,"-2"-13,1-5,3-4,5 2,3 6,3 9,0 14,0 16,-2 16,-1 13,-4 12,-1 6,2 2,5-5,9-6,8-9,1-10</inkml:trace>
  <inkml:trace contextRef="#ctx0" brushRef="#br0" timeOffset="1772.625">3021 967,'0'-27,"1"0,2-1,0 1,2 0,1 0,9-24,-5 41,-10 33,-9 46,4-44,1 0,1 0,1 1,2-1,0 1,2-1,0 0,5 14,-6-33,2 0,-1 0,0-1,1 1,0 0,1-1,-1 0,1 0,0 0,0 0,4 3,18 12</inkml:trace>
  <inkml:trace contextRef="#ctx0" brushRef="#br0" timeOffset="2048.024">3529 873,'-4'-12,"-1"-1,2 0,0 0,1 0,0 0,1 0,0 0,1-1,1 1,0 0,0 0,2 0,-1 0,2 0,0 0,0 1,1-1,2-1,7 7,-13 31,-48 208,42-202,1 0,2 0,1 1,1-1,2 0,1 0,6 30,5-14</inkml:trace>
  <inkml:trace contextRef="#ctx0" brushRef="#br0" timeOffset="2620.894">4024 807,'-9'3,"-1"0,1 1,-1 0,1 1,0 0,1 0,-1 1,1 0,0 0,1 1,0 0,0 1,0-1,1 2,0-1,0 0,1 1,-3 6,6-9,-1-1,1 1,0-1,0 1,1 0,-1 0,1-1,1 1,-1 0,1 0,0 0,0 0,1 0,0 0,0 0,0 0,1 0,-1-1,2 1,-1-1,0 1,1-1,0 0,0 0,1 0,0 0,-1-1,2 1,-1-1,0 0,5 3,0-1,0 0,1 0,0-1,0 0,0-1,1 0,0-1,-1 0,1-1,0 0,0 0,0-1,1-1,-1 0,0-1,0 0,0 0,0-1,0 0,0-1,0-1,-1 0,0 0,5-3,-9 3,-1-1,0 1,0-1,0 0,-1 0,1-1,-1 1,-1-1,1 0,-1 0,0 0,0-1,-1 1,1-1,-2 1,1-1,-1 0,0 0,0 0,-1 0,0 1,0-1,0 0,-1 0,0 0,-1 0,1 1,-1-1,-1 0,1 1,-1 0,0 0,-1 0,1 0,-1 0,0 0,-1 1,1 0,-1 0,0 0,0 1,-1-1,-5-2,9 4,-1 1,0-1,0 1,0 0,0 0,0 0,0 1,0-1,-1 1,1-1,-1 1,1 0,-1 0,1 1,-1-1,1 1,-1 0,0 0,1 0,-1 0,0 0,1 1,-1 0,1 0,-1 0,1 0,-1 0,1 1,0 0,0-1,-1 1,1 0,1 1,-1-1,0 0,0 1,1 0,0-1,-1 1,1 0,0 0,0 0,1 1,-1-1,0 4,0 0,1 0,-1 0,2 0,-1 0,1 0,0 0,0 1,1-1,0 0,0 0,1 0,0 0,0-1,1 1,-1 0,2-1,0 3,21 35</inkml:trace>
  <inkml:trace contextRef="#ctx0" brushRef="#br0" timeOffset="2868.479">4679 1167,'20'-137,"-7"-1,-4-126,-16 213,7 50,-1 1,1 0,0-1,-1 1,1 0,-1 0,1 0,-1-1,1 1,-1 0,1 0,-1 0,1 0,-1 0,1 0,-1 0,1 0,-1 0,1 0,-1 0,1 0,0 0,-1 1,1-1,-1 0,1 0,-1 0,1 1,-1-1,1 0,0 0,-1 1,1-1,-1 0,1 1,0-1,0 1,-1-1,1 0,0 1,0-1,-1 1,1-1,0 1,0-1,0 1,0-1,0 1,-1-1,1 1,0-1,0 1,0 0,-13 28,0 1,2 0,1 1,2 0,1 0,1 1,-1 28,5-44,1-1,1 1,0-1,1 1,0-1,1 1,1-1,1 0,0 0,1 0,0 1,18 26</inkml:trace>
  <inkml:trace contextRef="#ctx0" brushRef="#br0" timeOffset="886.31">1230 794,'-9'6,"0"0,1 1,0 1,0-1,0 1,1 1,0-1,1 1,0 0,0 1,1-1,0 1,1 0,0 1,1-1,0 1,0-1,1 1,0 0,1 0,1 0,0 0,-1-4,1-1,0 0,1 1,0-1,0 0,0 1,0-1,1 0,0 0,1 0,-1 0,1-1,0 1,1-1,-1 0,1 1,0-1,0-1,1 1,-1-1,1 0,0 0,0 0,0-1,1 1,0-1,-1 0,1-1,0 0,0 0,0 0,0-1,1 1,-1-1,0-1,1 1,0-1,0-1,0 0,0 0,0-1,0 0,0 0,0-1,-1 0,1 0,-1 0,0-1,0 0,0 0,-1-1,1 0,-1 0,0 0,0 0,-1-1,1 1,-1-1,-1-1,1 1,-1 0,0-1,0 1,-1-1,0 0,0 0,-1 0,0 0,0 0,0-1,-1 1,0 0,-1 0,0 0,0 0,0 0,-1 0,0 0,0 0,-1 0,-1-4,0 3,-1 0,1 0,-1 1,-1 0,1-1,-1 2,-1-1,1 1,-1 0,0 0,0 1,-1-1,0 2,0-1,-7-2,10 5,0 0,0 0,0 1,0 0,0 0,0 0,0 1,0-1,0 1,0 0,-1 1,1-1,0 1,0 0,0 0,0 1,0 0,1 0,-1 0,0 0,1 0,-1 1,1 0,0 0,0 0,0 1,0-1,-1 3,1 0,-1 0,1 0,0 1,0-1,0 1,1 0,0 0,1 1,0-1,0 1,0-1,1 1,0-1,0 1,1 0,0-1,1 1,-1 0,1-1,1 1,0 0,0-1,0 0,1 0,0 1,0-2,1 1,0 0,0-1,0 1,1-1,5 5,29 27</inkml:trace>
  <inkml:trace contextRef="#ctx0" brushRef="#br0" timeOffset="1248.342">1831 847,'-4'1,"-1"0,0 1,0 0,1 0,-1 0,1 0,0 0,-1 1,1 0,0 0,0 0,1 1,-1-1,1 1,0 0,0 0,0 0,0 0,1 0,-1 1,1-1,0 1,0 1,-2 4,1 1,0-1,0 1,1 0,1 0,0 0,0 0,1 0,0 0,1 2,1-6,0-1,0 0,0 0,0 1,1-2,0 1,0 0,1 0,0-1,0 0,0 0,0 0,1 0,0-1,0 0,0 0,0 0,1-1,0 1,-1-1,1 0,1-1,-1 0,0 0,0 0,1-1,-1 1,1-2,-1 1,1-1,-1 0,1 0,-1-1,1 0,-1 0,1 0,-1-1,0 0,1 0,-1-1,0 1,-1-1,1-1,0 1,2-2,-1 0,0 0,0 0,-1-1,1 0,-1 0,0-1,-1 0,0 0,0 0,0-1,-1 1,0-1,-1 0,1 0,-1 0,-1-1,0 1,0-1,-1 0,0 1,0-1,-1 0,0 0,-1 1,0-1,0 0,0 1,-2-1,1 1,-1 0,0-1,0 1,-1 0,0 1,-1-1,0 1,0-1,2 5,0 0,0 0,0 0,0 0,-1 0,1 0,-1 1,0 0,0-1,0 1,0 1,0-1,0 1,0-1,0 1,-1 1,1-1,-1 0,1 1,0 0,-1 0,1 0,-1 1,1 0,0-1,-1 2,1-1,0 0,0 1,0 0,0 0,0 0,0 0,1 0,-1 1,1 0,-1 0,1 0,0 0,0 0,-1 3,-1-1,1 1,0-1,0 1,1 1,-1-1,1 0,1 1,-1-1,1 1,0 0,1 0,-1 0,1 0,1 0,-1 0,1 0,1 3,5 29</inkml:trace>
  <inkml:trace contextRef="#ctx0" brushRef="#br0" timeOffset="27066.794">2754 339,'3'9,"0"1,0 0,-1 0,-1 0,1 1,-2-1,1 0,-2 0,1 3,0 9,7 315,-2 78,-18-208,14-191,-1-14,1 0,0 0,-1 0,1 0,-1 0,0 0,0 0,0 0,0 0,0 0,0 0,0 0,-1 0,1 0,-1 0,0 0,1 0,-1 0,0 0,0 0,0 0,0-1,0 1,-1 0,1-1,-1 1,1-1,-1 1,1-1,-1 0,0 0,1 1,-1-1,0 0,0-1,0 1,0 0,-168-1,-1384-1,1303 15,44-15,202 0,0 1,0-1,1 0,-1-1,1 1,-1-1,1 0,0 0,0 0,-1 0,1-1,1 0,-1 1,0-2,1 1,0 0,-1-1,1 1,0-1,1 0,-2-2,-15-16,16 19,-1 0,1 0,0-1,0 1,1-1,-1 0,1 0,0 0,0 0,0 0,0-1,1 1,0-1,-1-3,2-189,-3-245,-29 228,-2-31,36 221,0 1,1 0,1 0,2 0,0 1,1 0,1 0,1 0,10-15,-14 27,-5 9,0-1,0 1,1 0,-1-1,1 1,0 0,-1 0,1-1,0 1,-1 0,1 0,0 0,0 0,0 0,0 0,0 0,0 0,0 0,1 1,-1-1,0 0,0 1,1-1,-1 1,0-1,1 1,-1 0,0 0,1-1,-1 1,0 0,1 0,-1 0,1 1,-1-1,0 0,1 0,-1 1,0-1,1 1,0 0,55 12,1-2,0-3,0-2,1-2,44-5,-67 2,318-1,-24-2,0 14,120 28,-232-7,-234-48,-7 2,-1-2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31.7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1 437,'2'0,"6"2,9 1,13 0,9-1,9 0,6-1,3-3,-1 0,-4-4,-8 1,-12 1</inkml:trace>
  <inkml:trace contextRef="#ctx0" brushRef="#br0" timeOffset="247.339">268 263,'-3'25,"0"20,-2 15,0 10,-2 6,1-1,1-4,1-9,6-11,3-15</inkml:trace>
  <inkml:trace contextRef="#ctx0" brushRef="#br0" timeOffset="479.717">830 183,'0'16,"0"14,0 14,2 10,1 8,2 2,2-3,1-2,0-8,0-7,-2-9,-2-13,-2-10</inkml:trace>
  <inkml:trace contextRef="#ctx0" brushRef="#br0" timeOffset="731.043">521 63,'14'-2,"20"-4,21-2,18-2,14-3,7 2,-1 3,-7 4,-18 4</inkml:trace>
  <inkml:trace contextRef="#ctx0" brushRef="#br0" timeOffset="981.376">1203 343,'0'21,"-4"15,-4 9,-6 6,-2 0,-2 0,0-6,5-5,3-7,11-9,13-9,9-10,11-9,8-7,5-4,-2-1,-4 2,-9 3</inkml:trace>
  <inkml:trace contextRef="#ctx0" brushRef="#br0" timeOffset="1150.977">1444 624,'-5'-7,"-3"1,0 7,-2 13,1 13,0 13,2 10,1 7,3 5,1 1,1 0,0-12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36.38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0,'28'3,"24"0,24-1,22 1,13-2,5 0,-17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35.44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415 155,'-7'20,"-4"19,-1 16,0 12,2 6,2 2,1-2,1-8,2-7,1-11,2-14</inkml:trace>
  <inkml:trace contextRef="#ctx0" brushRef="#br0" timeOffset="201.461">1 61,'27'-7,"27"-4,23-3,19 1,8 3,-1 5,-10 10,-20 5</inkml:trace>
  <inkml:trace contextRef="#ctx0" brushRef="#br0" timeOffset="660.751">629 502,'32'38,"-1"2,-3 1,-1 1,-2 1,-1 1,-1 7,-15-33,-1 0,-1 0,-1 1,0 0,-1 0,-2 1,1 18,-3-35,0 0,0 0,0 0,-1 0,1 0,-1 0,0 0,0 0,0 0,0 0,-1-1,1 1,-1 0,0-1,1 1,-1-1,0 0,0 0,-1 0,1 0,0 0,-1 0,1 0,-1-1,0 1,1-1,-1 0,0 0,0 0,0 0,0 0,0-1,0 1,0-1,0 0,0 0,0 0,0 0,0 0,0-1,-2 0,-3 0,0 0,0-1,-1 0,1-1,1 1,-1-2,0 1,1-1,-1 0,1 0,0-1,1 0,-1 0,1-1,0 0,0 0,1 0,0-1,0 0,0 0,1 0,0 0,0-1,1 0,0 1,1-1,-1-1,2 1,-1 0,1 0,0-1,0-7,7-3,1-1,0 1,2 0,0 1,1 0,0 1,2 0,0 0,1 1,1 1,0 0,1 1,0 0,8-3,-3-3,94-92,-113 111,0 1,-1-1,1 1,0-1,-1 0,1 1,-1-1,1 1,-1-1,1 0,-1 0,1 1,-1-1,0 0,1 0,-1 1,0-1,0 0,1 0,-1 0,0 1,0-1,0 0,0 0,0 0,0 0,0 1,-1-1,1 0,0 0,0 0,-1 1,1-1,0 0,-1 0,1 1,-1-1,1 0,-1 1,1-1,-1 0,1 1,-1-1,0 1,1-1,-1 1,0-1,0 1,0-1,-43-2,11 9,0 2,1 2,0 0,-28 15,-14 3,42-17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40.97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1,'13'2,"10"-1,0-2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41.23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0,'0'0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3:59.85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1,'0'0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2:44.62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13995 1407</inkml:trace>
  <inkml:trace contextRef="#ctx0" brushRef="#br0" timeOffset="19419.204">14397 3680,'-7'-3,"0"0,0 1,0 0,0 1,0-1,0 1,-1 1,1-1,0 1,0 0,-1 1,1 0,0 0,0 1,0 0,0 0,0 0,0 1,1 0,-1 0,1 1,0 0,0 0,0 0,-1 2,0 4,1 0,0 0,0 1,1 0,0 0,1 1,0-1,1 1,0 0,1 0,0 0,1 0,0 0,1 0,1 0,0 0,0 0,1 0,1 0,0 0,0-1,1 1,1-1,0 0,1 0,0-1,0 1,13 16,1 0,1-1,1-2,1 0,1-1,20 13,89 94,-129-126,0 0,0 0,0 1,-1 0,0-1,0 1,0 0,0 1,-1-1,0 0,0 1,-1-1,1 1,-1 0,0-1,-1 1,1 0,-1 0,0-1,-1 1,1 0,-1 0,0-1,-1 1,1-1,-1 1,0-1,-1 1,1-1,-1 0,0 0,-6 5,0 0,-1-1,0 0,0 0,-1-1,0 0,0-1,-1-1,0 0,0 0,0-1,-1-1,0 0,0 0,-1-1,11-2,-1 0,1 0,0-1,0 1,0-1,-1 1,1-1,0 0,0 0,-1-1,1 1,0-1,0 1,0-1,0 0,-1 0,1-1,1 1,-1-1,0 1,0-1,0 0,1 0,-1 0,1 0,0 0,-1-1,1 1,0-1,1 0,-1 1,0-1,1 0,-1 0,1 0,0 0,0 0,0 0,0-1,1 1,-1 0,1 0,0-2,3-14,1 0,1 0,0 1,2 0,0 0,1 0,1 1,0 0,1 1,1 0,9-10,-8 9,5-9,40-55,-3-2,-4-2,-4-2,-4-2,19-62,-46 78,-15 73,0 1,0-1,0 1,0-1,0 0,0 1,0-1,0 0,0 1,0-1,-1 0,1 1,0-1,0 0,0 1,-1-1,1 0,0 1,0-1,-1 0,1 0,0 1,-1-1,1 0,0 0,-1 0,1 0,0 1,-1-1,1 0,0 0,-1 0,1 0,0 0,-1 0,1 0,-1 0,1 0,0 0,-1 0,1 0,0 0,-1 0,1 0,-1-1,1 1,0 0,-1 0,1 0,0 0,-1-1,1 1,0 0,0 0,-1-1,1 1,0 0,0-1,-1 1,-12 29,0 0,2 2,2-1,1 1,1 0,-2 22,-2-5,3 1,2 1,1 0,4-1,1 1,2 0,3 0,1-1,3 0,2 0,2-1,11 23,5-23,-19-41</inkml:trace>
  <inkml:trace contextRef="#ctx0" brushRef="#br0" timeOffset="19623.658">14450 3933,'9'-4,"19"-2,23 2,21 5,14 1,6 4,-6 4,-17 2</inkml:trace>
  <inkml:trace contextRef="#ctx0" brushRef="#br0" timeOffset="19891.945">14998 4094,'39'54,"-18"-29,-1 1,-1 1,-2 1,0 0,-2 2,-1-1,-2 2,-1 0,4 17,-14-45,0-1,-1 0,1 1,0-1,-1 1,1-1,-1 1,0-1,0 1,0-1,0 1,0 0,0-1,-1 1,1-1,-1 1,0-1,0 0,0 1,0-1,0 0,0 0,-1 1,1-1,-1 0,1 0,-1-1,0 1,0 0,0 0,0-1,0 1,0-1,0 0,-1 0,1 0,-3 1,-8 0,0 0,0-1,0-1,-1 0,1-1,0 0,0-1,0 0,0-1,-4-2,-23-8</inkml:trace>
  <inkml:trace contextRef="#ctx0" brushRef="#br0" timeOffset="20088.418">15051 4000,'16'-18,"15"-11,12-5,14 2,12 1,9 6,2 7,-4 7,-10 9,-16 6</inkml:trace>
  <inkml:trace contextRef="#ctx0" brushRef="#br0" timeOffset="15214.348">12980 4910,'-35'118,"5"2,-8 91,4 63,7 100,-2 19,-73 398,30-271,18 58,40-91,36 300,-15-689,0-20</inkml:trace>
  <inkml:trace contextRef="#ctx0" brushRef="#br0" timeOffset="16969.1">12926 4910,'348'11,"-129"-9,35-1,-1 11,39 16,-17 17,176 21,560-14,-864-34,-145-19,0 1,0 0,0 1,0-1,0 0,0 1,0-1,0 1,0-1,0 1,-1 0,1 0,0 0,0 0,-1 0,1 0,-1 0,1 1,-1-1,1 0,-1 1,0-1,0 1,0 0,0-1,0 1,0 0,0 0,0-1,-1 1,1 0,-1 0,1 0,-1 0,0 0,0 1,-18 212,16 4,9-1,9 0,37 165,68 936,-121-1310,15 890,-16-615,2-44,-8 379,-60 206,2-5,54-578,11-237,0-2,0 0,-1 0,1 0,1 0,-1 0,0 0,1-1,-1 1,1 0,0 0,0 0,0-1,0 1,1 0,-1-1,1 1,0-1,-1 0,1 1,7-1</inkml:trace>
  <inkml:trace contextRef="#ctx0" brushRef="#br0" timeOffset="18266.747">12458 9415,'11'44,"-2"1,-2 1,-3 0,-1 0,-2 0,-5 38,3-41,-50 703,22-414,14-57,12 69,2-316,2-1,0 1,2-1,1 0,2 0,0 0,2-1,4 10,-10-32,1 0,-1 0,1 0,-1 0,1 0,1-1,-1 1,0-1,1 0,0 0,-1 0,1 0,0-1,0 0,1 0,-1 0,0 0,1 0,0-1,-1 0,1 0,0 0,-1-1,1 1,0-1,-1 0,1-1,0 1,171-23,-89 8,97-2,0 8,94 11,-119-1,2024 0,-2038 1,-1 7,12 7,-143-13,-13-3,0 0,0 0,0 0,0 0,0-1,0 1,0 0,0 0,0 0,0 0,0-1,0 1,0 0,0 0,0 0,0 0,0-1,0 1,0 0,1 0,-1 0,0 0,0 0,0 0,0-1,0 1,0 0,1 0,-1 0,0 0,0 0,0 0,0 0,0 0,1 0,-1 0,0 0,0 0,0 0,0 0,1 0,-1 0,0 0,0 0,0 0,0 0,1 0,-1 0,0 0,0 0,0 0,0 0,1 0,-6-10</inkml:trace>
  <inkml:trace contextRef="#ctx0" brushRef="#br0" timeOffset="20772.601">13300 5671,'-2'0,"-1"10,0 15,1 18,0 16,3 13,2 5,-1 2,1-4,-4-5,-1-11,0-12,0-15</inkml:trace>
  <inkml:trace contextRef="#ctx0" brushRef="#br0" timeOffset="21072.834">13300 5725,'-2'-8,"2"7,9 20,16 20,3-2,1 0,1-2,3-1,22 18,4 6,-41-40,-4-6,-1 0,0 1,-1 1,-1 0,0 0,0 1,-2 0,0 1,0 0,-2 1,5 13,-12-21,-1-1,0 1,0-1,0 1,-1-1,-1 0,1 0,-1 0,-1 0,1 0,-1-1,-1 1,1-1,-1 0,-1-1,1 1,-1-1,0 0,0 0,-1-1,0 0,0 0,0 0,-1-1,1 0,-7 2,-39 21,-1-1,-1-3,0-3,-2-2,0-2,-30 2,24-6</inkml:trace>
  <inkml:trace contextRef="#ctx0" brushRef="#br0" timeOffset="21962.97">12445 8639,'10'12,"0"-1,1 0,0-1,0 0,1-1,1 0,12 7,-6-4,49 31,-43-30,-1 1,0 2,-2 0,0 2,0 0,-2 1,0 2,-1 0,8 13,-24-29,0 0,0 0,0 1,0-1,-1 1,0 0,0 0,-1 0,0 0,0 0,0 0,0 0,-1 0,0 0,-1 1,1-1,-1 0,0 0,-1 0,0 0,1-1,-2 1,1 0,-1-1,0 1,0-1,0 0,-1 0,0 0,0 0,0-1,-3 3,-13 10,-1-1,-1-1,0-1,-1-1,0-1,-1 0,-1-2,0-1,0-1,0-2,-1 0,-9 0,-41 1,53-9</inkml:trace>
  <inkml:trace contextRef="#ctx0" brushRef="#br0" timeOffset="22270.111">13487 8799,'-15'-2,"-13"-2,0 1,0 1,0 1,0 1,-1 2,1 0,1 2,-20 6,41-8,0 1,0 0,0 0,1 1,0-1,0 1,0 0,0 0,0 1,1-1,0 1,0 0,0 1,0-1,1 1,0-1,0 1,1 0,0 0,0 0,0 0,0 0,1 1,0-1,1 0,-1 1,1-1,0 1,1-1,0 0,0 1,0-1,1 0,-1 0,2 0,-1 0,1 0,2 4,1 1,1 0,0 0,0-1,1 0,1-1,-1 0,2 0,-1-1,1 0,0 0,1-1,0-1,0 0,0 0,1-1,-1-1,1 0,5 1,3 0,1 0,0-2,0 0,0-1,0-1,1-1,-1-1,0-1,0-1,11-3,18-8</inkml:trace>
  <inkml:trace contextRef="#ctx0" brushRef="#br0" timeOffset="22524.432">13862 8719,'-7'16,"-4"14,-1 12,2 7,3 4,2 3,3-2,0-5,4-6,4-9,5-8,5-7,5-11,-2-5</inkml:trace>
  <inkml:trace contextRef="#ctx0" brushRef="#br0" timeOffset="22773.766">14169 8773,'-228'195,"162"-116,64-77,1 1,-1 0,1-1,0 1,0 0,1 0,-1 0,1 0,-1 0,1 0,0 0,0 0,0 0,0 0,1 0,-1 0,1-1,0 1,0 0,0 0,0 0,0-1,1 1,-1 0,1-1,-1 0,1 1,0-1,0 0,0 0,1 0,0 1,16 9,1-2,0 0,1-1,0-1,0-1,0-1,1-1,0-1,0-1,1 0,-1-2,21-1,-38 0,39 2,1-2,0-2,41-7,-36 0</inkml:trace>
  <inkml:trace contextRef="#ctx0" brushRef="#br0" timeOffset="23773.058">15279 6594,'-8'-1,"0"1,0 0,0 0,1 1,-1 0,0 0,0 1,1 0,-1 0,1 1,0 0,-1 0,1 1,1 0,-1 0,0 0,1 1,0 0,0 0,1 1,-1 0,1 0,1 0,-1 0,1 1,0 0,0 0,1 0,0 1,-2 4,1 1,1 0,0 0,1 0,0 0,1 0,0 0,1 1,1-1,0 0,1 0,0 0,1 0,1 0,0 0,0-1,3 5,-4-13,-1-1,0 0,1 0,-1 0,1 0,0 0,0-1,0 1,0-1,0 0,0 0,1 0,-1 0,1-1,0 0,-1 1,1-1,0 0,0-1,-1 1,1-1,0 1,0-1,0 0,0-1,0 1,0-1,0 0,-1 0,3 0,7-4,0 0,0-1,-1 0,1 0,-2-2,1 1,-1-2,1 0,9-7,-2-1,0-1,-1-1,-1 0,0-1,-2 0,0-2,-2 0,0 0,-1-1,-1-1,-2 0,0 0,-2-1,0 0,-2-1,-1 1,0-5,-4 19,0 0,-1 1,0-1,0 0,-1 1,0-1,-1 1,-2-4,4 10,-1 0,1 1,-1-1,0 1,0-1,0 1,0 0,-1 0,0 0,1 0,-1 0,0 1,0-1,0 1,-1 0,1 0,-1 0,1 0,-1 1,0-1,1 1,-1 0,0 0,0 0,-2 1,-1-1,1 1,0 1,0-1,-1 1,1 0,0 0,0 1,0 0,0 0,0 0,0 1,1 0,-1 0,1 0,0 1,0 0,0 0,0 0,-3 4,0 1,0 1,0-1,1 1,1 1,-1-1,2 1,-1 0,2 0,-1 1,0 5,0 5,2 0,0 0,1 1,1-1,1 1,1 0,1-1,2 0,0 1,1-1,1-1,8 21,11 21,3-3,2 0,30 41,127 210,-156-247</inkml:trace>
  <inkml:trace contextRef="#ctx0" brushRef="#br0" timeOffset="24619.372">15600 9816,'-8'0,"-1"0,1 1,0 0,-1 0,1 1,0 0,0 1,0 0,1 0,-1 0,1 1,-1 0,1 1,0 0,1 0,-1 0,1 1,0 0,0 0,1 0,-1 1,-2 3,1 0,-1 1,2-1,-1 1,1 1,1-1,0 1,1 0,0 0,1 0,0 1,1-1,1 1,0 0,0-1,2 12,-1-20,0 1,1-1,0 1,0-1,1 1,-1-1,1 0,0 0,0 0,0 0,0 0,1 0,-1-1,1 1,0-1,1 1,-1-1,0 0,1-1,0 1,-1 0,1-1,0 0,0 0,0 0,1-1,-1 1,0-1,1 0,-1 0,1-1,-1 1,1-1,-1 0,1 0,-1 0,1-1,-1 0,1 1,-1-2,0 1,1 0,2-2,9-6,0-1,0 0,-1-1,0 0,-1-2,0 1,-1-2,-1 0,0 0,-1-1,0 0,-1-1,-1-1,3-6,1-3,-2 1,0-2,-2 1,0-2,-2 1,-1-1,-2 0,0 0,-2 0,-1-26,-2 44,0 0,0 1,-1-1,0 0,-1 1,0-1,-1 1,0 0,0-1,3 8,0-1,-1 1,1 0,-1 0,1 0,-1 0,1 0,-1 0,0 1,0-1,0 0,0 1,0 0,0-1,-1 1,1 0,0 0,-1 0,1 1,0-1,-1 0,1 1,-1 0,1-1,-1 1,1 0,-1 0,1 1,-1-1,1 0,-1 1,1 0,-1-1,1 1,0 0,-1 0,0 1,-7 6,0 0,0 0,1 1,0 0,1 1,0-1,1 2,0-1,0 1,1 0,0 1,1-1,1 1,0 0,0 0,1 1,1-1,0 1,0-1,1 1,1 0,1 4,1 11,2 0,1 0,1-1,1 1,2-1,0-1,2 0,1 0,1-1,1-1,1 0,1-1,2 0,47 83,-62-103,0 1,0 0,-1 0,1 0,-1 1,1-1,-1 1,-1-1,1 1,-1 0,0-1,0 1,0 0,0 0,-1 0,0 0,0 0,0 0,-1-1,0 1,0 0,0 0,0 0,-1-1,0 1,0-1,0 1,-1 0,-14 8</inkml:trace>
  <inkml:trace contextRef="#ctx0" brushRef="#br0" timeOffset="24872.168">15493 9107,'25'-2,"26"-1,26 0,19 0,12 1,-13 1</inkml:trace>
  <inkml:trace contextRef="#ctx0" brushRef="#br0" timeOffset="25502.487">16468 10069,'191'10,"0"-9,64-12,-211 9,-15 1,513-26,1 24,31 26,-190 16,-315-31</inkml:trace>
  <inkml:trace contextRef="#ctx0" brushRef="#br0" timeOffset="26336.838">16348 6647,'60'8,"511"4,917 9,-1443-21,-37 2,-19 1</inkml:trace>
  <inkml:trace contextRef="#ctx0" brushRef="#br0" timeOffset="27766.089">9637 5966,'834'8,"-271"-4,363 14,-599 5,-220 14,57-34,-22-17,-131 14</inkml:trace>
  <inkml:trace contextRef="#ctx0" brushRef="#br0" timeOffset="28489.156">11068 4869,'0'2,"2"8,1 11,0 11,-1 12,0 9,-1 6,-1-2,1 0,-1-4,0-6,-1-7,3-9,1-9,0-7</inkml:trace>
  <inkml:trace contextRef="#ctx0" brushRef="#br0" timeOffset="28870.163">11068 4869,'22'33,"251"298,-264-318,1 0,-2 0,0 1,0 0,-1 0,-1 0,0 1,-1 0,-1 1,0-1,-1 1,-1-1,0 1,-1 1,-2-12,0-1,0 0,0 0,0 0,-1 0,0 0,1 0,-1 0,-1 0,1-1,-1 1,1-1,-1 1,0-1,0 0,0 0,-1 0,1-1,-1 1,1-1,-1 0,0 0,0 0,0-1,-1 1,-108 24,86-23,0 0,0-2,0-1,0-1,-2-2,28 3,0 0,1 1,-1-1,0 0,0 0,1 0,-1 0,0 0,0 0,0 0,1 0,-1 0,0 0,0 0,1 0,-1 0,0-1,0 1,1 0,-1-1,0 1,1 0,-1-1,0 1,1-1,-1 1,0-1,1 0,-1 1,1-1,0 1,-1-1,1 0,-1 1,1-1,0 0,-1 0,1 1,0-1,0 0,0 0,-1 1,1-1,0 0,0 0,0 0,0 1,1-1,-1 0,0 0,0 1,0-1,1 0,-1 0,0 1,1-1,-1 0,13-9</inkml:trace>
  <inkml:trace contextRef="#ctx0" brushRef="#br0" timeOffset="29134.968">11549 5217,'11'-2,"13"-1,12-3,6 1,5-2,0 0,-5 2,-8 2</inkml:trace>
  <inkml:trace contextRef="#ctx0" brushRef="#br0" timeOffset="29583.771">11536 5189,'-3'9,"0"-1,0 1,1 0,1 0,-1 0,1 0,1 0,0 0,0 0,1 0,0 0,0 0,1-1,0 1,1 0,0-1,0 1,1-1,0 0,5 7,-6-13,0 0,1 0,-1 0,0-1,1 1,-1-1,1 0,-1 0,1 0,0-1,-1 1,1-1,0 0,0 0,-1 0,1 0,0-1,-1 1,1-1,0 0,-1 0,4-2,23-2,-26 4,0 1,0 0,0 0,0 0,0 1,0-1,0 1,-1 0,1 0,0 0,0 1,-1-1,1 1,-1 0,1 0,-1 0,0 0,1 1,-1-1,-1 1,1 0,0 0,-1 0,1 0,-1 1,0-1,0 0,0 1,-1 0,1-1,-1 1,0 0,0 0,0 0,1 2,-1 0,0 0,0 0,-1 1,0-1,0 0,0 0,-1 1,0-1,0 0,0 0,-1 0,0 0,0 0,0 0,-1-1,0 1,0-1,-1 0,1 0,-1 0,0 0,0 0,-1-1,1 0,-1 0,0 0,0 0,-1-1,1 0,-1 0,1-1,-3 1,-92 15,64-15,21-1</inkml:trace>
  <inkml:trace contextRef="#ctx0" brushRef="#br0" timeOffset="30685.865">17163 5578,'-10'2,"0"0,0 2,0-1,0 1,0 0,1 1,0 0,0 1,0 0,1 1,0-1,0 1,0 1,1 0,0 0,1 0,-5 7,0 4,0 0,1 0,1 1,1 0,0 0,2 1,0 0,1 3,3-18,0 1,0-1,0 1,1 0,0 0,0-1,1 1,0 0,0 0,0 0,1 0,0-1,0 1,1 0,0-1,0 1,1-1,0 1,0-1,0 0,1 0,-1-1,1 1,1-1,-1 0,1 0,0 0,0-1,1 1,1 0,-2-3,1 0,0-1,0 1,0-1,0 0,0-1,0 0,0 0,0 0,0 0,0-1,0 0,0 0,0-1,-1 0,1 0,0 0,-1-1,0 1,95-68,-76 46,-2 0,-1-1,-1-1,-1-1,-2-1,0-1,-2 0,-1-1,-2 0,0-1,-3-1,0 0,-2 0,-1 0,-1-15,-3 40,-1 0,-1 0,1 0,-1 0,0 0,0 0,-1 0,0 0,0 0,-1 0,0 0,0 0,-1 1,0-1,0 1,0 0,-1 0,0 0,0 0,0 0,-1 1,0 0,0 0,-1 0,-1 0,-1 2,0-1,0 1,0 0,-1 0,1 1,0 0,-1 1,0 0,1 0,-1 1,0 0,1 1,-1-1,1 2,-1-1,1 1,-1 1,-7 2,11-3,-1 0,1 1,0 0,0 0,-1 0,2 0,-1 1,0 0,1 0,0 0,0 0,0 1,0 0,1 0,0 0,0 0,0 0,0 0,1 1,0 0,0-1,1 1,-1 0,1 0,0 0,1 0,0-1,0 1,0 1,4 14,1 0,1 0,1-1,0 0,2 0,0-1,2 0,0-1,1 0,0-1,2 0,4 10,10 14,-9-17,-1 0,-1 2,0 0,-3 1,0 1,-1 0,-2 1,-1 0,-2 1,0 0,1 20,-16 25,7-65,2-6</inkml:trace>
  <inkml:trace contextRef="#ctx0" brushRef="#br0" timeOffset="30935.36">17659 5818,'15'-9,"16"-3,8 0,7 3,2 2,-2 3,-5 2,-6 1,-10 1</inkml:trace>
  <inkml:trace contextRef="#ctx0" brushRef="#br0" timeOffset="31384.161">17672 5779,'-8'18,"1"1,1 0,1 0,1 1,0 0,2 0,0 0,1 18,1-36,0-1,0 1,1 0,-1-1,0 1,1-1,-1 1,1-1,0 1,0-1,-1 0,1 1,0-1,0 0,0 1,0-1,0 0,1 0,-1 0,0 0,0 0,1 0,-1 0,1-1,-1 1,0 0,1-1,-1 1,1-1,0 0,-1 1,1-1,-1 0,1 0,0 0,-1 0,1 0,-1 0,1-1,-1 1,1-1,0 1,-1-1,1 1,0-1,74-21,-62 17,1 0,-1 1,1 1,0 0,-1 1,14 0,-26 2,1 0,0 1,0-1,-1 1,1 0,-1 0,1 0,-1 0,1 0,-1 1,1-1,-1 1,0-1,0 1,0 0,0 0,0 0,0 0,-1 0,1 1,-1-1,1 0,-1 1,0-1,0 1,0 0,0-1,0 1,0 2,0 2,1 0,-1 0,0 0,-1 1,1-1,-2 0,1 1,-1-1,0 0,-2 6,-2-4,0 1,-1-1,0-1,-1 1,0-1,0 0,-1-1,0 0,0 0,-1-1,0 0,0 0,0-1,-1 0,0-1,0 0,0 0,0-1,0-1,-1 0,-1 0,-59 5,71-7,0 0,1 0,-1 0,0 0,1 0,-1 1,1-1,-1 0,0 0,1 0,-1 0,0 0,1 0,-1-1,1 1,-1 0,0 0,1 0,-1 0,0 0,1 0,-1-1,0 1,1 0,-1 0,0-1,1 1,-1 0,0 0,0-1,1 1,-1 0,0-1,0 1,0 0,1-1,-1 1,0 0,0-1,0 1,0 0,0-1,0 1,0-1,0 1,0 0,0-1,0 1,0-1,0 1,0 0,0-1,0 1,0 0,0-1,-1 1,1 0,0-1,0 1,0 0,-1-1,1 1,0 0,0-1,-1 1,1 0,18-5</inkml:trace>
  <inkml:trace contextRef="#ctx0" brushRef="#br0" timeOffset="31633.703">18220 6260,'0'0</inkml:trace>
  <inkml:trace contextRef="#ctx0" brushRef="#br0" timeOffset="46454.363">18515 6728,'35'-69,"-20"27,-2-1,-2 0,-2 0,-1-1,-3-1,-2 1,-1-28,-1 43,4-516,-6 318,0-323,-12 251,14 99,14-71,13 1,-18 137,-6-1,-6-17,0 3,2-287,1 418,1 0,1 0,0 0,1 1,1-1,1 1,0 0,12-39,-11 25,-2 1,0-1,-2 0,-2 0,0 0,-2 0,-2-1,2 27,-1 0,0 0,0 0,0 0,0 1,-1-1,1 1,-1-1,0 1,0 0,0 0,-1 0,1 1,-1-1,1 1,-1 0,0-1,0 2,0-1,0 0,0 1,0 0,-1 0,1 0,0 1,0-1,-1 1,-1 0,-15-5,-3 1,0 0,-1 2,1 1,0 1,-14 2,-36-1,-34-9,1-5,-18-7,-102-14,39 14,-406-32,-58 5,461 25,-344-27,-138 7,178 28,-230-28,292 9,344 27,0 4,-28 5,101-1,4 2</inkml:trace>
  <inkml:trace contextRef="#ctx0" brushRef="#br0" timeOffset="47752.918">13474 738,'-18'0,"0"2,-1 0,1 1,1 0,-1 2,0 0,1 1,0 0,1 2,-1 0,1 1,-8 6,-15 11,1 1,1 1,2 3,1 0,2 2,1 2,1 1,2 1,2 1,1 1,-10 27,18-27,2 0,2 2,1-1,2 2,2-1,2 1,2 1,2-1,2 28,-2-36,3 0,1 1,1-1,2 0,1 0,2 0,1-1,2-1,1 1,1-2,2 0,1 0,2-2,0 0,22 25,229 229,-236-249,-36-34,-2-4</inkml:trace>
  <inkml:trace contextRef="#ctx0" brushRef="#br0" timeOffset="50221.253">13367 658,'-60'19,"-478"82,257-42,-200 52,427-95,0 3,2 1,0 4,1 1,-3 5,3-1,0-3,-2-1,-16 2,-22 33,10-35,81-25,-1 0,0 0,0 0,0 0,0 1,0-1,0 0,0 1,0-1,1 1,-1-1,0 1,0-1,1 1,-1-1,0 1,0 0,1-1,-1 1,1 0,-1 0,1-1,-1 1,1 0,-1 0,1 0,0 0,-1 0,1-1,0 1,0 0,0 0,0 0,0 0,0 0,0 0,0 0,0 0,0 0,0 0,1 0,-1-1,0 1,1 0,-1 0,23 46,-17-37,45 72,4-3,3-3,26 25,45 57,-6 43,-98-153,2-2,1 0,3-3,17 19,6-8,2-2,2-3,3-2,5-1,-36-25,-12-5,1-2,1 0,0-1,0-1,2-1,-1-1,1-1,1-1,0 0,0-2,0-1,13 1,339-7,-214 0,-82-12,-78 13,1 0,-1-1,0 1,1-1,-1 0,1 1,-1-1,0 0,0 0,0 1,1-1,-1 0,0 0,0 0,0-1,0 1,0 0,-1 0,1 0,0-1,-1 1,1 0,0-1,-1 1,0-1,1 1,-1-1,0 1,0-1,0 1,0-1,0 1,0-1,2-16</inkml:trace>
  <inkml:trace contextRef="#ctx0" brushRef="#br0" timeOffset="52435.842">12792 1139,'446'-13,"112"2,-234-3,196 20,-383 0,1-6,26-8,-1-9,10 15,31 55,74-15,-267-34,-3 0</inkml:trace>
  <inkml:trace contextRef="#ctx0" brushRef="#br0" timeOffset="53203.856">16549 297,'-2'21,"-1"13,0 7,1 7,0 6,3 5,2 4,-1 1,3-3,0-3,-1-6,-2-8,0-9,0-9</inkml:trace>
  <inkml:trace contextRef="#ctx0" brushRef="#br0" timeOffset="53533.49">16161 96,'-4'-4,"0"-2,6 0,11 2,13 0,15 2,15 1,11 1,8 0,3 0,-1 0,-4 1,-10-1,-14 0,-15 0</inkml:trace>
  <inkml:trace contextRef="#ctx0" brushRef="#br0" timeOffset="53955.962">16843 444,'1'71,"0"-1,-3 1,-3-1,-6 24,9-81,0-10,1-1,0 1,0 0,0 0,1 0,-1-1,1 1,0 0,-1 0,1 0,0 0,1 0,-1 0,1 0,-1 0,1-1,0 1,0 0,0 0,0-1,0 1,1-1,-1 1,1-1,0 1,0-1,1 2,8 0,0-1,0 0,0 0,1-1,-1-1,0 0,1 0,0-1,10-2,-9 2,21 0,1-2,-1-2,0-1,6-3,-11 0</inkml:trace>
  <inkml:trace contextRef="#ctx0" brushRef="#br0" timeOffset="54239.718">17097 564,'-3'-4,"1"2,-4 9,1 15,-1 17,-1 15,2 15,2 11,3 6,4 2,4-3,0-15</inkml:trace>
  <inkml:trace contextRef="#ctx0" brushRef="#br0" timeOffset="55424.554">14944 952,'-214'42,"20"10,193-52,0 0,-1 0,1 0,0 1,0-1,0 0,0 0,0 1,0-1,0 1,0-1,0 1,0 0,0-1,0 1,0 0,0-1,0 1,1 0,-1 0,0 0,1 0,-1 0,0 0,1 0,-1 0,1 0,0 0,-1 0,1 0,0 0,0 0,-1 1,1-1,0 0,0 0,0 0,0 0,1 0,-1 1,0-1,0 0,1 0,-1 0,1 0,-1 0,1 0,-1 0,1 0,0 0,0 1,8 6,1-1,-1 1,1-1,1-1,0 0,0-1,0 0,0 0,1-1,-1-1,11 2,11 6,8 2,-1 3,-1 1,35 22,-53-26,-12-7,1 0,0 0,0-1,0 0,0-1,1 0,-1-1,1 0,10 1,-20-4,1 0,0 0,-1 0,1 0,-1-1,1 1,0-1,-1 1,1-1,-1 1,1-1,-1 0,0 0,1 0,-1 0,0 0,1 0,-1 0,0 0,0-1,0 1,0 0,0-1,0 1,-1 0,1-1,0 1,-1-1,1 1,-1-1,1 0,-1 1,0-1,0 0,0 1,0-1,0 0,-6-64,-119-201,124 266,1 0,-1 0,1 0,-1-1,1 1,0 0,-1 0,1 0,0-1,0 1,0 0,0 0,0 0,0-1,0 1,0 0,1 0,-1 0,0-1,1 1,-1 0,1 0,-1 0,1 0,-1 0,1 0,0-1,11-4</inkml:trace>
  <inkml:trace contextRef="#ctx0" brushRef="#br0" timeOffset="56069.922">15600 1126,'5'0,"5"2,9 1,11 0,13 2,13-1,10 0,7 1,4 0,-1-1,-7 1,-9 0,-14-1,-14-4,-13-1</inkml:trace>
  <inkml:trace contextRef="#ctx0" brushRef="#br0" timeOffset="68403.099">11135 1326,'162'5,"-163"-5,1 1,0-1,0 0,0 0,-1 0,1 0,0 0,0 1,0-1,-1 0,1 0,0 0,0 1,0-1,0 0,0 0,0 0,0 1,-1-1,1 0,0 0,0 1,0-1,0 0,0 0,0 1,0-1,0 0,0 0,0 0,0 1,-31 1,-528-2,83 54,448-53,0-1,0-2,0 0,0-2,-18-5,45 8,0 1,0-1,0 0,0 1,-1-1,1 1,0 0,0-1,0 1,-1 0,1 0,0 0,0 0,-1 0,1 0,0 0,0 0,-1 0,1 1,0-1,0 1,0-1,0 0,-1 1,1 0,0-1,0 1,0 0,0 0,0-1,0 1,1 0,-1 0,0 0,0 0,1 0,-1 0,0 0,1 0,-1 1,1-1,-1 0,-8 136,-20 315,15 101,0-86,27-391,-13-75,0 0,1 0,-1-1,0 1,0 0,1-1,-1 1,0 0,1-1,-1 1,1-1,-1 1,0-1,1 1,0 0,-1-1,1 0,-1 1,1-1,-1 1,1-1,0 0,-1 1,1-1,0 0,0 0,-1 0,1 1,0-1,-1 0,1 0,0 0,0 0,-1 0,1 0,0 0,-1-1,1 1,0 0,0 0,-1-1,1 1,0 0,-1-1,1 1,-1 0,1-1,0 1,-1-1,1 1,-1-1,1 1,-1-1,0 1,1-1,-1 0,1 1,-1-1,0 0,0 1,1-1,-1 0,0 0,13-14</inkml:trace>
  <inkml:trace contextRef="#ctx0" brushRef="#br0" timeOffset="70255.289">7793 3051,'606'1,"-164"25,681-27,-802-12,-26 13,-303 0</inkml:trace>
  <inkml:trace contextRef="#ctx0" brushRef="#br0" timeOffset="72356.011">7806 3105,'0'-1,"0"1,0-1,0 0,0 1,0-1,0 1,-1-1,1 1,0-1,0 1,0-1,-1 1,1-1,0 1,-1-1,1 1,0-1,-1 1,1-1,0 1,-1 0,1-1,-1 1,1 0,-1-1,1 1,-1 0,1 0,-1 0,1-1,-1 1,1 0,-1 0,0 0,1 0,-1 0,1 0,-1 0,1 0,-1 0,1 0,-1 0,0 0,1 0,-1 1,1-1,-1 0,1 0,-1 1,1-1,-1 0,1 1,0-1,-1 0,1 1,-1-1,1 1,0-1,-1 1,1-1,0 1,-13 33,9 198,7-138,4 1,4-1,6 4,-5-49,3 0,2-2,2 0,2-1,2-1,2-1,2-1,4 2,-3-5,3-1,0-1,3-2,1-1,26 19,-18-22,2-2,1-2,48 21,-6-3,-56-27,1-2,0-1,0-2,2-1,0-1,0-3,7 1,41-1,0-4,82-6,-54-1,-60-1,1-3,-1-2,-1-2,0-3,9-4,-35 10,29-11,0-3,-1-2,-2-2,13-10,40-20,-73 39,-1-2,0 0,-2-2,0-1,-2-1,0-1,-1-1,6-10,85-105,-94 109,-1 0,-1-2,-2 0,-1-1,-1 0,-2-2,-2 1,0-4,-2 4,-2 0,-1-1,-2 0,-1 0,-2 0,-2-21,1-211,1 254,0 0,2 0,-1 1,1-1,1 1,0-1,1 1,1-1,14-39,-18 30,-4 12</inkml:trace>
  <inkml:trace contextRef="#ctx0" brushRef="#br0" timeOffset="73623.183">9263 4708,'0'25,"12"78,-4 0,-5 0,-5 1,-14 101,-4 27,9 113,10-344,1 1,0-1,-1 0,1 1,0-1,0 0,0 1,0-1,0 1,0-1,0 0,0 1,0-1,1 0,-1 1,1-1,-1 0,1 0,-1 1,1-1,0 0,0 0,-1 0,1 0,0 0,0 0,0 0,0 0,0 0,1 0,-1-1,0 1,0 0,0-1,1 1,-1-1,0 1,1-1,-1 0,0 1,1-1,-1 0,0 0,1 0,-1 0,0 0,1 0,-1 0,0-1,2 1,139-22,-65 14,251-33,-303 40</inkml:trace>
  <inkml:trace contextRef="#ctx0" brushRef="#br0" timeOffset="92701.473">1816 2463,'202'10,"724"-6,-755 3,-151-7,-13-1</inkml:trace>
  <inkml:trace contextRef="#ctx0" brushRef="#br0" timeOffset="93250.005">747 2195,'3'23,"2"16,1 11,1 6,0 3,1 0,-1-1,-2-3,-1-5,-2-5,-3-9,-6-8,-3-9</inkml:trace>
  <inkml:trace contextRef="#ctx0" brushRef="#br0" timeOffset="93524.789">480 2142,'-5'-3,"1"0,9 3,9 1,14 0,16 0,16 0,12-2,7-2,-1 1,-2 2,-9 6,-12 8,-16 3</inkml:trace>
  <inkml:trace contextRef="#ctx0" brushRef="#br0" timeOffset="93849.924">1015 2570,'67'-4,"49"3,-111 2,1 1,0-1,-1 1,1 0,-1 1,0-1,0 1,0 0,0 0,0 1,0-1,-1 1,0 0,0 0,0 1,0-1,0 1,2 4,1 8,-1 0,0 0,-1 0,-1 1,0 0,-2 0,0 0,-1 0,-1 0,0 0,-1 0,-2 0,0 3,1 3,-9 200,9-205,-1-4</inkml:trace>
  <inkml:trace contextRef="#ctx0" brushRef="#br0" timeOffset="94107.323">1068 2931,'22'-14,"27"-6,22-5,18 2,12 3,4 4,0 5,-17 5</inkml:trace>
  <inkml:trace contextRef="#ctx0" brushRef="#br0" timeOffset="95110.876">3153 2142,'0'682,"-8"-1121,-7 90,14 336,7 20,-4-3,16 17,1-1,0-1,2 0,0-2,1 0,0-2,1 0,1-1,1-2,0-1,0 0,3-1,79 33,105 51,-202-88,1 1,-1 0,0 0,-1 1,1 0,-2 1,1 0,-1 1,7 9,-13-14,1-1,-1 0,1 1,-1-1,0 1,-1 0,1 0,-1 0,0 0,0 0,-1 0,0 0,1 0,-2 0,1 0,0 0,-1 0,0 0,0 0,-1-1,1 1,-1 0,0 0,0-1,-2 3,-7 7,-1-1,-1 0,0-1,0 0,-1-1,0-1,-1 0,-1-1,1 0,-1-1,-1-1,1-1,-5 1,-225 64,185-56,43-9,33-5,7-3</inkml:trace>
  <inkml:trace contextRef="#ctx0" brushRef="#br0" timeOffset="95822.205">4089 2302,'-6'15,"0"-1,1 1,0 0,1 1,1-1,0 1,2 0,-1-1,2 1,0 0,1 0,1-1,0 1,1 0,1-1,0 0,1 0,-3-9,1-1,-1 0,1 0,0 0,1-1,-1 1,1-1,0 1,0-1,0 0,1-1,0 1,-1-1,1 0,0 0,0 0,1-1,-1 0,1 0,-1 0,1-1,-1 0,1 0,0 0,0-1,-1 1,1-1,0-1,0 1,-1-1,1 0,0 0,-1-1,1 0,-1 0,1 0,-1-1,0 1,0-1,1-1,1-2,-1 0,0 0,-1 0,0-1,0 0,0 0,0 0,-1 0,-1-1,1 0,-1 1,0-1,-1-1,0 1,0 0,-1 0,0-1,0 1,-1-1,0 1,-1-1,0 1,0 0,-1-1,0 1,0 0,-1 0,0 0,0 0,-1 1,0-1,0 1,-1 0,0 0,0 1,-1-1,0 1,0 0,0 1,-1-1,0 1,-2-1,1 2,-1 0,1 1,-1 0,0 1,0-1,0 1,0 1,0 0,-1 0,1 1,0 0,0 1,-1 0,1 0,0 1,-4 2,7-3,1 1,0 0,0 0,0 1,0-1,0 1,1 0,-1 0,1 1,0 0,0-1,0 1,0 0,1 1,0-1,0 1,0 0,0-1,1 1,-1 0,1 0,1 1,-1-1,1 0,0 1,0-1,0 1,1 0,0 0,0 0,1 0,-1 0,2 0,-1 0,1 0,-1 0,2 0,-1 0,1-1,-1 1,2-1,-1 0,0 1,1-2,0 1,0 0,1-1,-1 0,4 2,28 22</inkml:trace>
  <inkml:trace contextRef="#ctx0" brushRef="#br0" timeOffset="97403.496">4397 2382,'560'34,"106"-18,307-12,-190 37,-539-28,-191-14,107 9,-44 6,125-8,-239-6,1 1,-1-1,0 1,0-1,0 1,0 0,0 0,0 0,0 0,0 1,0-1,0 0,0 1,-1-1,1 1,-1 0,1-1,-1 1,1 0,-1 0,0 0,0 0,0 0,0 0,-1 0,1 1,0-1,-1 0,0 0,1 1,-1-1,0 0,0 0,0 1,0-1,-1 0,1 0,-1 1,1-1,-2 1,-13 199,14-172,1 0,1 0,2 0,1-1,5 19,-1-21</inkml:trace>
  <inkml:trace contextRef="#ctx0" brushRef="#br0" timeOffset="98754.935">346 203,'0'14,"0"13,0 12,0 7,-2 6,-1 3,0-1,1-5,0-7,1-8,-2-9,0-10</inkml:trace>
  <inkml:trace contextRef="#ctx0" brushRef="#br0" timeOffset="99022.61">12 16,'-7'-4,"2"-2,10 2,16 3,20 0,19 2,19-1,14 1,7 2,-2 5,-9 5,-19 2</inkml:trace>
  <inkml:trace contextRef="#ctx0" brushRef="#br0" timeOffset="99506.317">547 431,'12'27,"2"1,1-2,0 0,2-1,1-1,1 0,1-1,1-2,1 0,1-1,8 5,28 28,-56-49,-1-4,0 1,-1 0,1 0,0 0,-1 0,1 0,-1 1,1-1,-1 0,0 1,0-1,1 1,-1-1,0 1,0 0,-1-1,1 1,0 0,0 0,-1 0,1 0,-1-1,0 1,0 0,1 0,-1 0,0 0,-1 0,1 0,0 0,0 0,-1-1,1 1,-1 0,0 0,0 0,-9 4,-1 0,0-1,-1 0,1-1,-1 0,0-1,0 0,0-1,0 0,0-1,-5-1,4 2,0-2,-1 0,1 0,-1-2,1 1,0-2,-10-2,19 4,0 0,1 0,-1 0,1-1,-1 1,1-1,0 0,-1 0,1 0,0 0,0-1,0 1,1-1,-1 0,1 0,-1 0,1 0,0 0,0 0,0-1,1 1,-1-1,1 1,0-1,0 1,0-1,0 0,1 0,-1-1,3-7,1 0,0 1,1-1,0 1,0 0,1 0,1 0,0 1,0 0,1 0,1 0,-1 1,2 0,7-7,-9 8,48-52,-29 33,-1-1,-1-1,-1-1,18-33,-19-6,-22 67,0 0,0 0,0 0,0 0,0 0,-1 0,1 0,-1 0,1 0,-1 0,0 0,0 0,0 0,0 0,0 0,0 1,-1-1,1 0,0 1,-1-1,1 1,-1 0,0-1,1 1,-1 0,0 0,0 0,0 0,0 0,0 1,0-1,-1 0,-4 0,1 0,-1 0,1 1,-1 0,1 0,-1 1,1 0,0 0,-1 0,1 1,0-1,0 2,0-1,0 1,0 0,0 0,1 0,0 1,-4 3,5-5,1 1,0 0,-1 0,1 0,0 0,1 0,-1 1,1-1,-1 1,1-1,0 1,0 0,1 0,-1 0,1 0,0 0,0 0,0 1,0-1,1 0,0 0,0 1,0-1,0 0,1 0,0 1,0-1,0 0,0 0,1 0,24 36,8-5</inkml:trace>
  <inkml:trace contextRef="#ctx0" brushRef="#br0" timeOffset="100585.303">2031 631,'729'2,"-707"-1,183 17,-197-16,-20-6,6 1,0 0,1-1,0 0,0 0,0 0,0 0,0-1,1 0,0 0,0 0,0 0,1-1,0 1,0-1,0 0,1 0,-1 0,2 0,-1 0,1-1,-1 1,2-1,-1 1,1-1,0-4,1-13,1-1,1 0,1 1,1 0,1 0,3-3,6-17,-6 79,5 97,5-2,12 25,-1-1,-22-98,-19-101,-5-95,3-120,5 56,1 143,31 92,13 13,1-2,2-2,2-1,1-3,2-1,15 7,113 94,-163-129,-1 0,0 1,0 0,-1 1,0 0,0 0,-1 0,0 1,-1 0,0 1,-1-1,0 1,0 0,-1 0,-1 1,0-1,0 1,-1 5,-3-11,-2 0,1 0,0-1,-1 1,0-1,-1 0,1 0,-1 0,0 0,0-1,0 1,-1-1,1 0,-1 0,0-1,0 1,-1-1,1 0,-1-1,1 1,-1-1,0 0,0-1,-2 1,-50 16,-1-3,-1-3,0-2,-41 1,78-9,-118 11,164-15,11-1</inkml:trace>
  <inkml:trace contextRef="#ctx0" brushRef="#br0" timeOffset="101006.239">3849 658,'-5'-1,"1"1,0-1,-1 1,1 0,-1 0,1 1,0-1,-1 1,1 0,0 0,0 0,0 1,-1 0,1-1,1 1,-1 1,0-1,0 1,1-1,0 1,-1 0,1 0,0 0,0 1,1-1,-1 1,1-1,0 1,0 0,0 0,0 1,1 5,1 0,0 1,0-1,2 1,-1-1,1 0,0 0,1 0,0 0,1 0,0 0,1-1,0 0,0 0,1 0,0 0,0-1,1 0,0-1,1 1,-1-2,1 1,1-1,-1 0,1 0,0-1,1 0,-5-2,0 1,1-1,-1 0,1 0,-1-1,1 1,0-1,0 0,0-1,0 0,0 0,0 0,0-1,1 1,-1-2,0 1,0-1,0 0,0 0,0 0,0-1,0 0,0 0,0-1,-1 1,1-1,-1 0,0-1,0 1,0-1,0 0,-1-1,1 1,1-4,-1-1,0-1,0 0,-2 0,1-1,-1 1,-1-1,0 0,0 1,-1-1,0 0,-1 0,-1 0,1 0,-2 1,1-1,-2 0,1 1,-1-1,-1 1,0 0,-1 0,1 0,-2 1,0-1,0 1,0 1,-1-1,0 1,-1 0,0 1,0 0,-1 0,1 1,-2 0,1 0,0 1,-1 0,0 1,-2-1,2 2,0 1,1 0,-1 0,0 1,0 1,0-1,0 1,0 1,0 0,0 0,0 1,1 1,-1-1,1 2,-1-1,-5 4,8-4,1 0,0 1,1 0,-1 0,1 0,0 0,0 1,0 0,0 0,1 0,0 1,0 0,0-1,1 1,0 1,0-1,1 0,-1 1,1-1,1 1,-1 0,1-1,0 1,1 5,0-6,1 1,-1-1,1 1,1-1,-1 0,1 1,1-1,-1 0,1 0,0-1,0 1,0 0,1-1,0 0,27 32</inkml:trace>
  <inkml:trace contextRef="#ctx0" brushRef="#br0" timeOffset="102505.431">4063 712,'801'54,"272"83,-539-60,947 71,-913-88,-387-44,142 32,-321-48,0 0,-1 0,1 0,0 1,0-1,-1 0,1 1,0-1,-1 1,1-1,0 1,-1 0,1 0,-1 0,1 0,-1 0,1 0,-1 0,0 0,1 0,-1 1,0-1,0 0,0 1,0-1,0 1,-1 0,1-1,0 1,-1 0,1-1,-1 1,1 0,-1-1,0 3,-34 126,27-65,2 0,4 0,2 1,5 12,0 57,-5-79,-3 404,-34-131,35-318,0 0,1 0,0 1,0-1,2 0,-1 0,1 0,2 4,10 99,-9-54,-5-66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00.34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0,'261'25,"625"-12,129 27,1467 40,-134 31,-1342-59,-689-29,511 48,-268-21,-543-50,39 12,-50-4,-4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4:55.81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26 651,'-2'16,"-1"12,0 5,1 3,0-1,4-7,2-7,2-8</inkml:trace>
  <inkml:trace contextRef="#ctx0" brushRef="#br0" timeOffset="249.387">0 317,'7'18,"9"15,8 11,1-1</inkml:trace>
  <inkml:trace contextRef="#ctx0" brushRef="#br0" timeOffset="450.477">241 851,'32'-16,"-15"9,0-1,-1 0,0-1,-1-1,0-1,0 0,-1-1,0 0,9-12,-22 23,0 0,0 0,1 0,-1 0,0-1,0 1,0 0,0 0,-1-1,1 1,0-1,0 1,-1 0,1-1,-1 1,1-1,-1 0,0 1,0-1,0 1,0-1,0 1,0-1,0 0,0 1,0-1,-1 1,1-1,-1 1,1-1,-1 1,1-1,-1 1,0 0,0-1,0 1,0 0,0 0,0-1,0 1,0 0,0 0,-1 0,1 0,0 1,-1-1,1 0,0 0,-1 1,1-1,-1 1,1-1,-1 1,-7-1,1 0,-1 1,1 0,-1 1,0 0,1 0,0 1,-1 0,1 0,0 1,0 0,0 0,0 1,1 0,-1 1,1-1,0 1,1 1,-1-1,1 1,0 1,0-1,1 1,0 0,-2 3,4-6,1 0,0 0,1 0,-1-1,1 2,0-1,-1 0,2 0,-1 0,1 0,-1 1,1-1,0 0,0 0,1 1,0-1,-1 0,1 0,1 0,-1 0,0 0,1 0,0 0,0 0,0-1,1 1,-1-1,1 1,0-1,-1 0,2 0,-1 0,0-1,1 1,9 5,1 0,-1-1,2 0,-1-2,1 1,-1-2,1 0,1-1,-1 0,9 0,40 5</inkml:trace>
  <inkml:trace contextRef="#ctx0" brushRef="#br0" timeOffset="946.161">909 624,'-16'-5,"-1"1,1 1,-1 1,1 0,-1 1,0 0,1 2,-6 0,20 0,0-1,0 0,0 1,0-1,0 1,0-1,0 1,1 0,-1 0,0 0,1 0,-1 0,0 0,1 0,-1 0,1 1,0-1,-1 1,1-1,0 1,0-1,0 1,0 0,0-1,0 1,1 0,-1 0,1 0,-1 0,1 0,0-1,-1 1,1 0,0 0,0 0,0 0,1 0,-1 0,0 0,1 0,-1 0,1 0,0-1,0 1,-1 0,1 0,0-1,1 2,9 12,1-1,0-1,0 0,2 0,-1-1,1-1,1 0,16 8,-16-8,27 15,59 52,-101-78,1 1,0-1,-1 1,1-1,0 1,-1-1,1 1,-1 0,0 0,1-1,-1 1,1 0,-1-1,0 1,0 0,1 0,-1 0,0-1,0 1,0 0,0 0,0 0,0 0,0-1,0 1,0 0,0 0,0 0,-1-1,1 1,0 0,-1 0,1-1,0 1,-1 0,1 0,-1-1,1 1,-1-1,1 1,-1 0,0-1,1 1,-1-1,0 1,0-1,-39 11,37-10,-2 0,0 1,0-1,0 0,0-1,-1 1,1-1,0 0,0-1,0 1,-1-1,1 0,0 0,0 0,0-1,0 0,1 0,-1 0,0 0,1-1,-1 0,1 0,-4-3,8 3,0-1,0 1,0-1,1 1,-1-1,1 1,0 0,0-1,0 1,0 0,1-1,-1 1,1 0,-1 0,1 0,0 1,1-1,-1 0,0 1,1-1,-1 1,1 0,0 0,1-1,-3 2,29-25,1 1,2 1,0 2,1 1,2 2,-1 2,23-8,-56 24,0 0,-1 0,1-1,0 1,0 0,0 0,0 0,0 0,0 0,0 0,0 0,0 1,0-1,0 1,1-1,-1 1,0 0,0 0,1 0,-1 0,0 1,0-1,0 0,0 1,1 0,-1-1,0 1,0 0,0 0,0 0,0 1,-1-1,1 0,0 1,0-1,-1 1,1-1,-1 1,0 0,1 0,-1 0,-11 113,9-110,-1 1,1-1,0 0,0 1,1 0,-1-1,1 1,0-1,1 1,0-1,0 1,0-1,0 0,1 1,0-1,0 0,0 0,1 0,-1 0,1 0,0-1,1 1,-1-1,1 0,3 2,7 1</inkml:trace>
  <inkml:trace contextRef="#ctx0" brushRef="#br0" timeOffset="1208.969">1323 450,'0'20,"7"17,9 10,2-3</inkml:trace>
  <inkml:trace contextRef="#ctx0" brushRef="#br0" timeOffset="1717.61">1470 1025,'2'-25,"1"1,1-1,1 1,1 0,9-21,2-14,-4 14,-3-1,-2 0,-1-1,-3-7,-7 19,1 45,5-4,0 0,0-1,1 1,0-1,0 0,1 0,-1 0,1-1,0 1,1-1,-1 0,1-1,-1 1,1-1,0 0,0-1,5 2,140 42,-86-30,-62-15,0-1,0 0,0 1,0-1,0 1,0 0,-1 0,1 0,0 1,-1-1,1 0,-1 1,1 0,-1 0,0 0,0 0,0 0,0 0,0 0,0 0,0 1,-1-1,1 1,-1 0,0-1,0 1,0 0,0 0,0-1,0 1,-1 0,1 1,-8 48,0 28,7-77,1-1,-1 1,1 0,0 0,0-1,0 1,0 0,1-1,-1 1,1-1,-1 0,1 1,0-1,0 0,0 0,0 0,0 0,0-1,1 1,-1 0,1-1,-1 0,1 1,-1-1,1 0,0 0,3 0,0 0,-1 1,1-2,0 1,0-1,0 0,0 0,0 0,-1-1,1 0,0 0,0-1,-1 1,1-1,-1-1,1 1,-1-1,0 0,0 0,0 0,0-1,7-5,0-1,-1 0,0-1,0 0,-1-1,-1 0,5-7,12-23,-29 46,1 0,0 1,0-1,1 1,-1 0,1-1,0 1,0 0,0 0,1 0,0-1,0 1,0 0,0 0,1 0,0 0,0 0,0-1,1 1,-1 0,1-1,0 1,1-1,-1 0,1 0,0 0,0 0,0 0,0 0,0-1,1 0,0 0,0 0,0 0,0 0,21 7</inkml:trace>
  <inkml:trace contextRef="#ctx0" brushRef="#br0" timeOffset="1973.005">2232 276,'14'16,"13"12,14 6,-1-3</inkml:trace>
  <inkml:trace contextRef="#ctx0" brushRef="#br0" timeOffset="2565.712">2460 811,'28'-33,"8"-5,-2-2,-2-1,-1-1,-3-2,-1-1,-2-1,10-28,-26 48,0-1,-2 0,-1 0,-1 0,-1 0,-2-1,0 1,-2-1,-1 0,-2-2,3 26,0-1,-1 1,1-1,-1 1,0-1,0 1,-1-1,1 1,-1 0,0 0,0 0,0 0,-1 0,0 0,1 1,-1-1,0 1,-1 0,1 0,-1 0,1 0,-1 0,0 1,0 0,0 0,0 0,0 0,-1 0,1 1,0 0,-1 0,1 0,-1 1,1-1,-1 1,0 0,-1 1,-1 1,-1 0,1 1,0 0,0 0,1 1,-1 0,1 0,0 1,0 0,0 0,0 0,1 0,0 1,0 0,1 0,-1 1,1-1,-2 7,-4 7,1 0,0 0,2 1,1 0,-4 22,4-4,2 0,1 0,2 0,2 0,2-1,1 1,2 0,2-1,1 0,2-1,2 0,10 21,-21-53,0 1,0-1,0 0,0 1,1-1,0 0,0-1,0 1,1-1,-1 1,1-1,0 0,0 0,1-1,-1 1,1-1,0 0,0 0,0 0,0-1,0 0,1 0,-1 0,6 0,3-2,0-1,-1-1,1 0,-1-1,1-1,-1 0,0 0,0-1,-1-1,0 0,1-1,3-4,-4 5,-9 4,-3 2,0-1,1 1,-1-1,0 1,1-1,-1 1,0 0,1-1,-1 1,0 0,1-1,-1 1,1 0,-1-1,0 1,1 0,-1 0,1-1,-1 1,1 0,-1 0,1 0,-1 0,1 0,-1 0,1 0,-1 0,1 0,-1 0,1 0,-1 0,1 0,-1 0,1 0,-1 1,1-1,-1 0,1 0,-1 0,1 1,-1-1,1 0,-1 1,0-1,1 0,-1 1,0-1,1 1,-1-1,0 0,1 1,-1-1,0 1,0-1,0 1,0-1,1 1,-1-1,0 1,-2 24,1-21,0-1,0 1,0-1,1 1,0 0,0-1,0 1,0 0,0-1,1 1,0 0,-1-1,1 1,1-1,-1 1,0-1,1 0,0 1,0-1,0 0,0 0,0 0,0-1,1 1,0 0,1 1,2-1,-1 0,0-1,1 1,-1-1,1 0,-1-1,1 1,0-1,0 0,0-1,0 1,0-1,0 0,0-1,0 1,-1-1,1 0,0-1,0 0,-1 1,1-2,-1 1,1-1,-1 0,0 0,0 0,0 0,-1-1,1 0,-1 0,0-1,0 1,0-1,-1 0,1 1,-1-2,-1 1,1 0,-1-1,1 1,-2-1,1 1,0-1,-1 0,0 0,-1 0,1 0,-1 0,0 0,-1 0,0 0,1 1,-3-6,1 5,-1 0,0 1,-1-1,1 0,-1 1,0 0,0 0,-1 0,1 1,-1-1,0 1,-1 0,1 0,-1 1,1 0,-1 0,0 0,0 0,-1 1,1 0,-1 1,3-1,-1 1,1 0,0 1,0-1,-1 1,1-1,0 1,-1 1,1-1,0 1,-1 0,1-1,0 2,0-1,0 0,0 1,0 0,0 0,0 0,0 1,1-1,-1 1,1 0,0 0,0 0,0 0,0 0,0 1,1-1,0 1,-2 4,2-5,1 1,0 0,0 0,0 0,1 0,-1 0,1 0,0 0,0 1,1-1,-1 0,1 0,0 0,0 0,0 0,1-1,-1 1,1 0,0-1,0 1,0-1,0 1,1-1,-1 0,4 3,21 24</inkml:trace>
  <inkml:trace contextRef="#ctx0" brushRef="#br0" timeOffset="3004.98">3275 878,'0'-293,"0"293,0-1,-1 0,1 0,0 0,-1 0,1 0,0 0,0 0,0-1,0 1,0 0,0 0,0 0,0 0,0 0,0 0,1 0,-1 0,0 0,1 0,-1 0,1 0,-1 0,1 0,-1 0,1 0,0 1,-1-1,1 0,0 0,0 1,0-1,0 0,0 1,-1-1,1 1,0-1,0 1,0-1,0 1,0 0,1 0,-1-1,0 1,0 0,0 0,0 0,0 0,0 0,0 0,0 1,41 6,-1 2,0 1,-1 3,21 9,29 26,-86-45,-1-1,0 1,0 0,0 0,0 0,-1 0,1 1,-1-1,0 0,0 1,0 0,0 0,-1-1,1 1,-1 0,0 0,0 0,-1 1,1-1,-1 0,0 0,0 0,0 1,-3 8,-1-1,0 1,-1-1,0 0,-1-1,0 1,-1-1,0-1,-8 10,-11 19,22-32,1-5,1 0,0 0,0 1,0-1,0 0,1 1,-1-1,1 1,-1 0,1 0,0-1,0 1,0 0,1 0,-1 0,1 0,-1 0,1 0,0 0,0 0,0 0,1 0,-1 0,1 0,-1 0,1 0,0 0,0 0,1-1,-1 1,0 0,1-1,0 2,6 0,-1 0,1 0,0-1,0 0,0 0,0-1,0 0,0-1,1 0,-1 0,60 8,1-4,-1-2,1-4,-1-3,61-10,-47-2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4:52.729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214 369,'-23'33,"2"2,1 0,2 1,2 0,1 1,2 1,2 1,-2 12,12-44,-1-1,2 1,-1 0,1 0,0-1,0 1,1 0,0-1,0 1,0 0,1-1,0 1,1-1,-1 0,1 0,0 0,1 0,-1 0,1-1,0 1,1-1,-1 0,1 0,0-1,0 0,1 1,-1-2,1 1,0-1,0 0,0 0,9 3,0-1,0-1,1-1,-1 0,1-1,0-1,-1 0,1-1,0-1,-1 0,1-1,-1-1,11-3,8-8,-9-2</inkml:trace>
  <inkml:trace contextRef="#ctx0" brushRef="#br0" timeOffset="246.551">0 650,'21'0,"15"0,11 0,9 0,4 0,-2-2,-5-3,-8-4,-10-3,-9-1</inkml:trace>
  <inkml:trace contextRef="#ctx0" brushRef="#br0" timeOffset="496.602">187 302,'12'-2,"14"-1,19 3,23 0,20 4,15 2,9 4,-15-1</inkml:trace>
  <inkml:trace contextRef="#ctx0" brushRef="#br0" timeOffset="1117.943">1016 891,'-4'-7,"-60"-84,61 88,0 0,0 0,0 0,-1 1,1-1,-1 1,1 0,-1 0,0 0,0 1,0 0,0-1,0 1,0 0,0 1,0-1,-1 1,1 0,0 0,0 0,0 0,0 1,-1 0,-3 1,3 0,1 0,-1 0,0 0,1 1,-1 0,1 0,0 0,0 1,0-1,0 1,0 0,1 0,0 0,0 0,0 1,0-1,1 1,0 0,0 0,0 0,0 0,1 0,0 0,0 0,0 0,1 1,0-1,0 0,0 0,0 1,1-1,0 0,0 0,1 0,-1 0,1 0,0 0,0 0,1 0,-1-1,1 1,0-1,0 0,1 0,1 2,10 4,1 0,-1-2,1 1,1-2,0 0,0-2,0 1,0-2,1 0,0-1,0-1,0-1,0-1,0 0,0-1,6-2,-5 3,0-2,0 0,0-1,-1-1,0-1,0-1,0 0,0-1,-1-1,0-1,-1 0,0-1,0-1,8-8,-20 15,0-1,0 0,0 0,0 0,-1-1,0 1,0-1,-1 0,1 1,-1-1,0-1,-1 1,0 0,0 0,0 0,0-1,-1 1,0 0,-1-4,-12 44,11-27,0-1,1 0,0 0,0 1,0-1,1 0,0 1,0-1,0 1,1-1,0 0,0 0,1 1,0-1,0 0,0 0,1 0,0-1,0 1,0-1,1 1,0-1,0 0,0-1,1 1,-1-1,1 1,0-2,0 1,1 0,-1-1,1 0,0 0,0 0,3-3,0 0,1 0,-1 0,0-1,0-1,0 1,0-2,0 1,0-1,-1 0,1-1,-1 0,0-1,0 1,0-1,-1-1,0 0,0 0,0 0,-1-1,0 1,0-2,0 1,-1-1,0 0,-1 0,0 0,0 0,-1-1,0 0,0 1,-1-1,0 0,-1-1,-1 10,0 0,-1 1,1-1,-1 0,1 0,-1 0,1 0,-1 1,1-1,-1 0,1 0,-1 0,1 0,-1 0,1 0,-1 0,1 0,-1-1,1 1,-1 0,1 0,-1 0,1-1,-1 1,1 0,0 0,-1-1,1 1,-1 0,1-1,0 1,-1 0,1-1,0 1,-1-1,1 1,0 0,0-1,-2 5,1 0,0 0,0 0,1 0,-1 1,1-1,0 0,0 0,0 0,1 1,0-1,0 0,0 0,0 0,0 0,1 0,0 0,-1 0,1-1,1 1,-1-1,1 1,-1-1,1 0,0 0,0 0,0 0,1-1,-1 1,1-1,2 2,8 4,0-1,1 0,0-2,0 1,0-2,0 0,1-1,1 0,135 11,-80-12</inkml:trace>
  <inkml:trace contextRef="#ctx0" brushRef="#br0" timeOffset="1912.513">2460 877,'0'0,"-31"-10,-1 1,1 1,-1 1,0 2,-1 1,1 2,-4 1,30 2,-1 0,0 0,0 0,1 1,-1 0,1 1,-1-1,1 1,0 0,0 1,-1 0,5-2,0-1,-1 1,1 0,0-1,1 1,-1 0,0 0,0 0,1 1,0-1,-1 0,1 1,0-1,0 0,0 1,0 0,1-1,-1 1,1-1,-1 1,1 0,0-1,0 1,0 0,0-1,1 1,-1 0,1-1,0 3,2-1,1 1,-1-1,1 0,0 0,0 0,1 0,-1-1,1 0,0 0,0 0,0 0,0-1,0 0,0 0,1 0,-1-1,1 1,-1-1,1-1,-1 1,1-1,0 0,-1 0,1-1,0 0,1 0,2 1,0 0,-1-1,1 0,0 0,-1-1,1 0,-1-1,0 0,1 0,-1-1,-1 0,1 0,0-1,-1 0,0 0,0 0,-1-1,0 0,0-1,0 1,0-1,-1 0,1-3,-12 20,5-7,1 0,-1 0,1 0,0 0,0 0,0 0,1 0,-1 0,1 0,-1 0,1 0,0 0,0 0,1 0,-1 0,0-1,1 1,0 0,0-1,0 1,0-1,0 0,0 0,0 0,1 0,-1 0,1 0,-1-1,1 1,0-1,0 0,0 1,0-1,5 2,-1-1,1 0,0 0,0 0,0-1,0 0,0-1,0 0,0 0,1-1,-1 0,3-1,0-1,0-1,-1 0,0 0,0-1,0-1,-1 0,1 0,-2-1,1 0,-1 0,0-1,0 0,-1-1,0 1,0-2,2-4,10-17,-3-1,0-1,-2 0,5-19,0-4,-3 0,-3-1,-1-1,-4 0,-2-1,-2 1,-5-60,1 118,0-12,0 0,-1 0,0 0,-1 1,0-1,-1 0,0 1,-1 0,-1 0,1 0,-2 0,-3-6,8 16,0 0,0-1,0 1,0 0,0 0,-1 0,1 0,0 0,0 0,-1 0,1 1,-1-1,1 0,0 1,-1-1,1 1,-1-1,1 1,-1 0,0 0,1-1,-1 1,1 0,-1 0,1 1,-1-1,0 0,1 1,-1-1,1 0,-1 1,1 0,0-1,-1 1,1 0,0 0,-1 0,1 0,0 0,0 0,0 0,0 0,-1 1,-39 61,27-22,2 1,2 1,2-1,1 2,2-1,3 1,1-1,2 1,2-1,5 25,-5-34,1-1,2 0,1 0,1 0,2-1,1-1,2 0,0 0,3-1,12 18,-26-45,0 1,0 0,1-1,0 0,-1 0,1 0,1 0,-1 0,0 0,1-1,-1 1,1-1,-1 0,1 0,0-1,0 1,0-1,0 0,0 0,1 0,-1 0,0-1,0 0,1 0,-1 0,0 0,0 0,1-1,-1 0,0 0,0 0,0-1,1 0,13-8,-1-1,0-1,-1-1,0 0,-1-1,-1-1,13-16,28-26,-55 56,0 0,0 1,0-1,0 1,0-1,0 1,0-1,1 1,-1-1,0 1,0-1,1 1,-1-1,0 1,0-1,1 1,-1-1,1 1,-1 0,0-1,1 1,-1 0,1-1,-1 1,1 0,-1-1,1 1,-1 0,1 0,-1 0,1 0,0-1,-1 1,1 0,-1 0,1 0,-1 0,1 0,-1 0,1 1,0-1,-1 0,1 0,-1 0,1 0,-1 1,1-1,-1 0,1 0,-1 1,1-1,-1 0,0 1,1-1,-1 1,1-1,-1 0,0 1,1-1,-1 1,0 0,-18 54,15-49,0 0,0 0,1 0,-1 0,1 0,1 0,-1 1,1-1,0 1,1-1,-1 1,1-1,1 1,-1-1,1 1,0-1,0 1,1-1,0 0,2 5,-1-8,1 1,0-1,0 1,0-1,0 0,0-1,0 1,1-1,-1 0,1 0,0 0,0 0,0-1,0 0,0 0,0 0,0-1,0 0,2 0,35 2</inkml:trace>
  <inkml:trace contextRef="#ctx0" brushRef="#br0" timeOffset="2162.892">3409 637,'-18'-5,"-11"-3,-2-1,-1-1,1 2,5 1</inkml:trace>
  <inkml:trace contextRef="#ctx0" brushRef="#br0" timeOffset="2413.729">2499 369,'19'0,"21"0,27 0,27 0,25 3,15 2,7 6,-20 0</inkml:trace>
  <inkml:trace contextRef="#ctx0" brushRef="#br0" timeOffset="2668.05">3716 877,'-2'-5,"-1"-1,0 1,0 0,-1-1,1 1,-1 0,0 1,0-1,-1 1,1 0,-1 0,0 0,0 1,0 0,-1 0,1 0,-1 0,0 1,0 0,1 0,-1 1,0-1,-1 1,1 1,0-1,0 1,0 0,0 0,-1 1,1 0,0 0,0 1,0-1,0 1,1 0,-6 3,6-2,1-1,0 1,0 0,1 0,-1 1,1-1,-1 1,1 0,0-1,0 1,1 1,-1-1,1 0,0 1,0-1,1 1,-1-1,1 1,-1 2,4-4,-1 0,1-1,0 1,0-1,0 1,0-1,0 0,0 0,1 0,-1 0,1-1,-1 1,1 0,0-1,-1 0,1 0,0 0,0 0,0 0,0 0,0-1,0 1,0-1,0 0,0 0,0 0,1-1,-1 1,2-1,-4 1,14 0,1 0,-1-1,1-1,-1 0,0-1,0-1,0 0,13-7,-22 9,-1 0,1-1,-1 0,1 0,-1-1,0 1,-1-1,1 0,-1-1,1 1,-1-1,0 0,-1 0,1 0,-1 0,0 0,-1-1,1 0,-1 1,0-1,0 0,-1 0,1-4,-3 11,1-1,0 0,-1 1,1-1,-1 0,1 1,-1-1,1 0,-1 0,1 1,-1-1,0 0,1 0,-1 0,1 0,-1 0,1 0,-1 0,0 0,1 0,-1 0,1 0,-1 0,0 0,1 0,-1-1,1 1,-1 0,1 0,-1-1,1 1,-1 0,1-1,-1 1,1 0,0-1,-1 1,1-1,-1 1,1-1,0 1,-1-1,1 1,0-1,0 1,0-1,-1 1,1-1,0 0,0 1,0-1,0 1,0-1,0 1,0-1,0 0,-1 4,0-1,0 1,0-1,0 1,0-1,1 1,-1 0,1-1,-1 1,1 0,0 0,1-1,-1 1,0 0,1-1,-1 1,1 0,0-1,0 1,0-1,0 1,0-1,1 1,-1-1,1 0,-1 0,1 0,0 0,0 0,2 2,74 44,79-12,-73-26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7:45.3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3051 2163,'-1'-15,"1"1,0-1,1 1,0 0,1-1,1 1,2-9,1-2,54-311,-59 298,-3 23,-6 22,1 11,0 1,2 0,0 0,2 0,0 1,1 0,-1-3,-4 27,1 1,2 0,3 0,1 0,2 1,2-2,2 1,2 0,2-1,7 0</inkml:trace>
  <inkml:trace contextRef="#ctx0" brushRef="#br0" timeOffset="465.822">3800 1882,'0'3,"-4"20,1 0,1 0,1 1,1-1,1 0,1 1,1-1,1 0,1 0,1 0,1-1,2 4,-7-22,0 0,0-1,0 1,1-1,-1 0,1 1,0-1,0 0,0-1,0 1,1 0,-1-1,1 0,-1 0,1 0,0 0,0 0,0-1,0 0,0 0,0 0,0 0,0-1,0 1,0-1,1 0,-1 0,0-1,0 1,0-1,0 0,0 0,0 0,0-1,0 1,0-1,0 0,3-2,2-3,0 0,-1 0,0-1,0 0,0 0,-1-1,-1 0,1 0,-1-1,-1 0,0 0,0 0,-1 0,0-1,-1 0,0 1,-1-1,1-11,-1 15,-1-1,-1 0,0 0,0 0,0 1,-1-1,0 0,-1 0,1 1,-1-1,-1 1,0 0,0-1,0 1,-1 0,0 1,0-1,-1 1,1 0,-2 0,1 0,-1 1,1-1,-1 2,-1-1,1 0,-4-1,4 4,0-1,1 1,-1 0,-1 0,1 1,0-1,0 2,0-1,-1 0,1 1,0 1,0-1,-1 1,1 0,0 0,0 0,0 1,0 0,0 1,0-1,0 1,1 0,0 0,-1 1,1 0,0 0,1 0,-1 0,1 1,0 0,-3 3,0 1,0 0,0 1,1 0,0 0,0 0,1 1,1 0,0 0,0 0,1 0,1 0,0 1,0 0,1-1,0 1,2 10,0-16,0 0,1 0,0-1,0 1,0 0,1-1,0 0,0 1,0-1,1-1,0 1,0 0,0-1,0 0,1 0,-1 0,1 0,0-1,0 0,1 0,-1 0,0 0,1-1,0 0,5 1,46 13</inkml:trace>
  <inkml:trace contextRef="#ctx0" brushRef="#br0" timeOffset="819.279">4509 1963,'-9'3,"1"2,0-1,0 1,1 0,-1 1,1 0,0 0,1 0,0 1,0 0,0 0,-1 4,5-8,-1 0,2 1,-1-1,0 1,1 0,0-1,-1 1,2 0,-1 0,0 0,1 0,0 0,-1 0,2 0,-1 0,0 0,1-1,0 1,0 0,0 0,0 0,0-1,1 1,0 0,0-1,0 0,0 1,0-1,2 1,4 3,1 0,0 0,0-1,0-1,1 0,0 0,0-1,0 0,1 0,-1-1,1-1,-1 0,1 0,0-1,0 0,0-1,0-1,0 1,0-2,-1 1,2-2,3 0,-1 0,1-1,-1-1,0 0,-1-1,1-1,-1 0,-1 0,1-2,5-4,-13 9,0 0,0-1,0 0,0 0,-1 0,0 0,0-1,0 1,-1-1,1 0,-2 0,1-1,-1 1,1 0,-2-1,1 0,-1 1,0-1,0 0,-1 0,0 1,0-1,-2-6,1 5,-1 1,-1 0,0 0,0 0,0 0,0 1,-1-1,-1 1,1 0,-1 0,0 0,0 1,0 0,-1 0,0 0,0 1,0-1,0 1,-2 0,-5-3,0 1,0 0,0 1,0 1,-1 0,0 1,0 0,0 1,-12 0,15 2,-1 1,0 0,0 0,1 1,-1 1,1 0,-1 1,1 0,0 1,1 0,-1 0,-9 8,15-10,-1 1,1 0,0 0,0 0,1 1,-1-1,1 1,0 0,0 1,1-1,-1 1,1-1,1 1,-1 0,1 0,0 0,0 1,1-1,-1 0,2 1,-1-1,1 1,0-1,0 2,1-2,0-1,0 0,1 0,0 0,0 0,0 0,0-1,1 1,0-1,0 1,0-1,0 0,1 0,0 0,-1-1,1 1,1-1,1 1,38 24</inkml:trace>
  <inkml:trace contextRef="#ctx0" brushRef="#br0" timeOffset="-1279.31">980 2136,'19'-126,"-6"-2,-5 0,-7-65,-2 187,1 23,-1 80,-1 234,15 4,-8-271</inkml:trace>
  <inkml:trace contextRef="#ctx0" brushRef="#br0" timeOffset="-832.867">1501 1963,'-9'6,"0"1,1 0,0 1,0 0,0 0,1 0,1 1,-1 0,1 1,1 0,0-1,0 2,1-1,0 0,1 1,0 0,1 0,0 0,1 0,0 0,0 0,1 0,1 0,0 3,1-8,-1 0,1 0,0 0,0-1,0 1,1 0,0-1,0 0,0 0,1 0,0 0,0 0,0-1,0 0,1 0,0 0,0 0,0-1,0 1,0-2,1 1,-1 0,1-1,0 0,0 0,-1-1,1 0,0 0,1 0,-1 0,0-1,0 0,0-1,0 1,0-1,0 0,0-1,0 0,0 0,0 0,5-2,-1-1,0-1,0 1,0-1,-1-1,0 0,-1 0,1-1,-1 0,-1 0,1-1,-1 0,-1 0,0-1,0 0,-1 0,0 0,-1-1,0 1,-1-1,0 0,0 0,-1-1,-1 1,0 0,-1 0,0-1,0 1,-1 0,-1-1,0 0,-2 0,0 1,0 0,-1 1,-1-1,0 1,0 0,-1 1,0 0,-1 0,0 0,0 1,-1 0,0 0,0 1,-1 0,0 1,0 0,0 1,-1 0,-6-2,13 6,-1 0,1 0,-1 1,1-1,-1 1,1 0,-1 0,1 1,-1-1,1 1,-1 0,1 0,0 1,-1-1,1 1,0 0,0 0,0 0,0 1,0-1,1 1,-1 0,1 0,0 0,0 1,-2 2,-3 3,2 1,-1 0,2 1,-1 0,1-1,1 2,0-1,0 0,0 8,0 0,1 1,1-1,1 1,1 0,1-1,0 1,2-1,0 1,1-1,2 3,13 38</inkml:trace>
  <inkml:trace contextRef="#ctx0" brushRef="#br0" timeOffset="-427.786">2182 1963,'-8'14,"0"0,0 1,2 0,0 0,0 0,2 1,0 0,0 0,2 0,-1 13,2-24,0 0,0 0,1 0,0-1,0 1,0 0,1 0,-1 0,1 0,0-1,0 1,1 0,0-1,-1 1,1-1,1 0,-1 1,1-1,0 0,0-1,0 1,0 0,0-1,1 0,0 1,0-2,0 1,0 0,0-1,0 0,4 2,2-1,-1-1,1-1,-1 0,1 0,0-1,-1 0,1 0,-1-1,1-1,-1 1,1-2,-1 1,0-1,0-1,0 1,5-4,3-2,0-1,0 0,-1-1,-1-1,0-1,0 0,9-12,-16 16,0-1,0 0,-1 0,0-1,-1 0,0 0,-1-1,0 1,-1-1,1-2,-4 9,0-1,0 1,0 0,-1 0,0 0,0 0,0-1,-1 1,1 0,-1 0,-1 0,1 0,-1 0,0 0,0 0,0 1,0-1,-1 0,0 1,0 0,0 0,-1 0,1 0,-1 0,-2-1,-6-3,1 0,-1 2,0-1,-1 1,1 1,-1 0,0 1,-1 1,1 0,-1 0,1 1,-1 1,0 1,1 0,-1 0,0 1,1 1,-1 0,1 1,0 1,-1 0,1 1,1 0,-1 1,-4 3,6-2,0 0,1 1,0 0,0 1,1 0,0 1,0-1,1 2,1-1,-7 12,11-16,-1 0,1 0,0 0,1 1,0-1,0 1,0-1,1 1,0 0,0 0,1 0,0-1,0 1,0 0,1 0,0 0,0-1,1 1,0 0,0-1,2 3,30 37,8-10</inkml:trace>
  <inkml:trace contextRef="#ctx0" brushRef="#br0" timeOffset="31520.51">3399 1401,'-1'-1,"1"0,-1 0,1 0,-1 1,0-1,1 0,-1 1,0-1,0 0,0 1,1-1,-1 1,0-1,0 1,0-1,0 1,0 0,0 0,0-1,0 1,0 0,0 0,0 0,0 0,0 0,0 0,0 0,0 0,0 1,0-1,0 0,0 1,0-1,0 0,0 1,0-1,1 1,-1 0,0-1,0 1,0-1,1 1,-1 0,0 0,1 0,-1-1,1 1,-1 0,1 0,-1 0,1 0,0 0,-1 0,1 0,0 0,0 0,0 0,-1 0,1 1,-6 23,1 1,1 1,1-1,1 1,2 9,-1-22,2 190,24 159,0 28,-23-347,1-19,-2 0,0 1,-2-1,-1 1,-1-1,-1 0,-1 0,-1 0,-1-1,-7 16,11-35,0 0,0 0,0 0,-1-1,0 1,0-1,0 0,0 0,0 0,-1-1,0 0,0 0,0 0,0 0,0-1,0 1,-1-1,1-1,-1 1,1-1,-1 0,0 0,1-1,-1 0,0 0,0 0,-4-1,-212 2,90 3,1-5,-71-13,-509-42,455 41,-152-30,284 24,-42-6,-1 6,-34 7,170 13,-210-16,238 17,-1 0,0 0,0 0,0 0,0-1,0 1,0-1,0 0,1 0,-1-1,0 1,0-1,1 0,-1 0,1 0,0 0,-1-1,1 1,0-1,0 0,1 0,-1 0,0 0,1 0,0-1,0 1,0-1,0 1,0-1,1-202,-6-81,-12 0,-19-49,20 214,-18-208,34 325,1 0,1 0,-1 0,1 0,0 0,0 0,0 0,1 0,0 0,0 0,0 0,0 0,1 1,0-1,0 0,0 1,0-1,1 1,0 0,0 0,0 0,0 0,1 1,-1-1,1 1,0 0,0 0,0 0,0 1,3-2,3 3,0-1,0 1,1 1,-1 0,0 1,0 0,1 0,-1 1,5 2,21 2,77 3,1-4,1-5,43-9,-16 3,100 0,193 23,412 64,-792-76,51 3,-1 6,22 8,-111-19,-1 1,0 1,0 0,0 0,-1 2,0 0,0 1,-1 0,0 1,0 0,6 8,-13-13,-1 1,1-1,-1 1,1-2,0 1,1-1,-1 1,1-2,-1 1,1-1,0 0,0 0,0-1,0 0,0 0,0-1,0 0,1 0,10-1,-15 1,1-1,-1 1,1-1,-1 1,1 0,0 0,-1 1,1-1,-1 1,1 0,-1 0,0 0,1 0,-1 0,0 1,0-1,1 1,-1 0,-1 0,1 0,0 1,0-1,1 3,3 6,1 0,0 0,0-1,1 0,0-1,1 0,0 0,1-1,-1 0,2-1,-1 0,1-1,0 0,4 0,-13-3,0 0,0 0,0 0,0 1,-1-1,0 1,1-1,-1 1,-1 0,1-1,0 1,-1 0,0 0,0 0,0 0,-1 1,1-1,-1 0,0 0,0 0,0 0,-1 1,1-1,-1 0,0 0,0 0,-1 0,1 0,-3 3,-1 21,3-7,1-3</inkml:trace>
  <inkml:trace contextRef="#ctx0" brushRef="#br0" timeOffset="31936.396">1835 278,'7'34,"1"0,2-1,1 0,2-1,1 0,1-1,2-1,1 0,11 12,-11-13,1-1,1-1,1-1,1-1,1-1,16 12,-37-34,-1 0,1 0,0 0,0-1,0 1,1-1,-1 1,0-1,1 0,-1 0,0 0,1 0,-1 0,1 0,-1-1,1 0,0 1,-1-1,1 0,0 0,-1 0,1 0,-1-1,1 1,0-1,-1 0,1 1,-1-1,0 0,1-1,-1 1,0 0,1-1,5-7,-1 0,1 0,-2-1,1 0,-1 0,-1-1,0 0,0 0,-1 0,2-11,1 3,142-394,-88 279,-2 9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01.6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0,'18'2,"17"1,20 0,15-1,12 0,6-1,-1 0,-9-1,-10 0,-17 2,-14 1,-17-1,-11 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02.60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1 113,'7'15,"1"-2,1 1,0-1,1 0,1-1,0-1,0 1,1-2,0 1,1-2,1 0,1 1,-5-2,1-1,0-1,0 1,1-2,0 1,0-2,0 0,1 0,-1-1,1 0,0-2,0 1,0-1,0-1,0 0,-1-1,1-1,0 0,0 0,-1-1,1-1,6-3,-15 6,-1-1,0 0,0 0,0-1,0 1,0 0,0-1,-1 0,1 0,-1 0,0 0,0 0,0 0,0 0,0-1,-1 1,1-1,-1 1,0-1,0 0,-1 1,1-1,-1 0,1 0,-1 1,0-1,-1 0,1 0,-1 0,1 1,-1-1,0 1,-1-1,1 0,-2-2,3 6,0-1,0 1,-1-1,1 1,0-1,0 1,0-1,0 1,-1 0,1-1,0 1,0-1,-1 1,1 0,0-1,-1 1,1 0,0-1,-1 1,1 0,-1 0,1 0,0-1,-1 1,1 0,-1 0,1 0,-1 0,1 0,-1-1,1 1,-1 0,1 0,0 0,-1 0,1 1,-1-1,1 0,-1 0,1 0,-1 0,1 0,0 1,-1-1,1 0,-1 0,1 0,0 1,-1-1,1 0,0 1,-1-1,1 0,0 1,-1-1,1 1,0-1,0 0,-1 1,1-1,0 1,0-1,0 1,0-1,0 0,0 1,0-1,0 1,-7 36,3 68,4 0,5 11,1 22,-5-123,1 54,-3 0,-9 64,7-113,0-1,-1 1,-1-1,-1 0,-1-1,0 0,-2 0,0 0,-1-1,0 0,-2-1,-7 8,16-19,0-1,0 0,-1 0,1 0,-1 0,0-1,0 0,0 0,-1 0,1 0,-1 0,0-1,1 0,-1 0,0 0,0-1,0 0,0 0,-1 0,1 0,0-1,0 0,-1 0,1 0,0-1,0 1,0-1,-1-1,1 1,-2-2,-1-5,0-1,0 0,0 0,1-1,1 0,-1 0,2-1,-1 1,2-1,-1 0,1-1,1 1,0-1,1 0,0 0,0-11,-7-52,3 0,3 0,5-47,-3 117,1 0,0 0,0 0,0 0,1 0,0 0,0 0,0 0,1 0,-1 1,1-1,0 0,0 1,1-1,-1 1,1 0,0 0,0 0,1 0,-1 1,2-2,7-1,-1 1,1 0,0 0,0 2,0-1,1 2,-1-1,1 2,-1 0,11 0,-2-1,62-4,-3 3</inkml:trace>
  <inkml:trace contextRef="#ctx0" brushRef="#br0" timeOffset="658.181">963 193,'16'0,"14"0,9 0,7 0,3 0,-1 2,-6 1,-10 0</inkml:trace>
  <inkml:trace contextRef="#ctx0" brushRef="#br0" timeOffset="902.528">990 393,'18'3,"20"0,17 0,10-1,6 0,0-1,-13 0</inkml:trace>
  <inkml:trace contextRef="#ctx0" brushRef="#br0" timeOffset="1638.602">1819 313,'140'-303,"-132"294,-8 27,-6 44,3 1,2 0,3-1,7 34,-1-48,6 93,-14-139,0 0,0 0,0 0,-1 1,1-1,-1 0,1 0,-1 0,0 0,0 0,1 0,-2 0,1 0,0-1,0 1,0 0,-1-1,1 1,-1-1,0 1,1-1,-1 0,0 1,0-1,1 0,-1 0,0 0,0-1,0 1,0 0,-1-1,1 1,0-1,0 0,0 0,0 0,0 0,-1 0,1 0,0 0,0-1,0 1,0-1,0 0,0 1,0-1,0 0,0 0,0 0,-1-1,3 1,-1 1,0-1,1 1,-1-1,1 1,-1-1,0 1,1-1,0 1,-1-1,1 0,-1 1,1-1,0 0,-1 1,1-1,0 0,0 1,-1-1,1 0,0 0,0 1,0-1,0 0,0 0,0 1,0-1,0 0,1 0,-1 1,0-1,0 0,1 0,-1 1,0-1,1 0,-1 1,0-1,1 1,-1-1,1 0,-1 1,1-1,0 1,-1-1,1 1,-1 0,1-1,0 1,-1 0,1-1,0 1,44-9,236-22,-199 18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11.3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316 117,'-15'-13,"-1"1,0 0,-1 1,0 1,0 1,-4-1,15 7,-1 0,1 1,-1-1,0 2,0-1,0 1,0 0,0 0,1 1,-1 0,0 0,0 1,0-1,0 2,0-1,0 1,0 0,-5 2,8-1,-1 0,1 0,0 0,0 1,0-1,1 1,-1 0,1 0,0 0,0 0,0 1,0-1,1 1,0 0,0 0,0 0,0 0,1 0,0 0,0 0,0 0,1 0,0 1,0-1,0 0,1 0,-1 0,1 1,0-1,1 0,-1 0,1 0,0 0,1-1,-1 1,1-1,0 1,0-1,0 0,0 0,2 2,2-1,1 1,-1-1,1-1,0 1,0-1,0 0,1-1,-1 0,1-1,0 1,0-2,0 1,0-1,0 0,0-1,0 0,0-1,0 0,0 0,0-1,0 0,2-1,-4 1,-1 0,1-1,-1 1,1-1,-1 0,0-1,0 0,0 0,-1 0,1 0,-1-1,0 0,0 0,-1-1,1 1,-1-1,-1 0,1 0,-1 0,0 0,0-1,-1 0,0 1,0-1,0 0,-1 0,0 0,0-6,-1 7,0 0,0 0,0 0,-1 0,0 0,0-1,-1 1,1 1,-1-1,-1 0,1 0,-1 1,0-1,0 1,-1 0,1 0,-4-3,6 7,0 1,0-1,1 0,-1 1,0-1,0 1,0-1,0 1,0-1,0 1,0 0,0 0,0-1,0 1,0 0,-1 0,1 0,0 0,0 0,0 0,0 1,0-1,0 0,0 0,0 1,0-1,0 1,0-1,0 1,0-1,0 1,0-1,1 1,-1 0,0 0,0-1,1 1,-1 0,0 0,1 0,-1 0,1 0,-1 0,1 0,0 0,-1 0,1 0,0 0,-15 54,15-47,1 0,-1 0,1 0,1 0,0 0,0-1,0 1,1 0,0-1,1 0,0 0,0 0,0 0,1-1,0 1,0-1,0 0,1-1,0 1,0-1,1 0,-1-1,1 0,0 0,0 0,0-1,1 0,-1 0,1-1,0 0,5 1,-5-1,0 0,0 0,0-1,1 0,-1 0,0-1,0 0,1 0,-1-1,0 0,0-1,0 0,0 0,0 0,0-1,-1-1,1 1,-1-1,0 0,0-1,0 0,-1 0,0 0,0-1,0 0,0 0,-1 0,0-1,-1 0,5-7,-5 5,-1 0,1 0,-1-1,-1 0,0 0,0 0,-1 0,0 0,-1 0,0-1,0 11,-1 1,1-1,0 0,0 0,0 0,0 0,-1 0,1 0,0 0,0 0,0 0,-1 1,1-1,0 0,0 0,0 0,-1 0,1 0,0 0,0 0,0 0,-1 0,1 0,0-1,0 1,0 0,-1 0,1 0,0 0,0 0,0 0,0 0,-1 0,1-1,0 1,0 0,0 0,0 0,0 0,-1 0,1-1,0 1,0 0,0 0,-6 21,4-16,1-1,0 1,1-1,-1 1,1-1,0 1,0 0,1-1,-1 1,1-1,0 1,0-1,0 0,1 1,0-1,-1 0,2 0,-1 0,0 0,1 0,0-1,-1 1,2-1,-1 1,0-1,1 0,-1 0,1-1,0 1,0-1,3 2,4 0,1 0,0 0,0-1,0-1,0 0,0 0,1-1,-1-1,0 0,1-1,-1 0,0-1,0 0,1-1,-2 0,4-2,-9 2,0-1,0 0,-1 0,0 0,0-1,0 1,0-1,-1 0,0-1,0 1,0-1,-1 1,1-1,-1 0,-1-1,1 1,-1 0,0-1,1 53,-3-42,0 0,0-1,0 1,1 0,0 0,0-1,0 1,0-1,0 1,1-1,0 1,-1-1,1 0,1 0,-1 0,0 0,1 0,-1 0,1-1,0 1,0-1,0 0,0 0,0 0,1 0,-1 0,0-1,1 1,0-1,-1 0,1 0,0-1,0 1,4 0,1 0,-1-1,0 0,1 0,-1-1,0 0,0-1,0 0,1 0,-2-1,1 1,0-2,0 1,-1-1,0 0,0-1,0 0,0 0,-1 0,0-1,0 0,-1 0,1-1,-1 1,0-1,-1 0,0 0,0-1,-1 1,1-1,-2 0,1 0,-1 0,0 0,-1 0,0-1,0 1,-1-1,1 8,-1 0,0 0,1 0,-1 1,0-1,0 0,1 0,-1 0,0 0,0 0,0 0,0 0,0 0,0 1,0-1,-1 0,1 0,0 0,0 0,-1 0,1 0,-1 1,1-1,0 0,-1 0,1 1,-1-1,0 0,1 1,-1-1,0 0,1 1,-1-1,0 1,0-1,1 1,-1-1,0 1,0 0,0-1,0 1,0 0,1 0,-1 0,0 0,0-1,0 1,0 0,0 1,0-1,0 0,0 0,0 0,0 1,-2 4,-1 0,1 1,0 0,1-1,0 1,0 0,0 0,0 0,1 1,0-1,1 0,-1 1,1-1,0 0,1 0,0 5,0-3,1 0,0 0,0-1,1 1,0-1,0 1,0-1,1 0,1 0,-1-1,1 1,0-1,0 0,1 0,-1-1,1 1,1-1,-1-1,1 1,0-1,1 0,11 6,0-1,1-1,0-1,0-1,0-1,1-1,9 1,19 1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08.94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184 680,'0'-1,"0"-1,1 1,-1 0,0-1,0 1,0 0,0-1,0 1,0 0,0-1,-1 1,1 0,0-1,-1 1,1 0,-1 0,1-1,-1 1,0 0,1 0,-1 0,0 0,0 0,0 0,0 0,0 0,0 0,0 0,0 1,0-1,0 0,-1 1,1-1,0 1,0-1,-1 1,1-1,0 1,0 0,-1 0,0 0,-57 3,52 0,0 0,0 0,1 1,0-1,0 1,0 1,0-1,0 1,1 0,0 0,0 1,-1 1,4-5,0 1,1-1,-1 0,1 1,-1-1,1 1,0-1,0 1,0-1,0 1,1 0,-1 0,1-1,-1 1,1 0,0 0,0 0,0-1,1 1,-1 0,0 0,1-1,0 1,0 0,0-1,0 1,0 0,1-1,-1 0,1 1,-1-1,1 0,0 1,8 4,1 0,-1-1,1-1,0 1,1-2,-1 1,1-2,0 0,0 0,0-1,0 0,0-1,1 0,11-2,-22 1,18 3,0-2,0 0,0-1,0-1,0 0,0-2,-1-1,1 0,-1-1,1-1,13-7,-31 12,1-1,0 1,-1-1,1 0,-1 0,1 1,-1-2,0 1,0 0,0 0,0-1,0 1,-1-1,1 1,-1-1,1 0,-1 0,0 0,0 0,0 0,-1 0,1 0,-1 0,0 0,1 0,-1 0,-1 0,1 0,0 0,-1 0,1 0,-1 0,0 0,0 0,0 0,-1 0,1 2,0 0,0 0,1 1,-1-1,0 1,0-1,0 1,0-1,0 1,0-1,0 1,0 0,0 0,0-1,0 1,0 0,0 0,0 0,0 0,0 0,0 0,-1 1,1-1,0 0,0 0,0 1,0-1,0 1,1-1,-1 1,0-1,0 1,0-1,0 1,0 0,1 0,-1-1,0 1,1 0,-1 0,0 0,1 0,-1 0,1 0,-20 45,20-43,-1 0,1 1,-1-1,1 0,1 1,-1-1,0 0,1 1,-1-1,1 0,0 1,0-1,1 0,-1 0,0 0,1 0,0 0,0 0,0-1,0 1,0-1,0 1,1-1,-1 0,1 0,0 0,0 0,-1 0,1-1,0 1,1-1,-1 0,0 1,0-2,2 2,6 0,-1 1,0-1,1-1,0 0,-1 0,1-1,-1 0,1-1,0 0,9-3,-15 3,-1 0,1 0,-1-1,1 1,-1-1,0 0,1 0,-1-1,0 1,-1-1,1 0,0 0,-1 0,1 0,-1-1,0 1,0-1,-1 0,1 0,-1 0,0 0,0 0,0-1,0 1,-1-1,0 1,0-1,0 1,0-1,-1 0,0 0,0 1,0-1,-1-4,0 6,0 0,0 0,0 0,-1 0,1 0,-1 0,0 0,0 1,0-1,0 0,0 1,0 0,-1 0,1 0,-1 0,0 0,0 0,1 1,-1-1,0 1,0-1,0 1,-1 0,1 1,0-1,0 0,-3 1,-2-1,-1 0,1 1,0 0,0 1,0 0,0 0,0 0,0 1,0 0,-5 3,7-3,-1 1,1 0,0 0,1 0,-1 1,1 0,-1 0,1 0,0 1,1 0,-1 0,1 0,0 0,0 1,1 0,-3 3,6-6,0-1,-1 0,1 1,1-1,-1 0,0 1,0-1,1 0,-1 0,1 1,0-1,0 0,0 0,0 0,0 0,0 0,0 0,1 0,-1 0,1-1,-1 1,1 0,0-1,0 0,0 1,0-1,-1 0,2 0,-1 0,0 0,0 0,0 0,0-1,1 1,-1-1,0 1,3-1,21 6</inkml:trace>
  <inkml:trace contextRef="#ctx0" brushRef="#br0" timeOffset="250.329">572 372,'-7'-10,"4"-2,11 1,14 4,12 8,11 8,1 8,-2 7,-7 7,-9 4,-10-3</inkml:trace>
  <inkml:trace contextRef="#ctx0" brushRef="#br0" timeOffset="780.939">812 666,'-4'14,"1"1,0 1,1-1,1 0,0 0,1 1,1-1,1 6,-1-16,0 1,0-1,1 1,-1-1,1 0,1 0,-1 0,1 0,0 0,0-1,0 1,1-1,-1 1,1-1,0-1,0 1,1 0,-1-1,1 0,-1 0,1 0,0-1,0 0,3 1,-2 0,0-1,1 0,-1-1,0 0,1 0,0 0,-1 0,1-1,-1 0,1-1,0 0,-1 0,1 0,-1 0,0-1,1 0,-1-1,0 1,0-1,0 0,-1-1,1 0,-1 0,0 0,0 0,0-1,0 1,-1-1,0-1,0 1,0 0,-1-1,1 0,2-8,-1-1,0 1,-1-1,0 0,-1 0,-1 0,0-1,-2 1,0-15,0 25,13 11,2 17,65 131,-79-154,-1 2,1 0,-1 0,1 0,0 0,0 0,-1-1,1 1,1 0,-1-1,0 1,0-1,1 1,-1-1,0 1,1-1,0 0,-1 0,1 0,0 0,-1 0,1 0,0 0,0-1,0 1,0-1,0 1,-1-1,1 0,0 0,0 1,0-1,0-1,0 1,1 0,9-7,0-1,0-1,-1 1,0-2,0 1,-1-2,0 1,-1-1,0-1,-1 0,0 0,-1 0,-1-1,6-14,20-44,-16 108,-12-28,0-1,0 1,1-1,0 0,0 0,1 0,0 0,1-1,-1 0,1-1,1 0,-1 0,1 0,0-1,0 0,1 0,0-1,8 3,2-1,0-1,1 0,-1-1,1-1,0-1,0-1,0-1,13-1,6-3</inkml:trace>
  <inkml:trace contextRef="#ctx0" brushRef="#br0" timeOffset="1214.458">2122 706,'-14'-7,"0"1,0 0,-1 1,0 1,1 0,-1 1,-1 1,-9-1,20 3,-1 0,0 0,1 0,-1 1,0 0,1 0,-1 0,1 1,-1 0,1 0,0 0,0 0,0 1,0 0,0 0,1 1,-1-1,1 1,0 0,0 0,0 0,1 0,-1 1,-1 3,3-5,0-1,1 1,-1 0,1 0,-1 0,1 1,0-1,0 0,0 0,1 1,-1-1,1 0,0 1,0-1,0 1,0-1,0 0,1 1,0-1,-1 0,1 0,0 1,1-1,-1 0,1 0,-1 0,1 0,0-1,0 1,0 0,0-1,1 1,-1-1,1 0,-1 0,1 0,0 0,0 0,0 0,0-1,0 0,0 1,0-1,1-1,1 2,3-1,-1 0,1-1,0 0,-1 0,1-1,-1 0,1 0,-1-1,1 0,-1 0,0 0,0-1,0 0,0-1,0 0,-1 0,0 0,0-1,0 1,0-1,-1-1,1 1,-1-1,-1 0,1 0,-1-1,0 1,-1-1,1 0,-1 0,-1 0,1 0,-1-1,1-6,8-38,-2-1,-2-1,-3 0,-2 0,-3-22,1 54,1-27,0-16,-3 0,-8-51,10 112,0 2,0-1,0 1,0 0,-1 0,1 0,-1-1,1 1,-1 0,1 0,-1 0,0 0,0 0,0 0,0 0,-1 1,1-1,0 0,-1 0,1 1,-1-1,0 0,-1 4,1-1,0 1,0-1,0 1,0 0,0-1,1 1,-1 0,1 0,-1 1,1-1,-1 0,1 0,0 1,0-1,0 0,1 1,-1-1,0 2,0-1,-14 51,1 1,3 1,3-1,2 2,1 32,2-50,1 1,2 0,1-1,3 1,1-1,2 1,1-2,8 19,3-12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07.09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227 637,'-11'-8,"0"1,0 0,-1 0,0 2,-1-1,1 1,-1 1,-5-1,14 4,1 1,-1-1,0 1,1-1,-1 1,0 0,1 1,-1-1,0 0,1 1,-1 0,1 0,-1 0,1 0,-1 1,1 0,0-1,0 1,-1 0,1 0,1 1,-1-1,0 1,0-1,1 1,0 0,-1 0,1 0,0 0,1 0,-1 1,0-1,1 0,-1 0,0 0,1 1,-1-1,1 0,0 1,0-1,0 1,1-1,-1 1,1 0,0-1,0 1,0-1,1 1,-1-1,1 1,0-1,0 1,0-1,0 1,0-1,1 0,0 0,-1 1,1-1,0-1,1 1,-1 0,1 0,-1-1,1 1,0-1,-1 0,1 0,0 0,3 1,2-1,1 0,0 0,-1-1,1 0,0-1,0 0,0 0,0-1,-1 0,1 0,0-1,-1 0,1-1,-1 0,7-3,-10 4,0 0,-1-1,1 1,0-1,-1 0,0 0,1-1,-1 1,0-1,-1 0,1 0,-1 0,0 0,0-1,0 1,0-1,-1 0,0 0,0 0,0 0,0 0,-1 0,0-1,0 1,-1 0,1-2,2 79,-1-67,0-1,0 0,1 1,-1-1,1 0,0-1,0 1,0 0,1-1,-1 0,1 0,0 0,0 0,0 0,0-1,0 0,1 0,-1 0,1 0,-1-1,1 1,0-1,-1-1,1 1,0-1,0 1,0-1,-1-1,1 1,0-1,0 1,-1-2,1 1,0 0,-1-1,1 0,-1 0,0 0,1 0,-1-1,0 0,-1 0,1 0,0 0,-1 0,0-1,0 0,1 0,10-17,-1 0,-1 0,0-1,-2-1,-1 0,0 0,-2-1,-1 0,0 0,-2 0,-1-3,7-52,-4 0,-3-1,-4-16,1 82,0 4,0 1,0-1,-1 1,0 0,-1 0,0-1,-1 1,1 0,-3-2,5 11,0-1,0 1,0 0,-1-1,1 1,0 0,0 0,-1-1,1 1,0 0,-1 0,1 0,0-1,0 1,-1 0,1 0,-1 0,1 0,0 0,-1 0,1 0,0-1,-1 1,1 0,0 0,-1 0,1 0,-1 1,1-1,0 0,-1 0,1 0,0 0,-1 0,1 0,0 1,-1-1,1 0,0 0,-1 0,1 1,0-1,0 0,-1 0,1 1,0-1,0 0,0 1,-1-1,1 0,0 1,0-1,0 0,0 1,0-1,0 0,0 1,-1-1,1 0,0 1,0-1,0 1,1-1,-1 0,0 1,0-1,0 0,0 1,0-1,0 1,-3 20,0 0,1 0,2 1,0-1,1 0,1 1,4 14,-4-16,3 21,6 63,5-1,4-1,7 7,-26-104,30 69,-30-72,0 0,1 1,0-1,-1 0,1 0,0 0,0 0,0 0,0-1,1 1,-1-1,0 1,1-1,-1 0,1 0,-1 0,1 0,0 0,-1-1,1 1,0-1,-1 1,1-1,0 0,0 0,-1-1,2 1,10-5,0 0,0-1,0 0,-1-1,0 0,0-1,-1-1,0 0,-1-1,0 0,5-6,87-105,-102 120,-2 1,1-1,0 1,0-1,0 1,0-1,0 1,0-1,0 1,0-1,0 1,1-1,-1 1,0 0,0-1,0 1,0-1,1 1,-1-1,0 1,0 0,1-1,-1 1,0-1,1 1,-1 0,1-1,-1 1,0 0,1 0,-1-1,1 1,-1 0,1 0,-1 0,0 0,1-1,-1 1,1 0,-1 0,1 0,-1 0,1 0,-1 0,1 0,-1 0,1 0,-1 1,1-1,-1 0,1 0,-1 0,1 0,-1 1,0-1,1 0,-1 0,1 1,-1-1,0 0,1 1,-1-1,0 1,1-1,-1 0,0 1,0-1,0 41,-1-39,0 1,1 0,-1 0,0 0,1 0,0 0,0-1,0 1,0 0,0 0,0 0,1 0,-1 0,1 0,0-1,0 1,0 0,0 0,1-1,-1 1,1-1,-1 1,1-1,0 0,0 0,0 0,0 0,0 0,0 0,1 0,-1-1,1 1,-1-1,1 0,0 1,2-1,5 0,0-1,-1 0,1-1,0 0,-1 0,1-1,-1-1,1 0,-1 0,0 0,0-1,0-1,-1 1,1-2,-1 1,0-1,-1 0,0 0,0-1,0 0,0-1,-1 1,-1-1,1 0,-1-1,-1 1,1-1,-1 0,0-2,3 1,-9 34,1-17,-2 4,1 0,0 0,1 1,1-1,0 0,0 1,1-1,0 0,1 0,0 0,1 0,0 0,1 0,2 4,7 2</inkml:trace>
  <inkml:trace contextRef="#ctx0" brushRef="#br0" timeOffset="556.209">374 209,'151'-26,"-15"12,1 6,0 6,111 14,-220-11,1 2,-1 0,0 2,0 2,-1 0,0 2,0 0,0 2,-2 1,1 2,-2 0,4 4,-22-13,-1 0,0 1,1 0,-2 0,1 0,-1 1,0 0,0-1,-1 1,0 1,0-1,-1 0,0 1,0-1,-1 1,1 0,-2-1,1 1,-1 0,0 0,-1-1,-1 9,1-6,1 0,0 0,1 1,0-1,1 0,0 0,1 0,0 0,0-1,1 1,0-1,1 0,0 0,0 0,1-1,0 0,1 1,-6-7,1-1,-1 1,0-1,0 1,1-1,-1 1,1-1,-1 0,1 0,0 0,-1 0,1 0,0 0,0 0,0 0,-1-1,1 1,0-1,0 1,0-1,0 0,0 0,0 0,0 0,0 0,0 0,0-1,0 1,0 0,0-1,0 0,0 1,0-1,-1 0,1 0,0 0,-1 0,1-1,0 1,0-1,162-130,-162 131,-1 1,0 0,1 0,-1-1,1 1,-1 0,1 0,-1 0,1 1,-1-1,1 0,-1 1,1-1,-1 1,1-1,-1 1,0-1,1 1,-1 0,0 0,0 0,0 0,1 0,-1 0,0 0,0 0,0 0,-1 0,1 1,0-1,0 0,-1 1,1-1,-1 0,1 1,-1-1,1 1,-1-1,0 1,0-1,0 1,0-1,0 1,0-1,0 1,0 0,6 18,-1-13,-1-1,2 1,-1-1,0 0,1 0,0-1,1 0,-1 0,1 0,0-1,0 0,0 0,1 0,-1-1,1-1,0 1,0-1,0 0,0-1,0 0,0 0,4-1,34 5</inkml:trace>
  <inkml:trace contextRef="#ctx0" brushRef="#br0" timeOffset="954.273">2539 476,'-22'-3,"7"0,0 1,0 0,0 1,0 1,0 0,0 1,-1 1,1 0,1 1,-3 1,14-2,0-1,0 1,0-1,0 1,0 0,0 0,1 1,-1-1,1 0,-1 1,1 0,0-1,0 1,0 0,0 0,1 0,-1 0,1 1,0-1,0 0,0 1,0-1,0 0,1 1,-1-1,1 1,0-1,0 1,1-1,-1 1,1-1,0 1,-1-1,1 0,1 1,-1-1,0 0,1 0,0 0,0 0,0 0,0 0,0-1,0 1,1-1,-1 1,1-1,2 1,9 5,0 0,1-2,0 0,0 0,1-2,-1 0,1 0,0-2,0 0,0-1,1 0,-1-1,0-1,6-2,-8 3,0 0,0-2,0 0,-1 0,1-1,0-1,-1 0,0-1,0-1,0 0,-1 0,0-1,0-1,-1 0,0-1,0 0,-1 0,0-1,-1-1,6-7,-7 5,-2 2,-7 23,-10 95,10-102,2 0,-1-1,0 1,1-1,0 1,0-1,0 0,1 1,-1-1,1 0,0 0,0 0,1 0,-1 0,1 0,0-1,0 1,0-1,0 0,0 0,1 0,1 1,34 3,-20-12</inkml:trace>
  <inkml:trace contextRef="#ctx0" brushRef="#br0" timeOffset="1202.711">2927 182,'-13'-4,"-8"-2,-1 2,2 7,7 7,13 7,13 4,4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22.952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1,'20'4,"21"2,19 0,18 1,13-1,8 1,2 2,-4 1,-9 2,-14 0,-14-1,-13-2,-14-4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24.01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0 1,'4'21,"0"-1,2 1,0-1,1 0,1-1,1 0,1 0,1 0,7 8,-12-19,0 0,0 0,1-1,0 0,0 0,1-1,0 0,0 0,0-1,1 0,0 0,0-1,0 0,0-1,1 0,-1 0,1-1,0 0,0-1,0 0,1-1,-3 1,-1-1,0 0,0-1,0 0,1 0,-1-1,0 1,0-1,0-1,-1 0,1 0,-1 0,1 0,-1-1,0 0,0-1,-1 1,1-1,-1 0,0-1,0 1,-1-1,0 0,0 0,0 0,-1 0,0-1,0 0,0 1,-1-1,0 0,0 0,-1 0,0-4,-1 7,0 1,0 0,-1 0,1 0,-1 0,0 0,0 0,0 0,-1 0,1 0,-1 0,1 1,-1-1,0 0,0 1,0 0,-1-1,1 1,1 1,0 1,0-1,0 0,0 1,0-1,0 1,-1-1,1 1,0-1,0 1,0 0,-1 0,1 0,0-1,0 1,-1 1,1-1,0 0,0 0,0 0,-1 0,1 1,0-1,0 1,0-1,0 1,0-1,-1 1,1 0,0-1,0 1,1 0,-1 0,0 0,0 0,0 0,0 0,1 0,-1 0,1 0,-1 0,1 0,-1 0,1 0,-1 1,1 0,-5 12,0-1,1 2,0-1,1 0,1 1,0-1,2 1,-1 10,0-4,-7 785,6-763,-1 0,-3 0,-1-1,-2 0,-2 0,-11 26,21-64,-1 0,1 0,-1-1,0 1,0 0,0-1,-1 1,1-1,-1 0,0 0,0 0,0 0,0-1,-1 2,2-4,1 0,0 0,-1 0,1 0,0 0,-1 0,1 0,0-1,-1 1,1 0,0-1,0 1,-1-1,1 0,0 1,0-1,0 0,0 1,0-1,0 0,0 0,0 0,0 0,0 0,1 0,-1 0,0-1,1 1,-1 0,0 0,1-1,-12-21,1-1,1 1,1-2,1 1,-2-14,0 2,-102-337,112 372,-3-3,2 0,-1 0,0-1,1 1,0-1,0 1,0-1,1 1,-1-1,1 1,0-1,1 1,-1-1,1 0,0 1,0-1,0 1,0 0,1-1,0 1,0 0,0 0,0 0,1 0,-1 1,1-1,0 1,0-1,4-2,7 0,0 1,0 0,1 1,0 0,0 1,0 1,0 1,0 0,12-2,37-4</inkml:trace>
  <inkml:trace contextRef="#ctx0" brushRef="#br0" timeOffset="905.258">736 241,'18'3,"15"-1,14 1,12 0,7-2,2 0,-4 0,-11-1,-14 0</inkml:trace>
  <inkml:trace contextRef="#ctx0" brushRef="#br0" timeOffset="1150.116">816 482,'16'4,"16"3,20-2,18 0,13-4,4-2,-12-1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15.11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3849 922,'15'-40,"3"-10,2 0,2 1,3 1,11-14,-35 59,0 0,0 1,0-1,0 1,1-1,-1 1,1 0,0-1,0 1,0 0,0 0,0 0,0 0,0 1,1-1,-1 1,0-1,1 1,0 0,-1 0,1 0,0 0,-1 0,1 1,0-1,0 1,0 0,-1 0,1 0,0 0,0 0,0 1,0-1,-1 1,1 0,0 0,-1 0,1 0,-1 0,3 1,2 8,-1 0,1 0,-2 0,1 1,-2 0,1 0,-1 0,-1 1,0-1,-1 1,0-1,-1 1,0 0,-1 0,0 0,1-5,0-1,-1 1,0-1,0 1,-1-1,0 1,0-1,0 0,-1 1,0-1,0 0,-1 0,1 0,-1 0,-1-1,1 1,-1-1,0 0,0 0,0 0,-1 0,0-1,0 1,0-2,0 1,-1 0,1-1,-1 0,-1 0,6-2,0-1,0 1,0-1,0 0,0 1,0-1,0 0,0 0,-1 0,1 1,0-1,0 0,0-1,0 1,0 0,0 0,0 0,0-1,0 1,0 0,0-1,0 1,0-1,0 1,0-1,0 0,0 1,0-1,0 0,1 0,-1 1,0-1,1 0,-1 0,0 0,1 0,-1 0,1 0,0 0,-1 0,1 0,0 0,0 0,-1 0,1 0,0-1,0 1,0-1,15-51,-5 43,-1 0,1 0,1 1,-1 1,1-1,1 2,0 0,0 0,0 1,1 1,0 0,0 0,0 1,0 1,1 0,0 1,-1 1,4 0,7-3,0 0,-1-2,1-1,-1-1,7-4,-27 11,-1 1,1-1,-1 0,0 0,1-1,-1 1,0 0,0-1,0 1,0-1,0 0,0 1,0-1,-1 0,1 0,-1 0,1 0,-1-1,0 1,0 0,0-1,0 1,0 0,0-1,-1 1,1-1,-1 0,0 1,0-1,0 1,0-1,0 1,0-1,-1 1,1-1,-1 1,0-1,1 1,-1-1,0 1,-1 0,1-1,0 1,-1 0,-5-2,0 0,-1 0,0 1,0 0,0 0,0 1,0 0,0 0,-1 1,1 0,0 1,-1 0,1 0,-1 0,1 1,-1 1,4-2,1 0,-1 1,1 0,0-1,-1 2,1-1,0 0,0 1,0 0,0 0,0 0,0 0,0 1,1-1,-1 1,1 0,0 0,0 0,0 1,0-1,0 1,1 0,0-1,-1 1,2 0,-1 0,0 1,1-1,0 0,0 0,0 1,0-1,1 1,-1-1,1 1,0-1,1 0,-1 1,1-1,0 1,0-1,0 0,1 0,-1 1,1-1,0 0,0-1,2 3,9 6,0 0,1-1,0-1,1-1,0 0,0 0,1-2,0 0,1 0,-1-2,1 0,0-1,1-1,-1 0,13-1,-2 2,0-2,-1-1,1-1,0-1,20-4,-3-4</inkml:trace>
  <inkml:trace contextRef="#ctx0" brushRef="#br0" timeOffset="331.117">4838 535,'-4'3,"1"0,0 0,-1 0,1 0,0 1,0-1,1 1,-1 0,1 0,0 0,0 0,0 0,1 0,-1 1,1-1,0 0,0 1,0-1,1 1,0-1,0 1,0-1,0 1,1-1,-1 1,1-1,1 1,-1-1,0 0,2 4,1 0,1 0,0 1,0-2,1 1,-1 0,2-1,-1 0,1-1,0 1,0-1,1-1,0 1,0-1,0-1,0 0,1 0,0 0,0-1,11 4,1-2,0 0,0-1,0-1,0-1,1 0,10-2,-27 1,-1-1,1 1,0-1,0 0,0 0,0 0,0-1,-1 0,1 0,0 0,0 0,-1-1,1 0,-1 0,1 0,-1 0,0-1,0 0,0 0,0 0,-1 0,1 0,-1-1,0 1,0-1,0 0,0 0,-1-1,1 1,-1 0,0-1,0 0,-2-73,4-18,2 82</inkml:trace>
  <inkml:trace contextRef="#ctx0" brushRef="#br0" timeOffset="1208.283">5012 548,'-16'-2,"-10"-3,-2-1,-2 1,3 1,5 4,5 3,5 7,4 1</inkml:trace>
  <inkml:trace contextRef="#ctx0" brushRef="#br0" timeOffset="1668.085">5252 561,'2'15,"1"0,0-1,1 0,1 0,0 0,1 0,0-1,1 0,0 0,1 0,1-1,0-1,0 1,1-2,1 1,7 5,-16-14,1-1,-1 1,1 0,0-1,-1 1,1-1,0 0,0 0,0 0,0-1,0 1,0 0,0-1,0 0,0 0,0 0,0 0,0-1,0 1,0-1,0 1,0-1,0 0,0 0,0-1,-1 1,1 0,0-1,-1 0,1 1,-1-1,0 0,1-1,-1 1,0 0,0 0,-1-1,1 1,0-1,-1 0,1 0,-1 1,0-1,0-1,25-118,-15 51,-12 70,1 0,0-1,0 1,0 0,0 0,0 0,0 0,0 0,0 0,1 0,-1 0,0-1,1 1,-1 0,1 0,-1 0,1 1,-1-1,1 0,0 0,-1 0,1 0,0 0,0 1,-1-1,1 0,0 1,0-1,0 0,0 1,0 0,0-1,0 1,0-1,0 1,0 0,1 0,-1 0,0-1,0 1,0 0,0 0,0 1,0-1,0 0,0 0,0 0,1 1,-1-1,0 1,0-1,0 1,0-1,0 1,12 10</inkml:trace>
  <inkml:trace contextRef="#ctx0" brushRef="#br0" timeOffset="2528.147">5827 789,'24'-22,"-2"0,0-1,-2-2,0 0,-2-1,-1-1,-1 0,0-4,-15 30,0 0,0 0,0-1,0 1,-1 0,1 0,0-1,0 1,-1-1,1 1,-1-1,1 1,-1-1,0 1,0-1,0 1,0-1,0 1,0-1,0 1,0-1,0 1,-1-1,1 1,0-1,-1 1,0-1,1 1,-1 0,0-1,0 1,1 0,-1 0,0-1,0 1,-1 0,1 0,0 0,0 0,0 0,-1 1,1-1,0 0,-1 1,1-1,-1 0,1 1,-1 0,1-1,-1 1,1 0,-1 0,1 0,-2 0,-3 2,-1 1,1-1,0 1,0 1,0-1,0 1,0 0,1 1,0-1,0 1,0 0,0 0,1 1,0-1,0 1,0 0,1 0,0 1,0-1,0 0,1 1,0 0,1-1,-1 1,1 0,0 0,1 0,0 0,0 0,1 3,0-4,0-1,1 1,0-1,0 0,1 0,-1 0,1 0,0 0,0 0,1-1,-1 1,1-1,0 0,0 0,1 0,-1-1,1 0,0 0,0 0,0 0,0-1,0 1,5 0,6 2,-1 0,1-2,0 0,0 0,0-2,0 0,15-1,-21 1,0-1,0-1,0 1,0-2,-1 1,1-1,0-1,-1 0,0 0,1-1,-1 0,-1 0,1-1,-1-1,1 1,-2-1,1 0,-1-1,0 0,0 0,0-1,-1 0,-1 0,1 0,-1 0,-1-1,2-4,-2-17,-4 30,0-1,0 1,1 0,-1-1,0 1,0-1,0 1,0-1,0 1,0 0,0-1,0 1,0-1,0 1,0-1,0 1,0 0,-1-1,1 1,0-1,0 1,0 0,-1-1,1 1,0 0,0-1,-1 1,1 0,0-1,-1 1,1 0,0 0,-1-1,1 1,0 0,-1 0,1 0,0-1,-1 1,1 0,-1 0,1 0,-1 0,1 0,0 0,-1 0,1 0,-1 0,1 0,-1 0,1 0,0 0,-1 0,1 0,-1 1,1-1,0 0,-1 0,1 0,0 1,-1-1,-1 2,0 0,-1 1,1-1,0 1,1-1,-1 1,0 0,1 0,0 0,-1 0,1 0,0 0,1 0,-1 0,0 0,1 0,0 0,0 1,0-1,0 0,0 0,1 0,-1 0,1 1,0-1,0 0,0 0,0 0,1-1,-1 1,1 0,-1 0,1-1,1 2,4 0,-1 0,1 0,-1-1,1 0,0 0,0-1,1 1,-1-2,0 1,1-1,-1 0,0-1,1 1,-1-2,1 1,-1-1,1 0,-1 0,0-1,1 0,-1-1,0 1,0-1,-1-1,1 1,-1-1,0 0,1-1,-2 1,1-1,0-1,66-67,-71 73,-1 0,1 0,0 0,-1 0,1 0,-1 0,1 0,0 1,-1-1,1 0,-1 0,1 0,-1 1,1-1,-1 0,1 1,-1-1,1 0,-1 1,1-1,-1 1,0-1,1 0,-1 1,0-1,1 1,-1-1,0 1,1 0,-1-1,0 1,0-1,0 1,0-1,0 1,1 0,-1-1,0 1,0-1,-1 1,1 0,0-1,0 1,0-1,0 1,0-1,-1 1,1 0,0-1,0 1,-1-1,1 1,0-1,-1 1,1-1,-1 0,1 1,-1-1,1 7,0-2,1 0,-1 1,1-1,0 1,1-1,-1 0,1 0,0 0,0 0,1 0,-1 0,1 0,0-1,1 1,-1-1,1 0,0 0,0 0,0-1,0 1,0-1,1 0,0 0,0-1,-1 1,2-1,-1 0,0-1,0 1,0-1,1 0,-1 0,1 0,-1-1,1 0,-1 0,1-1,0 1,2-1,-1-1,0 0,0 0,0 0,0-1,-1 0,1 0,0 0,-1-1,0 0,0-1,0 1,-1-1,0 0,0 0,0-1,0 1,-1-1,0 0,1-2,6-12,0 1,-2-2,0 1,-2-1,0-1,0-1,14-66,-4-1,-3-1,-5 0,-2-56,-9 117,2 29,-1 1,1 0,-1 0,1 0,-1-1,0 1,1 0,-1 0,1 0,-1 0,1 0,-1 0,1 0,-1 0,0 0,1 0,-1 0,1 1,-1-1,1 0,-1 0,1 1,-1-1,1 0,-1 0,1 1,-1-1,1 0,-1 1,1-1,0 1,-1-1,1 1,0-1,-1 1,1-1,0 1,0-1,-1 1,1-1,0 1,0-1,0 1,0-1,0 1,0 0,0-1,0 1,0-1,0 1,0-1,0 1,0-1,0 1,0 0,-10 32,1 1,1 1,2 0,2 0,1 0,1 12,2-14,0-1,2 1,2-1,1 0,1 0,2 0,1-1,1 0,2-1,1 0,1-1,4 3,18 10,-25-44,-3-9</inkml:trace>
  <inkml:trace contextRef="#ctx0" brushRef="#br0" timeOffset="2994.429">6750 280,'74'20,"0"-3,2-4,-1-3,16-2,-87-8,268 18,-250-15,-22 2,-88 38,3 21,83-62,0 0,0 0,0 0,0 0,0 0,1 0,-1 1,1-1,-1 1,1-1,0 1,0 0,0-1,1 1,-1 0,0 0,1-1,0 1,0 0,0 0,0 0,0 0,0-1,1 1,0 0,-1 0,1-1,0 1,0 0,0-1,1 1,-1-1,1 1,-1-1,1 0,7 5,0 0,0-1,1 0,0-1,0 0,1 0,-1-1,1-1,0 0,0 0,0-1,0-1,1 1,-1-2,0 0,1 0,10-2,-14 2,0 0,0-1,-1 0,1 0,0-1,-1 1,1-2,-1 1,0-1,0 0,0-1,0 0,0 0,-1 0,0-1,0 0,0 0,0 0,-1-1,2-2,-4-6,-9 16,4 3,0 0,1 1,-1-1,1 1,0-1,1 1,-1-1,1 1,0-1,1 1,-1 0,1-1,0 1,0-1,1 0,0 1,-1-1,2 0,-1 0,1 0,0 0,0 0,0-1,0 0,1 1,0-1,0 0,0-1,0 1,1-1,0 0,-1 0,1 0,0 0,5 1,19 10,1 0,1-2,0-1,1-2,0-1,16 1,31 5</inkml:trace>
  <inkml:trace contextRef="#ctx0" brushRef="#br0" timeOffset="-2205.449">359 789,'-1'-7,"-2"0,1 1,-1-1,0 1,0-1,-1 1,0 0,0 1,0-1,-1 1,1-1,-1 1,-1 1,1-1,-1 1,0 0,1 0,-2 1,1-1,0 1,-1 1,0-1,1 1,-1 0,0 1,0 0,0 0,0 0,0 1,0 0,0 0,0 1,0 0,0 0,-2 1,-1 2,1 0,-1 0,1 1,0 1,0-1,0 1,1 1,0-1,0 2,0-1,1 1,1 0,-1 0,1 1,0 0,1 0,0 0,1 1,0 0,0 0,1 0,0 0,0 7,2-14,1 0,0-1,0 1,0 0,1 0,-1-1,0 1,1-1,0 1,0 0,-1-1,2 1,-1-1,0 0,0 1,1-1,-1 0,1 0,0 0,0 0,0 0,0 0,0 0,0-1,0 1,0-1,1 1,-1-1,0 0,1 0,0 0,-1 0,1-1,-1 1,1-1,1 1,5 0,0-1,0 1,-1-1,1-1,0 0,-1 0,1-1,0 0,-1 0,8-4,-6 2,-1 0,1-1,-1 0,1-1,-2 0,1-1,-1 1,0-2,0 1,0-1,-1 0,-1-1,0 0,0 0,0 0,-1-1,0 1,-1-1,1-6,-5 17,-1-1,1 0,0 0,-1 0,1 1,-1-1,1 0,-1 0,1 0,-1 0,1 0,-1 0,1 0,-1 0,1 0,0 0,-1 0,1-1,-1 1,1 0,-1 0,1 0,-1-1,1 1,0 0,-1 0,1-1,0 1,-1 0,1-1,0 1,-1 0,1-1,0 1,-1 0,1-1,0 1,0-1,0 1,-1-1,1 1,0-1,0 1,0 0,0-1,0 1,0-1,0 1,0-1,0 1,0-1,-5 11,1-1,0 1,0 0,1 0,0 0,1 0,0 1,1-1,0 1,0-1,0 1,-1 51,2 0,3 0,3 0,2-1,16 55,12 102,-34-197,-1-1,0 1,-1 0,-2-1,0 1,-3 10,4-26,0 0,0 1,0-1,-1-1,0 1,0 0,0 0,-1-1,1 1,-1-1,0 0,-1 0,1 0,-1 0,1-1,-1 1,0-1,0 0,-1 0,1 0,-1-1,1 1,-1-1,0 0,0-1,0 1,0-1,-1 0,1 0,0-1,1 0,-1 0,0 0,0-1,1 0,-1 0,0 0,1 0,-1-1,1 1,-1-1,1 0,0-1,0 1,0-1,0 0,0 0,1 0,-1 0,1-1,0 1,0-1,0 0,-1-1,-3-7,0 0,0 0,2-1,-1 0,1 0,1 0,1 0,-1-5,0-6,1 0,1-1,1 0,2 1,0-1,2 1,0-1,2 1,1 0,0 0,2 1,1 0,1 0,0 1,2 0,1 1,9-12,5-3,0 2,3 0,0 3,2 0,1 2,2 2,1 1,0 1,20-8,15-1,-70 34,-1-1,0 1,1 0,-1 0,1-1,-1 1,1 0,-1 0,1 0,-1 0,1 0,-1 0,1-1,-1 1,1 0,-1 1,1-1,-1 0,1 0,-1 0,1 0,-1 0,1 0,-1 1,0-1,1 0,-1 0,1 1,-1-1,1 0,-1 0,0 1,1-1,-1 1,0-1,1 0,-1 1,0-1,0 1,1-1,-1 1,0-1,0 0,0 1,0-1,0 1,1-1,-1 1,0-1,-4 31,2-13,2-13,1 0,0 0,0 0,0 0,1 0,0 0,0-1,0 1,1 0,-1-1,1 0,0 0,0 1,1-2,-1 1,1 0,0-1,0 0,0 0,0 0,1 0,-1 0,1-1,0 0,-1 0,1 0,2-1,1 2,1 0,-1-1,1 0,0 0,0-1,0-1,0 1,0-1,0-1,0 0,0 0,0-1,0 0,-1 0,4-2,-7 1,0 0,0 0,0 0,0-1,-1 1,1-1,-1 0,0-1,0 1,-1-1,1 1,-1-1,0 0,0-1,-1 1,0 0,0-1,0 1,0-1,-1 0,0 1,0-1,0 0,-1 0,0 0,0 0,-1 1,0-1,1 0,-2 0,1 1,-1-1,0 0,0 1,-1 0,1-1,-1 1,0 0,0 1,-1-1,0 0,0 1,0 0,0 0,-1 0,1 1,-1-1,0 1,0 0,0 0,0 1,-1-1,0 2,1 0,0 0,0 1,-1-1,1 1,-1 0,1 1,0-1,0 1,-1 0,1 1,0-1,0 1,0 0,0 0,0 0,1 1,-1 0,1 0,-1 0,1 0,0 1,0 0,0-1,1 2,0-1,-1 0,-1 3,0-1,1 1,0 0,0 0,0 0,1 0,0 1,0-1,1 1,0 0,1-1,-1 1,1 0,1 0,0 0,0 0,1 8,0-13,0 1,0-1,0 1,0-1,1 0,-1 0,1 1,0-1,0 0,0-1,1 1,-1 0,1-1,-1 1,1-1,0 0,0 1,0-1,0-1,0 1,1 0,-1-1,0 0,2 1,23 6</inkml:trace>
  <inkml:trace contextRef="#ctx0" brushRef="#br0" timeOffset="-1953.088">894 308,'-20'-3,"-17"3,-7 7,-3 7,6 10,10 9,12 6,16 7,17 2,8-7</inkml:trace>
  <inkml:trace contextRef="#ctx0" brushRef="#br0" timeOffset="-1701.733">975 922,'9'12,"10"3,10 0,1-4</inkml:trace>
  <inkml:trace contextRef="#ctx0" brushRef="#br0" timeOffset="-1387.572">1576 655,'-11'-3,"-1"1,0 0,0 0,0 1,1 1,-1 0,0 0,0 1,0 1,0 0,1 1,-1 0,1 0,0 1,0 1,-3 1,12-4,0 0,0-1,0 1,0 0,0 0,0 0,0 1,1-1,-1 0,1 1,0-1,-1 1,1-1,0 1,1-1,-1 1,0 0,1-1,-1 1,1 0,0 0,0 0,0-1,0 1,1 0,-1 0,1-1,0 1,-1 0,1-1,0 1,1-1,-1 1,4 5,-1 0,2 0,-1-1,1 1,0-1,1-1,-1 1,2-1,1 1,156 112,-165-119,1 0,0 1,0-1,0 0,0 1,0-1,-1 1,1-1,0 1,0-1,-1 1,1-1,0 1,-1 0,1-1,0 1,-1 0,1-1,-1 1,1 0,-1 0,0 0,1 0,-1 0,0-1,1 1,-1 0,0 0,0 0,0 0,0 0,0 0,0 0,0 0,0 0,0-1,-1 1,1 0,0 0,-1 0,1 0,0 0,-1-1,1 1,-1 0,1 0,-1-1,0 1,1 0,-1-1,0 1,1 0,-1-1,0 1,0-1,1 1,-1-1,0 0,-1 1,-68-3,68 1,1 1,-1-1,1 1,-1-1,1 1,0-1,-1 0,1 0,0 0,0 0,-1 0,1 0,0 0,0 0,0 0,0 0,0-1,1 1,-1 0,0-1,1 1,-1-1,0 1,1-1,0 1,-1-1,1 1,0-1,0 1,0-1,0 1,0-1,0 1,0-1,1 0,-1 1,0-1,1 1,-1 0,1-1,0 1,-1-1,1 1,0 0,10-16,1 1,0 0,1 1,1 1,0 0,1 1,0 0,1 2,0-1,13-4,-23 11,5-3,0 1,1-1,0 2,0 0,1 0,0 1,5-1,-17 6,1 0,-1-1,0 1,1 0,-1 0,0 0,1 0,-1 0,1 0,-1 0,0 1,1-1,-1 0,0 1,1-1,-1 1,0-1,1 1,-1 0,0 0,0-1,0 1,0 0,0 0,0 0,0 0,0 0,0 0,0 1,-1-1,1 0,0 0,-1 1,1-1,-1 0,0 1,1-1,-1 0,0 1,1 0,0 65,-2-49,0-11,0-1,1 0,-1 1,1-1,1 1,-1-1,1 0,0 1,1-1,-1 0,1 0,1 0,-1 0,1 0,0-1,0 1,0-1,1 1,0-1,0-1,1 1,3 4,25-11,-18-5</inkml:trace>
  <inkml:trace contextRef="#ctx0" brushRef="#br0" timeOffset="-1223.01">1844 508,'0'0</inkml:trace>
  <inkml:trace contextRef="#ctx0" brushRef="#br0" timeOffset="-935.782">2258 1,'18'157,"-3"-34,-2 86,-23 123,9-326,0 1,1-1,0 1,0-1,1 0,-1 1,2-1,-1 1,0-1,1 0,0 0,1 0,0 0,-1 0,2-1,-1 1,1-1,0 0,0 0,0 0,0 0,1-1,0 0,0 0,0 0,2 0,0-2,1 0,0 0,0 0,0-1,0-1,0 1,0-1,1-1,-1 0,0 0,0 0,0-1,-1 0,1 0,0-1,-1 0,1-1,-1 0,0 0,5-4,23-17</inkml:trace>
  <inkml:trace contextRef="#ctx0" brushRef="#br0" timeOffset="-684.658">2084 468,'25'-2,"29"-1,28-2,20-3,-7 0</inkml:trace>
  <inkml:trace contextRef="#ctx0" brushRef="#br0" timeOffset="4515.526">667 1939,'-5'-1,"1"0,-1 0,0 1,1 0,-1 0,1 0,-1 0,0 1,1 0,-1 0,1 0,0 1,-1-1,1 1,0 0,0 0,0 0,0 1,0-1,1 1,-1 0,1 0,-1 1,1-1,0 1,1-1,-1 1,0 0,1 0,0 0,0 0,0 1,1-1,-1 0,1 1,0-1,1 1,-1 3,-1 0,1 1,0-1,1 1,0 0,0-1,1 1,0-1,0 1,1-1,0 1,1-1,0 0,0 0,1 0,-1 0,2-1,-1 0,1 0,0 0,1 0,0-1,0 0,0 0,1 0,0-1,0 0,0 0,0-1,1 0,0 0,0-1,0 0,0 0,1-1,8 1,-1-2,0 0,1-1,-1-1,1-1,-1 0,0-1,0 0,0-1,0-1,-1-1,0 0,0-1,0-1,-1 0,0-1,-1 0,0-1,0-1,-1 0,6-8,-14 16,0-1,-1 0,1 0,-1 0,0-1,0 1,-1-1,1 1,-1-1,0 0,0 0,-1 0,1 0,-1-2,-1 7,0-1,0 0,0 0,0 1,0-1,0 0,0 0,0 1,0-1,0 0,-1 0,1 1,0-1,-1 0,1 1,0-1,-1 0,1 1,-1-1,1 1,-1-1,1 0,-1 1,1-1,-1 1,0 0,1-1,-1 1,1-1,-1 1,0 0,0 0,1-1,-1 1,0 0,0 0,1 0,-1 0,0 0,0 0,1 0,-1 0,0 0,0 0,1 0,-1 0,0 0,0 1,1-1,-1 0,-33 20,32-17,0-1,0 1,0 0,0 0,1 0,0 0,-1 0,1 0,0 0,1 0,-1 1,0-1,1 0,0 0,0 1,0-1,0 0,0 1,1-1,0 0,-1 0,1 0,0 1,1-1,-1 0,0 0,1 0,0-1,-1 1,1 0,1-1,-1 1,0-1,0 1,1-1,-1 0,1 0,0 0,0-1,0 1,0-1,0 1,0-1,1 0,5 3,0 0,0-1,1 0,-1-1,1 0,0-1,-1 0,1 0,0-1,0 0,-1-1,1 0,0 0,-1-1,1-1,-1 1,0-2,3 0,-10 2,1 0,0 0,-1 0,1 0,-1 0,0 0,1-1,-1 1,0-1,-1 0,1 1,0-1,-1 0,0 0,1 0,-1 0,-1 0,1-1,0 1,-1 0,1 0,-1 0,0-1,0 1,0 0,-1 0,1-1,-1 1,1 0,-1 0,0 0,-1 0,1 0,0 0,-1 0,0 0,1 1,-1-1,0 0,-1 1,1 0,0-1,-1 1,1 0,-1 0,1 0,-1 1,0-1,-1 0,-2-2,0 0,-1 0,1 1,-1-1,1 1,-1 1,0-1,0 1,-1 1,1-1,0 1,0 0,-1 1,1 0,0 0,-1 1,1-1,0 2,-1-1,1 1,0 0,0 0,0 1,1 0,-1 0,1 1,-5 3,9-5,1-1,-1 1,1 0,-1 0,1 0,0 0,0 0,0 0,0 0,0 1,0-1,1 0,-1 1,1-1,-1 0,1 1,0-1,0 0,0 1,0-1,1 0,-1 1,1-1,-1 0,1 1,0-1,0 0,0 0,0 0,0 0,0 0,1 0,-1 0,1 0,-1 0,1 0,0-1,0 1,-1-1,1 1,0-1,0 0,1 0,-1 0,1 0,33 13,1-5</inkml:trace>
  <inkml:trace contextRef="#ctx0" brushRef="#br0" timeOffset="5363.746">1282 1617,'-5'-2,"0"-1,0 1,-1 0,1 0,-1 1,1 0,-1 0,1 0,-1 0,0 1,1 0,-1 0,0 1,1-1,-1 1,0 1,1-1,-1 1,1 0,0 0,0 0,0 1,0 0,0 0,0 0,1 0,-1 1,1 0,0 0,0 0,0 0,1 1,0-1,0 1,0 0,0 0,0 2,2 0,0 1,0 0,1-1,0 1,0 0,1-1,0 1,0 0,1-1,0 1,0-1,0 0,1 0,1 0,-1 0,1 0,4 5,87 100,152 99,-176-128,-69-82,1 0,-1 0,0 0,1-1,-1 1,1-1,-1 0,0 1,1-1,-1 0,1-1,-1 1,1 0,-1-1,1 1,-1-1,0 0,1 0,-1 0,0 0,0 0,1 0,-1 0,0-1,0 1,0-1,-1 0,1 0,0 1,-1-1,1 0,-1 0,1-1,-1 1,15-13,-1-2,0 0,-1-1,-1 0,-1-1,-1 0,0-1,-2 0,0-1,-1 0,-10 35,0 0,1 0,1 1,0-1,1 0,1 0,0 1,1-1,1 1,-2-10,1 0,-1 0,1 0,1 0,-1-1,1 1,0-1,0 0,0 0,0 0,1-1,-1 0,1 0,0 0,0 0,0-1,0 1,1-1,-1-1,1 1,-1-1,1 0,0 0,-1 0,1-1,0 0,-1 0,1-1,0 1,-1-1,1-1,-1 1,1-1,-1 0,0 0,1 0,-1-1,0 0,2-1,4-3,-1 1,0-1,0-1,0 0,-1 0,-1-1,1 0,-1-1,-1 0,0 0,0 0,-1-1,0 0,-1 0,0 0,-1-1,2-9,-18 88,12-61,0 0,1-1,0 1,0 0,0-1,0 1,1 0,0-1,1 0,-1 1,1-1,0 0,0 0,0-1,1 1,0-1,0 1,0-1,0 0,1-1,-1 1,1-1,0 0,0 0,0 0,0-1,1 0,-1 0,1 0,-1-1,1 0,0 0,0 0,-1 0,1-1,4 0,4-1,-1 1,0-2,0 1,0-2,0 0,-1 0,1-1,-1-1,1 0,-2-1,1 0,-1-1,1 0,-2-1,1 0,-1 0,-1-1,1-1,-2 0,1 0,-1 0,-1-1,0 0,0-1,-1 0,-1 0,3-7,4-22,-2 1,-1-2,-3 1,-1-1,-2 0,-1 0,-4-15,2 42,1 6,-1 1,0 0,0 0,-1-1,0 1,-1 0,1 0,-2 0,1 0,-1 1,0-1,-4-5,7 13,-1-1,1 0,-1 1,1 0,-1-1,0 1,1-1,-1 1,0 0,0-1,1 1,-1 0,0 0,0 0,1 0,-1-1,0 1,0 0,1 0,-1 0,0 1,0-1,0 0,1 0,-1 0,0 0,0 1,1-1,-1 0,0 1,1-1,-1 1,0-1,1 1,-1-1,1 1,-1-1,1 1,-1-1,1 1,-1 0,1-1,0 1,-1 0,1-1,0 1,-1 0,1 0,-8 13,1 1,0 0,1 0,1 0,0 1,2 0,-1-1,2 1,0 1,2-15,-8 45,3 0,1 1,3-1,3 26,0-51,0-1,1 1,2 0,0-1,1 0,2-1,0 1,0-1,2-1,12 18,-20-32,1 0,1 0,-1 0,0-1,1 0,0 0,0 0,0 0,1-1,-1 1,1-1,0 0,0 0,0-1,0 0,0 0,2 1,-6-4,1 1,-1 0,0 0,0 0,0-1,0 1,0-1,0 1,0-1,0 1,0-1,0 1,0-1,0 0,0 0,0 0,0 1,-1-1,1 0,0 0,-1 0,1 0,0 0,-1 0,1 0,-1 0,0 0,1-1,-1 1,0-1,6-20</inkml:trace>
  <inkml:trace contextRef="#ctx0" brushRef="#br0" timeOffset="6030.481">2271 1791,'-11'0,"7"-1,1 1,-1 0,1-1,0 1,-1 1,1-1,0 0,-1 1,1 0,0-1,-1 1,1 1,0-1,0 0,-2 2,8 7,70 26,30-7,0-5,77 7,-79-14,122 25,-217-41,-4-1,0 1,0-1,0 0,0 1,0-1,0 1,0-1,0 1,0 0,0 0,-1 0,1 0,0 0,-1 0,1 1,0-1,-1 1,0-1,1 1,0 1,-34 21,3-12,10-4,0 0,0 2,1 0,0 1,1 0,-12 12,27-23,1 1,-1 0,1 0,-1 0,1 0,0 0,0 0,-1 0,1 0,0 0,0 0,0 1,0-1,0 1,1-1,-1 1,0-1,0 1,1-1,-1 1,1-1,0 1,-1 0,1-1,0 1,0 0,0-1,0 1,0-1,1 1,-1 0,0-1,1 1,-1 0,1-1,0 1,-1-1,1 1,0-1,0 0,0 1,0-1,0 0,0 0,0 1,1-1,-1 0,0 0,1 0,-1-1,0 1,11 2,0-1,0 0,0-1,0-1,0 0,0 0,0-1,0-1,0 0,0-1,0 0,-1 0,1-1,-1-1,6-4,-10 7,-1 0,1-1,-1 0,0 0,-1-1,1 0,0 0,-1 0,0-1,0 1,0-1,-1-1,1 1,-1 0,1-3,-18 19,10-8,1 1,0 0,0 0,0-1,1 1,-1 0,1 0,0 0,0 1,0-1,1 0,0 0,-1 0,1 1,1-1,-1 0,1 0,-1 0,1 0,0 1,1-1,-1 0,1-1,0 1,0 0,0 0,0-1,1 1,-1-1,1 0,0 0,0 0,0 0,0 0,1-1,-1 1,1-1,-1 0,1 0,3 1,-2-2,1 1,0-1,0-1,0 1,0-1,0 0,0-1,0 1,-1-1,1 0,0-1,0 1,-1-1,1 0,-1-1,1 1,-1-1,0 0,0 0,1-1,4-4,0 0,-1 0,1-1,-1 0,-1 0,0-1,0 0,-1-1,0 0,8-26,-1 0,-2 0,-1-1,-2-1,-2 0,-1 0,-2 0,-2-1,-2 1,-2-13,2 49,0-27,2 3,-1 1,-2-1,-1 1,-1-1,-1 1,-1 0,-2-1,7 28,0 0,0 0,-1-1,1 1,0 0,0 0,-1-1,1 1,0 0,-1 0,1-1,-1 1,1 0,-1-1,1 1,-1-1,0 1,1-1,-1 1,0-1,1 1,-1-1,0 0,1 1,-1-1,0 0,0 1,0-1,1 0,-1 0,0 0,0 0,0 0,1 0,-1 0,0 0,0 0,0 0,1 0,-1-1,0 1,0 0,1-1,-1 1,0 0,0-1,1 1,-1-1,0 1,1-1,-1 1,1-1,-1 0,1 1,-1-1,1 0,-1 1,1-1,0 0,-1 1,1-1,0 0,-1 0,1 0,0 1,0-2,-7 23,1-1,1 1,0 0,2 1,1-1,0 4,0-9,-3 28,2-1,2 1,1 0,3-1,1 1,2-1,2 0,2-1,2 0,4 6,-14-40,1-1,0 0,0 1,1-1,0 0,0-1,1 1,-1-1,1 0,1 0,-1 0,1-1,0 0,0 0,1 0,0-1,-1 0,1 0,1-1,-1 0,15-2</inkml:trace>
  <inkml:trace contextRef="#ctx0" brushRef="#br0" timeOffset="6485.796">3194 1778,'48'19,"0"-3,2-1,0-3,40 5,126 34,-211-50,0-1,0 2,0-1,0 0,-1 1,1 0,0 0,-1 0,0 1,1-1,-1 1,0 0,0 0,-1 1,1-1,-1 1,1 0,-1 0,0 0,-1 0,1 0,-1 1,0-1,0 1,0 0,0-1,-1 1,0 0,0 0,0 0,-1 2,-61 154,60-160,0 1,1-1,-1 1,1 0,-1 0,1-1,0 1,0 0,0-1,0 1,0 0,0 0,0-1,1 1,-1 0,0-1,1 1,-1 0,1-1,0 1,0-1,0 1,-1-1,1 1,1-1,-1 1,0-1,0 0,0 0,1 0,-1 0,0 0,1 0,-1 0,1 0,0 0,-1-1,1 1,-1 0,1-1,0 0,0 1,-1-1,1 0,1 0,4 0,0 0,0 0,1-1,-1 0,0-1,0 1,0-1,0-1,-1 1,1-1,0 0,-1-1,0 1,0-1,0-1,0 1,-1-1,0 0,0 0,0 0,0-1,-1 0,0 0,0 0,-1 0,0-1,0 1,0-1,-1 0,0 0,0 0,0 0,-1 0,-1 0,1-1,-1 1,0 0,-1-3,0 6,0 0,0-1,0 1,-1 0,0 1,0-1,0 0,0 0,-1 1,1-1,-1 1,0 0,0 0,0 0,-1 0,1 1,0-1,-1 1,0 0,0 0,1 0,-1 0,0 1,-1 0,1-1,0 1,-4 0,-4 0,1-1,-1 2,1 0,-1 0,1 1,-1 0,1 1,-1 1,-9 3,12-4,0 0,1 1,0 0,0 0,-1 1,2 0,-1 1,1 0,-1 0,1 0,1 1,-1 0,1 1,0-1,0 1,1 0,0 0,0 1,1 0,0 0,0 0,1 0,0 1,3-6,0-1,0 1,0 0,1 0,-1-1,1 1,0 0,0-1,0 1,0-1,0 1,0-1,1 1,-1-1,1 0,0 0,0 0,0 0,0 0,0 0,0 0,0-1,0 1,1-1,-1 1,1-1,-1 0,1 0,-1 0,3 0,26 9</inkml:trace>
  <inkml:trace contextRef="#ctx0" brushRef="#br0" timeOffset="6731.142">3982 1632,'-18'0,"-13"4,-6 7,2 7,6 11,8 6,13 7,7-4</inkml:trace>
  <inkml:trace contextRef="#ctx0" brushRef="#br0" timeOffset="6895.699">4089 2286,'16'7,"12"5,13-1,10-1,9-5,2-5,-8-4</inkml:trace>
  <inkml:trace contextRef="#ctx0" brushRef="#br0" timeOffset="11730.261">5974 1297,'-16'7,"-14"9,-11 10,-8 11,-5 10,1 13,4 17,6 15,8 16,10 11,9 6,12 1,14-6,13-10,16-12,11-15,11-18,-4-20</inkml:trace>
  <inkml:trace contextRef="#ctx0" brushRef="#br0" timeOffset="12526.73">6763 1578,'-15'-5,"0"1,0 1,-1 0,1 1,-1 0,0 2,1 0,-1 0,0 2,1 0,-1 0,1 2,-1 0,-1 1,13-3,0 0,1 0,-1 1,1-1,0 1,-1 0,1 0,1 0,-1 0,0 0,1 1,-1-1,1 1,0-1,0 1,1 0,-1 0,1 0,0 0,0 0,0 0,1 0,-1 1,1-1,0 0,0 0,0 0,1 1,-1-1,1 0,0 0,0 0,2 4,3 8,1 0,0-1,1 0,1 0,0 0,1-1,9 9,105 106,-88-96,-2 2,-2 1,-1 2,12 20,-39-54,-1 0,0 0,0 1,0-1,-1 0,0 1,1 0,-2 0,1-1,0 1,-1 0,0 0,0 0,-1 1,1-1,-1 0,0 0,0 0,-1 0,0 0,0 0,0 0,0 0,-1 0,0 0,0 0,0-1,0 1,-3 2,1-3,0 0,-1-1,0 0,0 0,0 0,0 0,0-1,0 0,0 0,-1 0,1 0,-1-1,0 0,1-1,-1 1,-4-1,8 0,-1 0,1 0,-1 0,0 0,1-1,-1 1,1-1,-1 0,1 0,0 0,-1 0,1 0,0 0,-1-1,1 1,0-1,0 1,0-1,1 0,-1 0,0 0,1 0,-1 0,1 0,-1-1,1 1,0 0,0-1,0 1,0 0,1-1,-1 0,1 1,-1-1,1 1,0-1,0 0,2-13,0 1,1-1,1 0,0 1,1 0,1 0,0 0,1 1,1 0,0 0,2-2,89-144,-51 88,-4-2,-3-2,-4-1,12-59,-49 135,1 0,-1 1,1-1,-1 0,1 0,-1 1,1-1,-1 0,0 0,0 0,1 0,-1 0,0 1,0-1,0 0,0 0,0 0,0 0,0 0,0 0,0 0,0 1,0-1,-1 0,1 0,0 0,-1 0,1 1,-1-1,1 0,-1 0,1 1,-1-1,1 0,-1 1,0-1,1 0,-1 1,0-1,1 1,-1-1,0 1,0 0,0-1,1 1,-1 0,0-1,0 1,-4 5,0 0,0 0,1 1,0-1,0 1,0 0,1 0,0 0,0 1,0-1,1 1,0 0,0 1,-2 3,-7 25,1 1,1-1,2 1,2 1,2-1,1 1,1-1,3 1,1 0,1-1,2 0,2 0,2 0,1-1,1-1,2 0,2-1,12 19,7-10,-26-43,-5-9</inkml:trace>
  <inkml:trace contextRef="#ctx0" brushRef="#br0" timeOffset="12777.061">6870 1832,'21'-3,"22"3,24 2,17 6,11 4,-3 2,-17-1</inkml:trace>
  <inkml:trace contextRef="#ctx0" brushRef="#br0" timeOffset="13033.374">7431 2019,'21'28,"1"0,1-1,2-2,0 0,16 10,93 101,-107-90,-26-45,-1 0,0 0,1 0,-1 1,1-1,-1 0,0 0,0 0,0 0,0 0,0 0,0 1,0-1,0 0,0 0,0 0,-1 0,1 0,-1 0,1 0,0 0,-1 0,0 0,1 0,-1 0,1 0,-1 0,0 0,0 0,0-1,1 1,-1 0,0 0,0-1,0 1,0-1,0 1,0-1,0 1,-1-1,1 0,0 0,-1 1,-12 0,0-1,0-1,0 0,0-1,0 0,0-1,0 0,1-2,0 1,0-2,0 1,0-2,1 0,0 0,0-1,1-1,0 0,0 0,-7-10,-21-17</inkml:trace>
  <inkml:trace contextRef="#ctx0" brushRef="#br0" timeOffset="13199.258">7512 1885,'23'-7,"18"-2,14-2,7-1,2-1,-10 2</inkml:trace>
  <inkml:trace contextRef="#ctx0" brushRef="#br0" timeOffset="13465.331">8100 1417,'14'0,"13"12,11 16,9 21,3 21,-3 22,-7 19,-10 14,-10 12,-18 5,-28 3,-33-2,-44-7,-4-28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29.96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238 57,'-14'0,"1"1,-1 0,1 1,-1 0,1 2,0-1,-1 2,2-1,-1 2,-10 6,17-9,0 1,1-1,-1 1,1 1,0-1,0 1,1 0,-1 0,1 0,0 1,0-1,1 1,0 0,0 0,0 0,1 1,0-1,0 0,0 1,1 0,0-1,0 8,3-2,1 0,0 0,1-1,0 1,1-1,0 1,1-1,0-1,1 1,0-1,0 0,1-1,0 0,1 0,0-1,1 0,-1-1,2 1,309 259,-257-193,-62-72,0-1,0 1,0-1,-1 1,1 0,-1 0,1-1,-1 1,1 0,-1 0,0-1,0 1,0 0,0 0,0 0,0 0,-1-1,1 1,-1 0,1 0,-1-1,1 1,-1 0,0-1,0 1,0-1,0 1,0-1,0 1,0-1,-1 0,1 0,0 1,-1-1,1 0,-1 0,0 0,1-1,-1 1,1 0,-1-1,-1 1,-76 16,73-17,0 1,0-1,0 0,0 0,0-1,0 0,1 0,-1 0,0-1,0 0,1 0,-1 0,1-1,0 0,0 0,0 0,0 0,0-1,1 0,-1 0,1 0,0-1,1 1,-1-1,1 0,0 0,0 0,0-1,1 1,-1-1,1 1,1-1,-1-2,3-7,1 0,0 1,2-1,0 1,0 0,1 0,1 0,0 1,1-1,0 2,1-1,1 1,0 0,0 1,5-4,59-74,-49 64,-1-1,-1 0,-2-2,0 0,-2-2,-2 0,0 0,-2-2,-2 0,0 0,0-11,-11 41,0 0,0 0,0 0,-1 1,1-1,-1 0,1 0,-1 0,0 0,1 0,-1 0,0 0,-1 0,1 0,0 0,0 0,-1 0,0 0,1 0,-1 0,0 0,0 0,0 0,0 1,0-1,0 0,0 1,-1-1,1 1,0-1,-1 1,1 0,-1 0,0-1,0 1,1 0,-2 0,-1 4,0-1,0 1,0-1,1 1,-1 1,1-1,-1 0,1 1,0 0,0-1,1 1,-1 0,1 1,0-1,0 0,0 1,1-1,-1 1,1-1,0 1,0 0,1 0,0 1,-4 28,3-1,1 1,1 0,2 0,1 0,2-1,1 0,2 0,9 23,13 44,5-2,21 40,-27-86,-22-43</inkml:trace>
  <inkml:trace contextRef="#ctx0" brushRef="#br0" timeOffset="252.19">331 258,'16'0,"19"0,22 2,21 1,16 2,10 0,-1 2,-19-1</inkml:trace>
  <inkml:trace contextRef="#ctx0" brushRef="#br0" timeOffset="517.746">1093 524,'3'50,"2"0,3-1,1 0,3 0,2-1,1-1,3 0,16 28,-15-23,-19-51,0 0,0 0,0 0,0 0,-1 0,1 0,0 0,-1 0,1 0,-1 0,1 0,-1-1,1 1,-1 0,1 0,-1-1,0 1,1 0,-1-1,0 1,0 0,0-1,1 1,-1-1,0 1,0-1,0 0,0 1,0-1,0 0,0 0,0 0,0 0,0 0,0 0,0 0,0 0,-19 1,0 0,0-2,0 0,0-1,0-2,0 0,1-1,0 0,0-2,-7-3,-33-14</inkml:trace>
  <inkml:trace contextRef="#ctx0" brushRef="#br0" timeOffset="681.449">1080 605,'16'-11,"12"-7,12-4,12-1,12 2,9-1,6 1,0 3,-12 3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32.077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833 497,'1'26,"1"0,1 0,1 0,2-1,0 1,2-2,1 1,0-1,2 0,1-1,1 0,1-1,12 14,-18-26,0 0,1-1,0-1,1 1,-1-2,1 1,1-1,0-1,0 0,3 1,-9-5,0 0,0 0,0 0,1-1,-1 0,0 0,0-1,1 0,-1 1,0-2,1 1,-1-1,0 1,1-1,-1-1,0 1,0-1,0 0,0 0,0 0,-1-1,1 0,-1 0,4-3,-1 0,-1-1,0 0,0 0,-1 0,0-1,0 0,-1 0,0 0,0 0,-1-1,0 0,0 1,-1-1,0 0,-1 0,0 0,0 0,-1 0,0 0,-1-1,0 1,-1-2,-5-12,7 23,0 0,0 0,0 1,0-1,0 0,1 1,-1-1,0 0,0 1,0-1,0 0,0 1,0-1,0 0,0 1,0-1,-1 0,1 1,0-1,0 0,0 1,0-1,0 0,0 1,-1-1,1 0,0 0,0 1,-1-1,1 0,0 0,0 0,-1 1,1-1,0 0,0 0,-1 0,1 0,0 1,-1-1,1 0,0 0,-1 0,1 0,0 0,-1 0,1 0,0 0,-1 0,1 0,0 0,-1 0,1 0,0 0,-1 0,1-1,0 1,0 0,-1 0,1 0,0 0,-1-1,1 1,0 0,0 0,-1 0,1-1,0 1,0 0,-1-1,-3 22,-1-1,2 1,1 0,1 0,0-1,2 13,0-13,30 672,-29-669,-1 0,-1 0,-1 0,-1-1,-1 1,-1 0,-1-1,-1 0,-1 0,-1 0,-1-1,-5 8,11-25,1 0,-1 0,0-1,0 1,0-1,0 0,0 0,-1 0,1 0,-1-1,0 1,0-1,0 0,0 0,0 0,-1-1,1 0,0 1,-1-1,1-1,-1 1,1-1,-1 0,1 0,-1 0,0-1,1 1,0-1,-1 0,1 0,-1-1,1 1,-1-2,-4-2,0 0,1-1,0-1,0 1,0-1,1-1,0 1,0-1,1-1,0 1,0-1,1 0,0 0,-3-9,-1-5,1 0,1-1,1 1,1-2,-2-17,5 31,0 0,1 0,0 1,0-1,2 0,-1 0,1 0,1 0,0 0,0 1,1-1,0 1,1-1,0 1,1 0,0 1,1-1,0 1,0 0,1 1,0-1,0 1,1 1,1-1,12-4,0 2,0 1,2 0,-1 1,1 2,0 0,0 2,20-2,-5-1,10-1</inkml:trace>
  <inkml:trace contextRef="#ctx0" brushRef="#br0" timeOffset="252.325">1661 858,'16'-4,"21"-2,18 0,13 1,5 2,-5 3,-12 5,-17 0</inkml:trace>
  <inkml:trace contextRef="#ctx0" brushRef="#br0" timeOffset="436.83">1754 1126,'18'0,"20"0,20-2,19-4,16-2,7 0,-12 1</inkml:trace>
  <inkml:trace contextRef="#ctx0" brushRef="#br0" timeOffset="1170.494">3078 604,'-15'4,"1"0,-1 1,1 1,1 0,-1 1,1 0,0 1,0 1,1 0,0 0,1 2,0-1,1 1,0 1,0-1,2 2,-1-1,2 1,-1 1,2-1,0 1,-3 10,1-3,1 0,1 1,1 0,0 0,2 1,1-1,1-13,1 1,-1-1,2 0,0 0,0 1,0-1,1 0,1 0,-1 0,1-1,1 1,0-1,0 1,0-1,6 6,-7-10,0 0,0-1,1 0,-1 0,1 0,0 0,-1 0,1-1,1 0,-1 1,0-1,0-1,1 1,-1-1,1 0,0 0,-1 0,1-1,0 1,-1-1,1 0,0 0,-1-1,1 0,0 1,-1-2,1 1,-1 0,1-1,-1 0,0 0,4-2,6-4,1-1,-1-1,-1 0,0-1,0 0,-1-1,0 0,6-10,10-16,-1-2,-2-1,-2-1,-2 0,-1-2,-3-1,-1 0,-3-1,7-42,-7-29,-13 112,0-1,0 1,0 0,-1 0,0 0,0 0,0 0,-1 1,0-1,0 0,0 0,0 1,-1 0,0-1,0 1,0 0,0 0,-1 1,1-1,-1 1,-2-2,-2 2,-1 0,1 1,-1 0,0 1,0 0,0 0,0 1,0 0,0 0,0 1,0 1,0-1,0 1,0 1,1 0,-1 0,1 0,0 1,0 1,0-1,1 1,-1 0,-5 6,3-4,1 1,0-1,0 1,1 1,0 0,1 0,0 0,0 1,1 0,0 0,1 1,0 0,1 0,0 0,0 0,1 1,1-1,0 1,1 0,0-1,1 1,0 0,0 0,2-1,-1 1,1 0,2 2,11 27,1-1,3 0,1-1,2-1,1-1,28 33,2 6,-31-45,-2 1,-1 0,-1 2,-2 0,-2 1,-1 0,-1 1,-2 0,-2 1,-1 0,-2 0,-1 11,-3 25,0-52</inkml:trace>
  <inkml:trace contextRef="#ctx0" brushRef="#br0" timeOffset="1414.84">3546 1152,'16'0,"16"3,17 0,14 0,7-1,1 0,-7-1,-13 0,-14-1</inkml:trace>
  <inkml:trace contextRef="#ctx0" brushRef="#br0" timeOffset="1753.933">3586 1113,'-8'11,"1"0,0 0,1 1,0 0,1 1,0-1,1 1,0 0,1 0,0 0,1 1,1-1,0 4,1-13,1 1,-1-1,1 0,0 0,0 0,1 0,-1 0,1 0,0 0,0 0,0 0,1-1,-1 1,1-1,0 0,-1 0,2 0,-1 0,0 0,1-1,-1 1,1-1,-1 0,1 0,0 0,0-1,0 1,0-1,0 0,1 0,-1-1,0 1,0-1,1 0,-1 0,0 0,2-1,96-12,19 1,-116 13,-1-1,0 1,1 0,-1 0,0 1,0-1,0 1,0 0,0 0,0 0,-1 1,1-1,0 1,-1 0,0 0,0 0,0 0,0 1,-1-1,1 1,-1 0,0 0,0 0,0 0,0 0,-1 0,1 0,-1 3,1 1,-1 0,0 1,0-1,0 0,-1 1,-1-1,0 0,0 1,0-1,-1 0,0 0,-1 0,0 0,-3 7,-3-1,-1-1,0 1,-1-2,0 1,-1-2,0 1,-1-2,-1 1,1-2,-1 0,-1-1,0 0,0-1,-1 0,1-2,-1 0,0-1,-1 0,-12 1,-44-8,71 2,0 1,0-1,0 1,0-1,0 0,0 0,0 0,0 0,1 0,-1-1,0 1,1 0,-1-1,1 1,0-1,-1 1,1-1,0 0,0 0,0 1,0-1,0 0,0 0,1 0,-1 0,1 0,-1 0,1 0,0 0,0 0,0-1,0 1,0 0,9-35,9-1</inkml:trace>
  <inkml:trace contextRef="#ctx0" brushRef="#br0" timeOffset="3569.906">4749 284,'-8'32,"1"0,1 0,2 1,1-1,1 34,2-49,3 201,9 0,23 90,2 40,-31-299,-2 0,-3 0,-1-1,-3 1,-2 0,-2 0,-2-1,-2-1,-2 0,-2 0,-2-1,-6 5,3-14,-2 0,-1-2,-2 0,-2-2,0 0,-3-2,0-2,-2-1,-1-1,-1-1,-2-2,-4 0,30-17,-1 0,0-1,0-1,0 1,-1-2,0 0,0 0,0-1,0-1,0 0,-1 0,1-1,-1-1,1 0,-1-1,1 0,0-1,-1-1,1 1,-5-3,-150-102,123 83,0 1,-2 3,0 1,-1 2,-1 3,0 1,-41-4,-49-1,0 6,-27 5,-594 3,317 9,0-20,-14-21,432 33,-47-8,0 4,-1 2,1 4,-1 3,-19 5,-174 23,239-29,17 0,0 0,-1-1,1 0,0-1,0 0,0 0,0-1,0 0,-8-3,15 3,0-1,-1 0,1 1,0-1,0 0,0 0,1 0,-1 0,1-1,0 1,0 0,0-1,0 1,0-1,1 1,-1-1,1 1,0-1,0 1,1-4,-2-10,-19-150,-25-299,36 32,28-156,-14 494,5 2,18-76,-24 151,1 0,1 1,1 0,1 0,0 1,1 0,1 0,0 1,2 1,-1-1,15-12,-23 26,1-1,-1 1,0 0,1 0,0 1,0-1,-1 1,1 0,0 0,0 0,0 0,0 1,0 0,0 0,0 0,0 0,0 0,0 1,0 0,0 0,0 0,0 0,0 1,0-1,-1 1,1 0,19 5,58 8,0-3,0-3,1-5,-1-2,48-8,1054-42,1513 123,-2446-58,-53-2,41 7,-162-19,-99-9,-405-61,357 53,2-3,-56-21,124 37,0 1,0-1,0 1,0-1,0 1,1 0,-1 0,0-1,0 1,0 0,0 0,0 0,0 0,0 0,0 0,0 0,0 1,0-1,0 0,0 0,0 1,0-1,1 0,-1 1,0-1,0 1,0-1,1 1,-1 0,0-1,0 1,1 0,-1-1,1 1,-1 0,1 0,-1 0,1 0,-1-1,1 1,0 0,-1 0,1 0,0 0,-3 49,4-39,10 189,-10-136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07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1 411,'105'-380,"-100"349,-6 597,17-454,-9-92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01.228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39 0,'5'18,"1"18,-1 13,0 8,-6 6,-10 1,-12-4,-2-11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59.293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108 357,'8'6,"0"1,0-1,0 0,1-1,0 0,0 0,1-1,-1 0,1-1,0 0,0-1,0 0,0 0,1-1,-1 0,0-1,0 0,11-2,0 0,0-2,0 0,-1-1,0-1,1-1,-2-1,1 0,12-9,-23 13,0 0,0-1,-1-1,1 0,-1 0,-1 0,1-1,-1 0,0-1,0 1,-1-1,0-1,-1 1,0-1,0 0,-1 0,0 0,0-1,-1 1,0-1,-1 0,1-8,-3 15,-1 0,1 1,-1-1,0 0,0 1,0-1,0 0,0 1,0 0,0-1,-1 1,0 0,1-1,-1 1,0 0,0 0,0 1,0-1,0 0,-1 1,1-1,0 1,-1 0,1-1,-1 1,0 0,1 1,-1-1,0 0,1 1,-3-1,-1 1,0-1,0 1,0 1,0-1,0 1,0 0,0 0,1 0,-1 1,0 0,1 0,-1 1,1 0,-3 1,-5 9,0 0,1 1,0 0,1 1,1 0,0 1,1 0,1 0,0 1,1 0,1 1,1-1,0 1,2 0,0 1,0 3,-11 93,6 0,4 1,5 0,5 0,9 21,-8-41,-1 65,-9-106</inkml:trace>
  <inkml:trace contextRef="#ctx0" brushRef="#br0" timeOffset="316.153">1 918,'2'-4,"1"-1,0 1,0-1,0 1,1 0,0 0,0 0,0 1,0-1,0 1,0 0,1 0,4-1,-6 2,52-29,1 4,1 1,1 4,1 1,1 4,32-5,58 0,-148 22,1 0,-1 0,0 0,1 1,-1-1,1 1,-1-1,0 1,0 0,1 0,-1 0,0 0,0 0,0 1,0-1,0 0,0 1,-1 0,1-1,0 1,-1 0,1 0,-1 0,0 0,0 0,1 0,-1 0,-1 1,1-1,0 0,0 0,-1 1,0-1,1 1,-1-1,0 0,0 1,0-1,0 1,15 183,-9-170</inkml:trace>
  <inkml:trace contextRef="#ctx0" brushRef="#br0" timeOffset="788.363">548 464,'144'32,"66"23,-201-52,1 1,-1 0,0 0,0 1,-1 0,1 1,-1 0,0 0,0 1,-1 0,0 0,0 1,-1 0,0 0,0 0,-1 1,0 0,-1 0,0 0,0 0,-1 1,2 8,3 125,-8-141,0 0,0 0,0 0,0 0,0 1,0-1,1 0,-1 0,1 0,0 0,0 0,-1 0,1 0,0 0,1 0,-1-1,0 1,0 0,1-1,-1 1,1-1,0 1,-1-1,1 0,0 1,0-1,0 0,0 0,-1 0,2-1,-1 1,0 0,0-1,0 0,0 1,0-1,2 0,6-2,1-1,-1 0,0-1,0 0,0-1,0 1,-1-2,0 0,0 0,-1 0,1-1,-1-1,-1 1,1-1,-2 0,1-1,-1 0,0 0,-1 0,0-1,2-3,50-128,-54 173,7 106,-8-131,0 1,0-1,1 0,-1-1,1 1,1 0,0-1,0 0,0 0,0 0,1 0,0-1,0 1,1-1,-1-1,1 1,6 3,92 25,-51-26</inkml:trace>
  <inkml:trace contextRef="#ctx0" brushRef="#br0" timeOffset="1386.649">1966 731,'-7'-7,"-1"2,1-1,-1 1,0 0,-1 1,1 0,-1 0,0 1,0 0,0 0,0 1,-1 0,1 1,0 0,-1 1,1 0,-1 0,1 1,-1 0,1 0,0 1,0 1,0 0,0 0,0 0,0 1,1 0,-7 5,7-4,1 1,0-1,0 1,0 1,1-1,0 1,0 0,0 1,1 0,0-1,1 1,0 1,0-1,1 1,0-1,0 1,0 6,2-13,1 1,0-1,0 0,0 1,0-1,0 0,1 1,-1-1,1 0,0 0,-1 0,1 1,0-1,0 0,0 0,1 0,-1 0,0 0,1-1,-1 1,1 0,0-1,0 1,-1-1,1 1,0-1,0 0,0 0,0 0,1 0,-1 0,0 0,0-1,1 1,4 1,0-1,0 0,1-1,-1 1,0-1,0-1,0 1,1-1,-1-1,4 0,2-2,1 0,0-1,-1-1,0 0,0-1,-1 0,0-1,0 0,-1-1,0 0,0-1,-1 0,0 0,-1-1,0-1,-1 0,-1 0,1 0,-2-1,0 0,0 0,0-7,-6 8,-8 27,4-5,1 0,0 1,0-1,1 1,1-1,-1 1,2 0,0 0,0-1,0 1,2 0,-1 0,1-1,1 1,0-1,1 0,0 0,0 0,3 4,-3-10,-1 0,1 0,0-1,1 1,-1-1,1-1,-1 1,1 0,0-1,0 0,0 0,0-1,0 1,0-1,0 0,1 0,-1-1,0 0,1 0,-1 0,0 0,0-1,2 0,4-1,0-1,0 0,0-1,0 0,-1 0,0-1,0-1,0 1,-1-2,6-4,-2-1,0 0,0-2,-1 0,-1 0,-1-1,0 0,0 0,-2-1,0-1,-1 1,2-7,4-19,-1-1,-2 1,-2-2,-1-6,-1 3,-2 0,-2 0,-2 0,-2 0,-3 0,-3-12,-23-35,30 91,0 0,-1 0,0 0,1 0,-1 0,0 1,0-1,-1 1,1-1,-1 1,1 0,-1 0,0 0,1 0,-1 0,0 1,0-1,0 1,0 0,-1 0,1 0,0 0,0 1,-1-1,1 1,0 0,-2 0,-2 2,0 0,1 1,-1 0,1 0,0 1,0 0,0 0,1 0,-1 1,1-1,0 1,0 1,1-1,-1 1,1 0,1 0,-1 0,1 0,0 0,0 1,1 0,-8 18,1 0,1 0,1 0,1 1,2 1,1-1,0 0,2 1,1-1,2 1,0-1,2 1,0-1,2 0,1-1,1 0,1 0,2 0,0-1,1-1,2 0,0-1,1 0,2-1,0-1,1 0,1-1,0-2,2 0,0-1,1 0,0-2,1-1,8 3,47 8,-7-8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5:58.131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78 119,'-18'-119,"12"119,-7 74,0 114,10 109,2-56,0-236,2-1,-1 0,0 1,0-1,-1 0,1 0,-1 1,0-1,0 0,-1 0,1 0,-1 0,0 0,0-1,0 2,-7 2</inkml:trace>
  <inkml:trace contextRef="#ctx0" brushRef="#br0" timeOffset="758.01">198 480,'7'0,"-1"1,0 0,0 0,1 0,-1 1,0 0,0 0,0 0,-1 1,1 0,-1 0,1 1,-1-1,0 1,0 0,-1 1,1-1,-1 1,0 0,0 0,0 0,-1 0,2 4,3 6,-1 0,0 1,-1 0,-1 0,0 1,-1-1,-1 1,0 4,4 107,-7-127,1-1,0 0,0 0,0 0,-1 0,1 0,0 0,0 0,0-1,-1 1,1 0,0 0,0-1,-1 1,1 0,0-1,-1 1,1 0,0-1,-1 1,1-1,0 0,-1 1,1-1,-1 1,1-1,-1 0,0 1,1-1,-1 0,1 1,-1-1,0 0,0 0,0 1,1-1,-1 0,0 0,0 0,0 1,0-1,0 0,0 0,2-3,162-297,-163 299,11-19,-12 21,0 1,0-1,0 0,0 0,0 1,0-1,1 0,-1 0,0 0,0 0,0 1,0-1,0 0,1 0,-1 0,0 0,0 0,0 1,0-1,1 0,-1 0,0 0,0 0,0 0,1 0,-1 0,0 0,0 0,0 0,1 0,-1 0,0 0,0 0,1 0,-1 0,0 0,0 0,0 0,1 0,-1 0,0 0,0 0,0 0,1 0,-1-1,0 1,0 0,0 0,0 0,1 0,-1 0,0-1,0 1,0 0,0 0,0 0,0-1,1 1,-1 0,-5 82,3 39,2-116,2 0,-1-1,0 1,1-1,0 1,0-1,0 1,1-1,-1 0,1 0,0 0,0-1,0 1,1-1,-1 0,1 0,0 0,0 0,0 0,0-1,1 0,-1 0,3 1,9 1,0 0,1-1,-1-1,1 0,0-1,-1-1,1-1,0 0,-1-2,16-3,37-7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01.935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1 495,'0'-236,"15"155,-14 78,0 1,0 0,0 0,1 0,-1 0,1 0,-1 0,1 0,0 0,0 0,-1 1,1-1,1 1,-1-1,0 1,0 0,0 0,1 0,-1 0,0 0,1 1,-1-1,1 1,-1 0,1-1,-1 1,1 0,-1 0,1 1,-1-1,2 1,8 3,0 1,0 0,0 1,-1 1,0 0,0 0,-1 1,0 0,0 1,-1 0,0 1,-1 0,0 0,0 0,-1 1,-1 1,5 8,-5-8,0 0,0 0,-1 1,-1 0,0-1,-1 1,-1 1,1 4,-3-16,1 0,-1 0,0 0,0 0,-1 0,1 0,0 0,-1 0,1 0,-1 0,0 0,0 0,1 0,-1 0,0-1,-1 1,1 0,0-1,0 1,-1-1,1 1,-1-1,1 0,-1 1,0-1,1 0,-1 0,0 0,0 0,0-1,0 1,0 0,0-1,0 1,0-1,0 0,-1 0,-3 1,-1-1,0 1,1-2,-1 1,1-1,-1 0,1 0,-1-1,1 0,0 0,-2-1,6 2,-1 0,1 0,-1 0,1 0,0 0,0 0,-1 0,1-1,0 0,0 1,0-1,1 0,-1 0,0 0,1 0,-1 0,1 0,0 0,-1 0,1-1,0 1,1 0,-1-1,0 1,1-1,-1 1,1-1,0 1,-1-1,1 0,1 1,-1-1,0 1,1-1,-1 1,1-2,4-2,1-1,-1 2,1-1,0 1,0 0,1 0,0 0,0 1,0 0,0 1,0-1,4 0,5-3,47-23,-38 21,0-2,-1 0,-1-2,0-1,-1 0,0-2,-1 0,-1-2,-1 0,6-8,5-42,-30 67,0-1,0 0,0 0,0 0,0 0,0 0,-1 0,1 0,0 1,-1-1,0 0,1 0,-1 0,0 1,0-1,0 1,0-1,0 0,0 1,0-1,-1 1,1 0,0 0,-1-1,1 1,-1 0,0 0,1 0,-1 0,0 1,0-1,1 0,-1 1,0-1,0 1,0 0,0 0,-3-1,0 0,0 1,0 0,0 0,0 0,0 1,0-1,0 1,0 0,0 1,0-1,1 1,-1 0,0 0,1 1,0-1,-1 1,1 0,0 0,0 1,1-1,-1 1,1 0,0-1,0 2,-2 2,1-1,-1 1,2 0,-1 0,1 0,0 0,1 0,0 1,0-1,0 1,1 0,0-1,1 1,0 0,0 0,0-1,1 1,1 2,0-2,1 1,1-1,-1-1,1 1,1 0,-1-1,1 0,1 0,-1 0,1-1,1 0,-1 0,1 0,0-1,0 0,0-1,1 1,-1-1,7 2,14 6,0-2,1 0,0-2,28 4,28 2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05.864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1 1222,'21'-32,"0"-1,-2 0,-2-2,-1 0,8-28,-16 42,36-89,-44 109,0 0,0 0,0 1,0-1,1 0,-1 0,0 1,0-1,1 0,-1 1,0-1,1 0,-1 1,1-1,-1 0,1 1,-1-1,1 1,-1-1,1 1,-1-1,1 1,0 0,-1-1,1 1,0 0,0-1,-1 1,1 0,0 0,-1-1,1 1,0 0,0 0,0 0,-1 0,1 0,0 0,0 1,-1-1,1 0,0 0,0 0,-1 1,1-1,0 0,-1 1,1-1,0 0,-1 1,1-1,-1 1,1-1,-1 1,1 0,-1-1,1 1,-1-1,1 1,-1 0,0-1,1 1,42 117,-36-93,20 105,-27-129,0 1,0-1,-1 1,1-1,0 1,-1-1,1 1,0-1,-1 0,0 1,1-1,-1 0,0 1,1-1,-1 0,0 0,0 0,0 0,0 0,0 0,-1 0,1 0,0 0,0 0,-1-1,1 1,0 0,-1-1,1 1,0-1,-1 0,1 1,-1-1,1 0,-1 0,1 0,-1 0,1 0,0 0,-1 0,-2-1,1 1,0 0,0-1,-1 0,1 0,0 0,0 0,0 0,0 0,0-1,0 0,1 1,-1-1,0 0,1 0,-1-1,-1-1,-5-11</inkml:trace>
  <inkml:trace contextRef="#ctx0" brushRef="#br0" timeOffset="866.903">763 900,'-8'-1,"0"0,0 0,0 1,0 0,0 0,0 0,0 1,0 1,0-1,0 1,1 1,-1 0,1 0,-1 0,1 1,0-1,0 2,1-1,0 1,-1 0,1 1,1-1,-1 1,1 0,-4 7,8-11,0-1,0 1,0 0,0 0,1 0,-1 0,1 0,-1 0,1 0,0 0,0 0,0 0,0 0,0 0,0 0,0 0,1 0,-1 0,1 0,0 0,-1 0,1-1,0 1,0 0,0 0,0-1,1 1,-1-1,0 1,1-1,-1 1,1-1,-1 0,1 1,0-1,-1 0,1 0,1 0,78 22,-64-22,0 0,1-2,-1 0,0-1,0 0,0-2,0 0,0 0,-1-2,0 0,0-1,0-1,-1 0,0-1,-1-1,0 0,-1-1,0 0,0-1,-1-1,-1 0,0 0,-1-1,0-1,-1 1,0-3,12-30,-2-1,-2 0,-2-1,-3-1,-2 0,-2-1,1-34,0 17,-3-1,-4 0,-4-58,-13 61,14 64,1 1,-1 0,1-1,-1 1,1 0,-1-1,0 1,1 0,-1 0,0-1,0 1,0 0,0 0,0 0,0 0,-1 0,1 1,0-1,0 0,-1 0,1 1,0-1,-1 1,1-1,0 1,-1 0,1 0,-1-1,1 1,-1 0,1 0,-1 0,1 0,-1 1,1-1,0 0,-1 1,1-1,-1 1,1-1,-1 1,-4 4,0 0,0 0,0 1,1-1,0 1,0 0,0 1,1-1,0 1,0 0,1 0,0 0,0 0,1 1,-2 5,-5 19,1 0,2 0,1 1,1 0,2 0,1 0,2 0,1 0,1 0,2-1,2 1,1-1,8 22,5 5,3-1,2-1,3-1,2-1,3-2,30 36,-24-44,-39-45,-1 0,1 0,0 0,-1 0,1 0,-1 0,1 0,-1-1,1 1,0 0,-1 0,1 0,-1 0,1-1,-1 1,1 0,-1-1,1 1,-1 0,1-1,-1 1,1-1,-1 1,0 0,1-1,-1 1,0-1,1 1,-1-1,0 1,0-1,0 0,1 1,-1-1,0 1,0-1,0 1,0-1,0 0,0 1,0-1,0 0,1-2,6-20,2 0,0 0,2 1,0 0,4-2,-11 17,1 0,0 0,0 1,0 0,1 0,0 0,0 1,1 0,0 0,-1 1,1 0,1 0,-1 0,1 1,-1 0,1 1,4-1,-10 2,0 1,0-1,0 1,0 0,0 0,0 0,0 0,0 0,0 0,0 1,0-1,0 1,0 0,0-1,0 1,0 0,0 0,0 0,-1 0,1 0,0 1,-1-1,1 0,-1 1,1-1,-1 1,0 0,0-1,0 1,0 0,0 0,1 0,16 71,-14-44,-3-23,1 1,-1-1,1 0,1 1,-1-1,1 0,0 0,0-1,1 1,0-1,0 0,0 0,0 0,1 0,0-1,0 1,0-1,0-1,1 1,0-1,-1 0,1 0,0 0,1-1,-1 0,0 0,1-1,-1 0,1 0,5 0,0-2,0 1,1-2,-1 0,0 0,0-1,0-1,0 0,-1-1,0 0,1 0,-2-1,1-1,-1 0,0 0,0-1,-1 0,0-1,-1 0,1 0,-2-1,1 0,-2 0,1-1,-1 0,-1 0,0 0,-1-1,0 0,0 0,-1 0,-1 0,0 0,-1 0,0-1,-1-5,0 15,1 0,-1 0,0 0,0 0,0 0,0 0,-1 0,1 0,-1 0,0 0,0 1,0-1,0 0,0 0,-1 1,1-1,-1 1,0-1,1 1,-1 0,0 0,0 0,-1 0,1 0,0 0,-1 0,1 1,-1-1,1 1,-1 0,0 0,0 0,1 0,-1 0,0 0,0 1,0 0,0-1,0 1,0 0,0 0,-3 3,1 0,-1-1,1 2,-1-1,1 1,0 0,0 0,1 0,-1 0,1 1,0 0,0 0,1 0,-1 0,1 1,0-1,1 1,-1 0,1 0,0 0,1 0,-1 0,1 0,0 1,1-1,0 0,0 1,0-1,1 0,-1 0,2 1,-1-1,1 0,0 0,0 0,0 0,1-1,2 4,1 0,1 0,0 0,0-1,1 0,0-1,1 1,0-2,0 1,0-1,1-1,0 1,0-2,0 1,2-1,38 14</inkml:trace>
  <inkml:trace contextRef="#ctx0" brushRef="#br0" timeOffset="1814.381">2353 726,'-5'7,"1"1,0-1,0 1,0-1,1 1,0 0,1 1,0-1,0 0,0 0,1 1,1-1,-1 1,1-1,1 1,0-1,0 1,0-1,1 1,1-1,-1 0,1 0,1 0,-1-1,1 1,2 1,0-1,0 0,1-1,0 0,0 0,0-1,1 0,0 0,0 0,1-1,0-1,0 1,0-2,0 1,0-1,5 1,-8-3,-1 0,1 1,0-2,0 1,-1-1,1 0,0 0,0 0,-1-1,1 0,0 0,-1-1,1 1,-1-1,0 0,1-1,-1 1,0-1,0 0,-1-1,1 1,-1-1,1 0,-1 0,0 0,3-4,-1-3,0 0,-1 0,0 0,0-1,-1 0,-1 0,0 0,-1 0,0 0,-1-1,0 1,-1-5,0 2,-19 40,15-16,0 1,1 0,0 0,1 0,0 0,0 1,1-1,0 1,1-1,0 0,1 1,0-1,1 0,0 2,2-7,0-1,0 0,0-1,0 1,0-1,1 0,0 0,-1 0,1 0,0-1,1 0,-1 0,0-1,0 1,1-1,-1 0,1 0,-1-1,1 0,-1 0,1 0,0-1,-1 1,1-1,-1-1,0 1,5-2,0 0,0 1,-1-2,1 1,-1-1,1-1,-1 0,0 0,-1-1,0 0,0 0,0-1,0 0,-1 0,0-1,-1 0,0 0,0-1,-1 1,0-1,0 0,-1-1,0 1,-1-1,0 0,0 0,-1-1,-1 10,-1 0,1 0,-1 1,1-1,-1 0,1 0,-1 0,0 0,1 0,-1 0,0 0,0 0,0 0,0 0,0 0,0 0,0 0,0 0,0 0,0 0,0 0,-1 0,1 1,0-1,-1 0,1 0,-1 0,1 0,-1 0,1 0,-1 1,0-1,1 0,-1 1,0-1,1 0,-1 1,0-1,0 1,0-1,0 1,0-1,0 1,1 0,-1-1,0 1,0 0,0 0,0 0,0 0,0 0,0 0,0 0,0 0,0 0,0 0,0 0,0 1,0-1,0 0,-1 1,-1 2,1 0,-1 0,1 0,-1 0,1 1,0-1,0 1,0-1,1 1,-1 0,1 0,0 0,0 0,0-1,1 1,-1 0,1 1,0-1,0 0,1 0,-1 0,1 0,0 0,0-1,0 1,0 0,1 0,-1-1,1 1,0 0,0-1,1 0,-1 1,1-1,-1 0,1-1,0 1,0 0,2 1,15 9,1-2,0 1,1-2,0-1,1-1,0-1,0-1,0 0,1-2,0-1,0-1,2-1,-6 3,-1-1,1-1,0-1,0-1,0 0,-1-2,1 0,0-1,-1-1,1-1,-1-1,-1 0,1-2,7-4,-22 9,0 0,0 0,0-1,0 1,-1-1,0 0,0 0,0 0,0-1,0 1,-1-1,0 0,0 1,0-1,0 0,-1 0,0 0,0 0,-1-1,1 1,-1 0,0 0,0 0,-1 0,1-1,-1 1,0 0,-1 0,1 0,-1 1,0-1,0 0,-1 0,1 1,-1 0,0-1,0 1,-1 0,1 1,-1-1,0 0,-3-1,-2-1,0 2,-1-1,0 1,0 1,0 0,0 0,0 1,-1 0,1 1,-1 0,1 1,-1 0,1 1,-1 0,1 0,0 1,-1 0,1 1,0 0,0 1,1 0,-1 1,1 0,0 0,0 1,0 0,1 0,0 1,-2 3,7-7,0 0,0 1,0-1,1 1,-1 0,1 0,0-1,0 2,0-1,1 0,0 0,-1 0,1 1,1-1,-1 0,1 1,0-1,0 1,0-1,0 0,1 1,0-1,0 0,0 1,0-1,1 0,-1 0,1 0,0 0,0 0,1 0,-1-1,1 1,0-1,0 0,0 1,0-1,1-1,-1 1,2 0,2 2,1-1,-1 0,1-1,0 0,0 0,1 0,-1-1,1-1,-1 1,1-1,-1-1,1 1,0-2,-1 1,1-1,0 0,-1-1,1 0,-1 0,0-1,0 0,0-1,0 1,-1-2,1 1,-1-1,0 0,0 0,-1-1,1 0,-1 0,-1-1,1 1,-1-1,0-1,-1 1,1-1,-2 1,1-2,-1 2,-1 0,0 0,0 0,0 0,-1-1,0 1,-1 0,0-1,0 1,0 0,-1-1,-1-3,-10 35,12-19,-1 0,1 0,0 0,1 0,-1 0,1 0,0 0,0 0,1 0,-1-1,1 1,0 0,0-1,1 0,-1 1,1-1,0 0,0 0,0 0,1-1,-1 1,1-1,0 0,0 0,0 0,1-1,-1 1,0-1,1 0,0 0,3 1,12 3,0 0,0 0,1-2,-1-1,1-1,0 0,0-2,0 0,0-1,0-1,-1-1,1-1,17-6,8-9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02.360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308 884,'91'-494,"-90"487,5-29,-1 1,-2-1,-2 1,0-1,-3 0,-1 0,-2 1,-2-8,-11 3,17 39,1 0,-1 0,1 0,-1 1,1-1,-1 0,0 0,1 0,-1 1,0-1,0 0,0 1,1-1,-1 1,0-1,0 1,0-1,0 1,0 0,0-1,0 1,0 0,0 0,0 0,0 0,0 0,0 0,0 0,0 0,0 0,0 0,0 0,0 1,0-1,0 0,0 1,0-1,0 1,0-1,-4 5,1-1,0 1,1-1,-1 1,1 0,0 1,0-1,0 0,1 1,-1 0,2-1,-1 2,-11 38,2 0,2 1,2-1,2 2,2-1,2 4,0-22,2 0,0 0,2-1,2 1,0-1,2 1,0-2,11 23,-12-34,1-1,1 0,0 0,1 0,0-1,1-1,1 1,0-2,1 1,0-2,0 0,1 0,1-1,-1 0,15 5,73 15,-61-27</inkml:trace>
  <inkml:trace contextRef="#ctx0" brushRef="#br0" timeOffset="209.439">0 349,'14'-5,"22"-3,29-1,27 2,26 1,17 7,10 7,-21 3</inkml:trace>
  <inkml:trace contextRef="#ctx0" brushRef="#br0" timeOffset="1036.266">1030 977,'10'-35,"-1"1,-1-2,-2 1,-2-1,-1 1,-2-1,-1 0,-2-2,1 24,-1 0,-1-1,0 1,-1 0,0 0,-1 1,-4-8,39 27,147 30,-71-19,-103-17,-1 0,0 0,0 1,0-1,0 1,0 0,0 0,0 0,0 0,0 0,0 0,0 0,-1 0,1 1,0-1,-1 1,1-1,-1 1,1 0,-1 0,0 0,0-1,0 1,0 0,0 0,0 0,-1 0,1 1,-1-1,1 0,-1 0,0 0,0 0,0 1,0-1,0 0,0 0,-1 0,1 0,-1 2,-23 118,24-118,1-1,0 0,0 0,0 0,0 0,1-1,-1 1,1 0,0 0,0-1,-1 1,2-1,-1 0,0 1,0-1,1 0,-1 0,1-1,0 1,0 0,-1-1,1 0,0 0,0 0,0 0,0 0,1 0,87 9,-57-12,0-1,-1-2,1-1,-1-2,0-1,-1-2,0-1,-1-1,0-2,-1-1,3-4,-24 15,-1 0,1-1,-1 0,0 0,-1-1,0 0,0 0,0-1,-1 0,0 0,3-5,-9 11,1 1,0 0,-1 0,1-1,-1 1,1 0,-1-1,0 1,0 0,1-1,-1 1,0-1,0 1,0 0,0-1,-1 1,1 0,0-1,-1 1,1 0,-1-1,1 1,-1 0,1 0,-1-1,0 1,0 0,0 0,1 0,-1 0,0 0,0 0,0 0,-1 0,1 1,0-1,0 0,0 1,-1-1,1 1,0-1,-1 1,0-1,-61-7,49 9,1 0,-1 1,1 1,0 0,-1 1,1 1,1 0,-9 4,16-7,0 1,0 0,0 0,0 0,1 0,-1 1,1-1,0 1,0 0,0 1,1-1,0 1,-1-1,2 1,-1 0,0 0,1 0,0 0,0 1,1-1,-1 1,1 1,1-4,0 1,0 0,0-1,1 1,0-1,-1 1,1 0,1-1,-1 0,0 1,1-1,0 0,-1 1,1-1,1 0,-1-1,0 1,1 0,-1-1,1 1,0-1,0 0,0 1,0-2,0 1,2 1,3 1,0-1,0 0,0 0,0 0,0-1,0 0,1-1,-1 0,1 0,-1-1,2 0,-3-1,1 1,0-1,-1-1,1 0,-1 0,1 0,-1-1,0 0,0 0,0-1,0 0,-1 0,0-1,1 1,-2-1,1-1,0 1,-1-1,0 0,-1 0,1-1,-1 1,0-1,-1 0,0 0,0 0,0 0,0-2,-3-7,-6 21,3 4,1 0,1 0,-1 1,1-1,1 1,0-1,0 1,1-1,0 1,0-1,1 1,1-1,0 0,0 0,0 0,1-1,1 1,-1-1,1 0,1 0,-1 0,1-1,1 0,-1 0,1-1,1 1,-1-2,1 1,0-1,0 0,0 0,1-1,8 2,27 12</inkml:trace>
  <inkml:trace contextRef="#ctx0" brushRef="#br0" timeOffset="2689.912">2500 575,'-111'-1,"106"2,0 0,0 0,0 0,0 1,1-1,-1 1,0 0,1 0,0 1,-1-1,1 1,0 0,0 0,1 1,-1-1,1 1,-1 0,1 0,0 0,1 0,-1 0,2 0,-1-1,1 1,0-1,0 1,1-1,-1 1,1 0,0-1,0 1,0 0,0-1,0 1,1-1,0 1,0 0,0-1,0 1,0-1,1 0,0 1,-1-1,1 0,0 0,3 2,64 62,192 89,-252-151,-5-3,0 0,0 0,0 0,-1 0,1 0,-1 1,1 0,-1 0,0 0,0 0,0 0,-1 1,1-1,1 4,-4-6,-1-1,1 1,0 0,0 0,-1 0,1 0,0-1,-1 1,1 0,-1 0,1-1,0 1,-1 0,0-1,1 1,-1-1,1 1,-1 0,0-1,0 0,1 1,-1-1,0 1,0-1,1 0,-1 1,0-1,0 0,0 0,0 0,1 0,-1 0,0 0,0 0,-21 4,-1-1,1 0,-1-2,1-1,-1-1,1-1,0-1,-2-1,-26-15,50 18,0 0,-1 0,1 1,0-1,0 0,0 0,0 0,0 0,0 1,0-1,0 0,0 0,0 0,1 0,-1 1,0-1,1 0,-1 0,0 1,1-1,-1 0,1 1,-1-1,1 0,-1 1,1-1,-1 0,1 1,0-1,-1 1,1-1,0 1,0 0,-1-1,1 1,0 0,0-1,-1 1,1 0,0 0,0 0,193-64,-161 52,-1-1,0-1,-1-1,0-3,3-3,-22 13,0 0,0-2,-1 1,0-1,-1-1,0 0,-1-1,0 1,0-2,-2 1,1-1,-2 0,3-6,-5-26,-4 44,0 0,-1 0,1 0,0 0,-1 0,1 1,-1-1,0 0,1 0,-1 0,1 1,-1-1,0 0,0 0,0 1,1-1,-1 1,0-1,0 1,0-1,0 1,0 0,0-1,0 1,0 0,0 0,0 0,0-1,0 1,0 0,0 0,0 1,0-1,0 0,0 0,0 0,0 1,0-1,0 0,0 1,0-1,0 1,-8 4,1-1,-1 2,1-1,0 1,1 0,0 1,-1 0,2 0,-1 1,1-1,1 1,-1 1,1-1,1 1,-1 0,2 0,-1 0,-1 7,3-11,1 0,0 1,0-1,0 1,0-1,1 1,0 0,0-1,0 1,1-1,0 1,0-1,0 1,1-1,0 0,0 0,0 1,1-2,-1 1,1 0,1 0,-1-1,0 1,1-1,0 0,0-1,0 1,1 0,-1-1,1 0,4 2,16 6,1 0,1-2,-1-1,2-1,-1-1,1-1,0-2,-1-1,2-1,2-2,1 4,1-2,0-2,0-1,0-1,-1-2,1-1,-1-1,-1-2,1-2,-2 0,7-6,-30 14,-1-2,1 1,-1-1,-1 0,1 0,-1-1,0 0,0 0,0 0,1-3,-5 7,0 0,0 0,0 0,0-1,0 1,0 0,-1 0,1-1,-1 1,1 0,-1-1,0 1,0 0,0-1,0 1,-1-1,1 1,-1 0,1 0,-1-1,0 1,0 0,0 0,0 0,0 0,0 0,-1 0,1 0,-1 0,1 0,-1 1,0-1,1 1,-3-2,-5-3,0 1,-1 0,0 1,0 0,0 1,0 0,0 0,-1 1,1 0,-1 1,1 1,-1-1,0 2,1-1,-1 1,1 1,-1 0,1 0,0 1,0 1,0 0,-8 4,14-7,0 0,0 1,0 0,0 0,1 0,-1 0,1 0,0 1,-1-1,1 1,0 0,0 0,1 0,-1 0,1 1,-1-1,1 1,0 0,0-1,1 1,-1 0,1 0,0 0,0 0,0 0,1 0,-1 0,1 1,0-1,0 0,0 0,1 0,-1 0,1 0,0 0,1 0,-1 0,0 0,1 0,0 0,0-1,0 1,1-1,-1 1,1-1,0 0,1 1,5 2,0-1,1 0,-1-1,1 0,0 0,0-1,0-1,1 0,-1 0,1-1,-1 0,1-1,-1 0,1 0,-1-1,1-1,-1 0,0 0,1-1,-1 0,-1-1,1 0,4-3,-8 3,-1 1,0-1,0 0,0 0,0 0,-1-1,0 0,0 0,0 0,0 0,-1-1,0 1,0-1,0 0,-1 0,0 0,0 0,0 0,-1 0,0-1,0 0,-16 33,11-14,1-1,1 1,0 0,1 0,0 0,1 0,1 0,-1 0,2 3,-1-10,0-1,0 0,0 0,0 0,0 0,1-1,0 1,0 0,0-1,0 1,1-1,-1 0,1 1,0-1,0 0,0-1,0 1,1-1,-1 1,1-1,-1 0,1 0,0 0,0-1,0 0,0 1,0-1,1 0,-1 0,0-1,0 1,1-1,-1 0,0 0,0 0,1-1,-1 1,0-1,0 0,0 0,0-1,0 1,0-1,0 0,-1 0,1 0,0 0,-1-1,0 1,1-1,-1 0,0 0,-1 0,1 0,0-1,-1 1,1-3,4-6,-1 0,-1 0,0-1,0 0,-1 0,-1 0,0 0,-1-6,4-36,-6 41,1-1,1 1,0 0,0 0,2 0,0 1,0-1,1 1,1 0,5-10,-9 21,0 0,0-1,-1 1,2 0,-1 0,0 0,0 0,1 1,-1-1,1 1,-1-1,1 1,0 0,-1 0,1 0,0 0,0 0,0 1,0-1,-1 1,1 0,0 0,0 0,0 0,0 1,0-1,0 1,0 0,-1-1,1 1,0 1,0-1,0 0,7 4,-1 1,1 0,-1 0,0 1,0 0,-1 1,0 0,1 1,9 12,-2 0,0 1,-2 0,0 2,-2-1,-1 2,0-1,-2 2,-1-1,-1 1,-1 0,-1 1,-1-1,-2 1,-1 0,-1 0,-1-1,-2 9,-6 42,5-50,1-1,0 1,2 0,2-1,0 1,1 0,2 2,-2-22,-1 0,1 0,0 0,1 0,0-1,0 1,0-1,1 1,0-1,0 0,1 0,-1-1,1 1,0-1,1 0,-1-1,1 1,0-1,0 0,1-1,-1 1,1-1,0-1,0 1,-1-1,2 0,-1-1,0 1,0-1,3-1,-7-1,1-1,-1 1,0-1,0 0,0 0,0 0,0 0,0-1,0 1,-1-1,0 0,1 0,-1 0,0 0,0 0,0 0,-1 0,1-1,-1 1,0-1,0 1,0-1,0 1,-1-1,0 0,1 1,-1-1,0 0,-1 1,1-1,-1 1,1-1,-1 0,-1-2,-6-33,-2 1,-1-1,-2 2,-1 0,-2 1,-2 0,-1 1,-15-18,-122-177,152 224,2 4,1 1,-1-1,1 0,-1 0,1 1,-1-1,1 0,0 0,0 0,0-1,0 1,1 0,-1 0,0 0,1-1,-1 1,1 0,0-1,0 1,0 0,0-1,0 1,1 0,-1 0,1-1,-1 1,1 0,0 0,0 0,0-1,5 0,0 0,0 0,0 1,0-1,1 1,-1 1,1-1,0 1,-1 1,1-1,0 1,-1 0,3 0,6 0,192 0,-205-1,-1 1,1-1,0 1,-1 0,1-1,0 1,-1 0,1 0,0 0,-1 0,1 0,0 0,-1 1,1-1,0 0,-1 1,1 0,0-1,-1 1,1 0,-1 0,0-1,1 1,-1 0,0 1,1-1,-1 0,0 0,0 0,0 1,0-1,0 1,0-1,0 1,-1-1,1 1,0-1,-1 1,1 0,-1-1,0 1,0 0,1-1,-1 1,0 0,0-1,-1 1,1 0,-13 24,11-24,1 0,-1 0,0 0,1 0,0 0,-1 0,1 0,0 0,0 0,0 1,1-1,-1 0,0 1,1-1,0 0,-1 1,1-1,0 1,0-1,0 0,1 1,-1-1,1 1,-1-1,1 0,0 1,0-1,0 0,0 0,0 0,0 0,0 0,1 0,-1 0,1 0,0 0,4 2,0-1,0 0,0-1,0 1,0-1,1-1,-1 1,0-1,1 0,0 0,-1-1,1 0,-1 0,1 0,-1-1,1 0,-1-1,1 1,-1-1,0 0,0-1,1 1,-2-1,1-1,0 1,-1-1,1 0,-1 0,0 0,-1-1,1 0,-1 0,0 0,1-2,-1 0,0 1,-1-1,0 1,0-1,0 0,-1 0,-1 0,1 0,-1-1,0 1,0 0,-1-1,0 1,-1 0,1-1,-1 1,-1 0,1 0,-1-1,-1 1,1 1,-1-1,0 0,-1 1,0-1,0 1,0 0,0 0,-1 1,0-1,-1 1,1 0,-1 1,0-1,0 1,0 0,0 1,-1-1,0 1,1 1,-1-1,-4 0,2 3,0 1,0 1,1-1,-1 1,0 1,1-1,0 1,0 1,0 0,0 0,0 0,1 1,0 0,0 1,0 0,0 0,1 0,0 1,1-1,-1 2,1-1,1 0,-1 1,1 0,1 0,-1 0,1 1,1-1,0 1,0-1,0 1,1 0,1 0,-1 0,1-1,1 1,1-1,0-1,0 0,1 0,0 0,0 0,1-1,0 1,0-1,1 0,-1 0,1 0,1-1,-1 0,1 0,0 0,0-1,0 1,0-2,1 1,0-1,0 0,0 0,0 0,0-1,1-1,-1 1,0-1,1 0,-1-1,6 0,32 3</inkml:trace>
  <inkml:trace contextRef="#ctx0" brushRef="#br0" timeOffset="2933.774">4813 362,'-18'-7,"-18"-2,-11 1,-7 0,1 8,5 8,11 6,11 9,13 6,8 0</inkml:trace>
  <inkml:trace contextRef="#ctx0" brushRef="#br0" timeOffset="3104.318">4826 870,'14'9,"13"5,14 1,16-3,13-3,10-5,-10-4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09.596"/>
    </inkml:context>
    <inkml:brush xml:id="br0">
      <inkml:brushProperty name="width" value="0.1" units="cm"/>
      <inkml:brushProperty name="height" value="0.1" units="cm"/>
      <inkml:brushProperty name="color" value="#FF0066"/>
      <inkml:brushProperty name="ignorePressure" value="1"/>
    </inkml:brush>
  </inkml:definitions>
  <inkml:trace contextRef="#ctx0" brushRef="#br0">343 975,'-18'-11,"0"0,-1 0,0 2,-1 1,0 0,0 1,-1 1,0 1,0 1,-8 0,25 3,0 1,0 0,-1-1,1 2,0-1,-1 0,1 1,0 0,0 0,0 0,0 0,-1 1,2-1,-1 1,0 0,0 0,1 1,-1-1,1 1,-1 0,1 0,0 0,0 0,1 0,-1 1,1-1,-1 1,1-1,0 1,1 0,-1 0,1 0,-1 0,1 0,0 1,1-1,-1 0,1 0,0 1,0 1,1 1,1-1,0 0,0 0,1 0,-1 0,1-1,0 1,1-1,-1 1,1-1,0 0,1-1,-1 1,1-1,0 0,0 0,0 0,1-1,-1 0,3 2,3 0,0 0,1 0,-1-1,1-1,0 1,-1-2,1 0,1 0,-1-1,5-1,-9 0,0 0,1 0,-1-1,0 0,0 0,0-1,0 0,0-1,0 1,0-2,-1 1,1-1,-1 0,0-1,0 1,0-1,-1-1,0 1,0-1,0 0,-1-1,0 1,0-1,-1 0,0 0,0-1,0 1,-1-1,0 0,2-7,-4 7,1 0,-1-1,-1 1,1 0,-1 0,-1 0,0-1,0 1,0 0,-1 0,0 0,-3-7,5 15,0-1,0 1,0 0,0-1,0 1,0 0,0-1,0 1,0 0,0-1,0 1,-1 0,1-1,0 1,0 0,0-1,0 1,0 0,-1-1,1 1,0 0,0 0,0-1,-1 1,1 0,0 0,-1-1,1 1,0 0,0 0,-1 0,1 0,0 0,-1-1,1 1,0 0,-1 0,1 0,0 0,-1 0,1 0,-1 0,1 0,0 0,-1 0,1 0,0 0,-1 0,1 1,0-1,-1 0,1 0,0 0,-1 0,1 0,0 1,0-1,-1 0,1 0,0 1,0-1,-1 0,1 0,0 1,0-1,0 0,-1 1,-5 25,5-15,0 1,1 0,1 0,0-1,1 1,0 0,0-1,1 0,1 1,0-1,1 1,-3-8,0 0,0 0,0 0,1 0,0 0,-1-1,1 1,1-1,-1 0,0 0,1 0,-1-1,1 1,0-1,0 0,0 0,0 0,0 0,1-1,-1 0,0 0,1 0,-1 0,1-1,-1 1,1-1,-1 0,1-1,-1 1,3-1,7-3,0 0,0-1,0 0,-1-1,0-1,0 0,0 0,-1-1,0-1,-1 0,0-1,-1 0,1-1,-2 0,0 0,0-1,-1 0,0-1,-1 0,5-13,-10 72,-3-40,0 0,0 0,0 0,1 0,0 0,0 0,1 0,-1 0,1 0,1 0,-1 0,1 0,0 0,0-1,1 1,-1-1,1 1,1-1,-1 0,1 0,-1-1,2 1,-1-1,0 0,1 0,0 0,-1 0,2-1,2 2,3-3,1-1,0 0,0 0,0-2,-1 1,1-1,0-1,-1 0,1-1,-1 0,1 0,-1-1,0-1,-1 0,1-1,-1 0,0 0,0-1,-1 0,0-1,0 0,-1 0,3-4,-7 7,0 0,0 0,0 0,0 0,-1-1,0 1,0-1,0 0,-1 0,0 0,0 0,1-4,-7 2,-4 20,7-7,0-1,0 1,0-1,0 1,1-1,0 1,0-1,0 1,0 0,1-1,0 1,0-1,0 1,0-1,1 0,0 1,0-1,0 0,0 0,1 0,-1-1,1 1,0-1,0 1,1-1,-1 0,0 0,1 0,0-1,0 1,0-1,0 0,0 0,0 0,3 0,4 3,1-2,0 1,0-2,0 0,0 0,0-1,1 0,-1-1,0-1,0 0,1 0,-1-1,0-1,0 0,-1 0,1-2,-1 1,0-1,0-1,0 0,-1 0,0-1,0-1,0 0,-1 0,-1-1,1 0,-1 0,-1-1,0 0,0 0,4-9,4-21,-1 1,-2-2,-2 0,-1 0,-3-1,-1 0,-2-3,2-6,-1 18,4-26,-3 0,-3 0,-3-20,-2 61,-2 17,-13 60,7 8,3-1,3 1,3 0,6 64,-4-106,2 0,1 0,1 0,2-1,0 1,1-1,2 0,0-1,1 0,2-1,0 0,1 0,2-2,12 16,14-10,-27-26</inkml:trace>
  <inkml:trace contextRef="#ctx0" brushRef="#br0" timeOffset="248.335">1212 561,'-14'-4,"-6"-2,2 0,13 2,24 0,28 2,35 1,29 1,22 0,13 2,-1 6,-8 6,-28 0</inkml:trace>
  <inkml:trace contextRef="#ctx0" brushRef="#br0" timeOffset="1930.161">2054 922,'-2'7,"1"1,0-1,0 1,1-1,0 1,0-1,1 1,0-1,0 1,1-1,0 0,0 0,1 1,-1-2,2 1,-1 0,1 0,0-1,0 0,1 0,0 0,0-1,0 1,1-1,-1 0,1-1,0 1,1-1,-1-1,1 1,0-1,0 0,0 0,0-1,0 0,1-1,4 1,-8-2,0 0,0 0,0-1,-1 1,1-1,0 0,0 0,0-1,0 1,-1-1,1 0,-1 0,1 0,-1 0,0-1,0 1,0-1,0 0,0 0,-1 0,1 0,-1 0,0-1,0 1,0-1,0 1,-1-1,1 0,-1 0,0 0,0 0,-1 0,1-3,1-4,-1-1,0 0,0 1,-2-1,1 0,-1 1,-1-1,0 1,-1-1,0 1,-2-4,2 9,-1 0,1 0,-1 0,0 0,0 0,-1 1,1 0,-1 0,0 0,-1 0,1 1,-1 0,0 0,0 1,0-1,-1 1,1 1,-1-1,1 1,-1 0,0 1,0 0,0 0,0 0,0 1,0 0,0 0,0 1,0-1,0 2,0-1,0 1,0 0,7-1,1-1,0 0,0 1,0-1,-1 0,1 1,0-1,0 1,-1-1,1 1,0 0,-1-1,1 1,-1 0,1-1,-1 1,1 0,-1 0,1-1,-1 1,0 0,1 0,-1 0,0-1,0 1,0 0,0 0,0 0,0 0,0 0,0 0,0-1,0 1,0 0,0 0,0 0,-1 0,1-1,0 1,-1 0,1 0,-1 0,1-1,-1 1,1 0,-1-1,1 1,-1 0,0-1,1 1,-1-1,0 1,0-1,1 1,-1-1,0 0,0 1,0-1,1 0,-2 0,36 6,-1-2,1-1,0-1,19-3,-9 0,230 8,-270-7,-1 0,1 0,0 0,0 0,0 0,-1 1,1 0,0 0,-1 0,1 0,-1 1,1-1,-1 1,0 0,1 0,-1 0,0 0,0 1,0-1,-1 1,1 0,-1 0,1-1,-1 2,0-1,0 0,0 0,-1 1,1-1,-1 1,0-1,0 1,0 0,0-1,-1 2,-1 20,0-23,0 0,0 1,1-1,-1 0,0 0,1 1,0-1,-1 0,1 0,0 1,0-1,1 0,-1 1,0-1,1 0,-1 0,1 1,0-1,0 0,0 0,0 0,0 0,0 0,0 0,1 0,-1 0,1-1,-1 1,1-1,0 1,-1-1,1 1,0-1,0 0,0 0,0 0,1 0,-1 0,0 0,0-1,2 1,6-2,-1-2,0 1,0-1,0 0,0-1,0 0,-1 0,1-1,-1 0,0 0,-1-1,1 0,-1-1,0 1,-1-1,0-1,0 1,0-1,0-2,30-61,-37 77,-1-1,0 1,1-1,0 1,0 0,1 0,0-1,0 1,0 0,0 0,1-1,0 1,0 0,1-1,0 1,0-1,0 0,0 1,1-1,0 0,0 0,0-1,3 4,1-6,1 1,-1-1,0 0,1 0,0-1,-1 0,1-1,0 1,0-2,-1 1,1-1,0 0,-1 0,1-1,-1 0,0-1,1 1,-1-1,0-1,-1 1,1-1,0-1,-1 1,0-1,0 0,-1 0,1-1,2-3,-2 1,0 1,0-1,-1 0,0-1,0 0,-1 1,0-1,0-1,-1 1,0 0,0-9,-2 25,0 0,1 0,-1-1,1 1,0-1,1 1,0-1,0 0,0 0,1 0,0 0,0-1,0 1,1-1,-1 0,1 0,1-1,-1 0,1 1,-1-2,1 1,0-1,1 0,-1 0,0-1,1 1,-1-1,3-1,22 8,1-2,-1-1,2-2,-1-1,0-1,0-2,31-4,44-22,-104 24,0 1,1-1,-1 0,0 1,0-1,0-1,0 1,0 0,-1-1,1 0,-1 1,1-1,-1 0,0 0,0 0,0 0,-1-1,1 1,-1-1,0 1,0-1,0 1,0-1,0 1,-1-1,0 0,0 1,0-2,0 2,0 1,-1-1,0 1,1 0,-1-1,0 1,0 0,0-1,0 1,-1 0,1 0,0 0,-1 0,0 0,1 0,-1 1,0-1,0 0,0 1,0-1,0 1,0 0,-1 0,1 0,0 0,-1 0,1 0,0 1,-1-1,1 1,-1 0,1 0,-1-1,1 2,-1-1,0 0,-92 19,87-16,1 0,-1 1,0-1,1 1,0 1,0-1,0 1,0 0,1 1,0 0,0 0,0 0,1 1,-4 6,8-12,0 1,1-1,-1 0,1 1,-1-1,1 0,-1 1,1-1,0 0,0 1,0-1,0 0,0 1,0-1,0 1,0-1,0 0,1 1,-1-1,1 0,-1 1,1-1,-1 0,1 0,0 1,0-1,-1 0,1 0,0 0,0 0,0 0,0 0,0 0,0 0,1-1,-1 1,0 0,0-1,1 1,-1-1,0 1,2 0,60 9,-48-11,1 0,-1-1,1 0,-1-2,0 0,0 0,0-1,-1-1,0-1,0 0,10-7,-27 66,3-49,0 1,-1-1,2 1,-1-1,0 0,1 1,-1-1,1 0,0 0,0 1,0-1,1 0,-1 0,1 0,0 0,0-1,0 1,0 0,0-1,0 1,1-1,-1 0,1 0,0 0,-1 0,1 0,0-1,0 1,0-1,0 0,1 1,-1-2,0 1,0 0,1-1,-1 1,0-1,1 0,-1 0,1 0,-1-1,0 1,5-1,0 0,0-1,0 0,-1 0,1-1,-1 0,0 0,0 0,0-1,0 0,-1-1,1 1,-1-1,0-1,-1 1,4-5,71-108,-54 58,-2-2,-3 0,-3-1,-3-1,-2-1,-3 0,0-42,-5 52,-2 1,-3-1,-5-44,5 98,0-4,0 1,-1-1,1 0,-1 0,0 1,0-1,-1 0,1 1,-1-1,0 1,0 0,-1 0,1-1,-1 1,0 1,-1-2,2 5,0-1,0 1,0 0,0 0,0 0,0 1,0-1,0 0,0 1,0-1,0 1,0 0,0 0,0-1,0 1,0 1,1-1,-1 0,0 0,1 1,-1-1,1 0,-1 1,1 0,0-1,0 1,0 0,0 0,0-1,-1 3,-13 22,1 0,1 1,1 1,1 0,2 1,0 0,2 1,2-1,-2 30,2-27,1 0,1 1,2-1,2 0,1 0,1 0,2 0,1 0,1-1,2 0,1 0,2-1,0 0,3-1,0-1,15 21,-27-44,1 1,-1-1,1 0,0 0,1 0,-1 0,1-1,0 0,0 0,0 0,1-1,-1 1,1-1,0 0,0-1,0 0,0 0,0 0,1-1,-1 1,0-2,1 1,-1-1,1 0,-1 0,1 0,-1-1,1 0,-1-1,0 1,5-3,-1-3,-1 0,1-1,-2-1,1 1,-1-1,0-1,-1 0,0 0,0 0,12-17,-19 27,0 1,0-1,0 0,0 1,0-1,0 1,0-1,1 0,-1 1,0-1,0 1,0-1,0 0,1 1,-1-1,0 0,0 1,1-1,-1 0,0 0,1 1,-1-1,0 0,1 0,-1 1,0-1,1 0,-1 0,0 0,1 0,-1 0,1 0,-1 1,0-1,1 0,-1 0,1 0,-1 0,0 0,1 0,-1-1,1 1,-1 0,0 0,1 0,-1 0,0 0,1-1,-1 1,0 0,1 0,-1 0,0-1,1 1,-1 0,0-1,1 1,-1 0,0-1,0 1,0 0,1-1,-1 1,0 0,0-1,0 1,2 40,-2-32,0-5,0 0,0 1,0-1,0 0,1 0,-1 1,1-1,0 0,0 0,0 0,1 1,-1-1,1-1,-1 1,1 0,0 0,0-1,1 1,-1-1,0 1,1-1,-1 0,1 0,0 0,0 0,0-1,0 1,0-1,0 0,0 0,0 0,0 0,1 0,-1-1,0 1,1-1,-1 0,0 0,1 0,-1-1,0 1,2-1,4-1,1 0,-1-1,0 0,1-1,-2 0,1 0,0-1,-1 0,0-1,0 0,0 0,-1 0,0-1,0 0,4-7,5-7,-1-1,-1 0,-1-1,-1-1,0-3,-16 91,2-58,1 0,0 0,0 0,1 0,0 0,0 0,0 0,1 0,0 0,0 0,1 0,-1-1,1 1,0 0,1-1,-1 1,1-1,0 0,1 0,-1 0,1 0,0-1,0 1,1-1,-1 0,1-1,0 1,4 2,3-3</inkml:trace>
  <inkml:trace contextRef="#ctx0" brushRef="#br0" timeOffset="2898.09">3886 415,'504'-22,"-432"19,-1-4,0-2,0-4,-1-3,-1-3,0-3,27-14,-81 30,-1-1,0 0,0-1,-1 0,0-1,0-1,-1 0,0-1,-1 0,0-1,-1 0,4-6,-13 16,1-1,0 1,0-1,-1 0,0 0,1 0,-1 0,0 0,0 0,-1 0,1 0,-1 0,1 0,-1 0,0 0,0 0,0-1,-1 1,1 0,-1 0,0 0,0 0,0 0,0 0,0 0,-1 0,1 1,-1-1,0 0,1 1,-1-1,-1 1,1 0,0 0,-2-2,-6-1,-1-1,0 2,0 0,0 0,-1 1,1 0,-1 1,0 0,1 1,-1 0,0 1,0 0,0 1,1 0,-1 1,0 0,1 1,-1 1,1-1,0 2,0 0,-8 5,9-4,1 0,-1 0,1 1,1 1,-1 0,1 0,1 0,0 1,0 0,0 1,1-1,1 1,0 0,0 1,1-1,0 1,1 0,0 0,0 4,-1 10,1 0,1 0,2 0,0 0,2 0,0 0,2 0,3 8,8 26,3 0,2-1,3-1,2-1,3-1,27 39,-40-68,1-2,2 0,0-1,1 0,1-2,6 4,-24-23,0 0,0-1,0 1,0-1,0 0,0 0,0 0,0 0,1 0,-1 0,0 0,1-1,-1 1,0-1,1 0,-1 0,1 0,-1 0,0 0,1 0,-1-1,1 1,-1-1,0 1,1-1,-1 0,0 0,0 0,0 0,0 0,0-1,0 1,0-1,0 1,0-1,0-1,14-13,-1-1,0-1,-1 0,-1-1,-1 0,8-19,21-30,-41 69,0-1,1 0,-1 1,0-1,0 1,1-1,-1 0,0 0,1 1,-1-1,0 0,1 1,-1-1,0 0,1 0,-1 0,1 1,-1-1,0 0,1 0,-1 0,1 0,-1 0,0 0,1 0,-1 0,1 0,-1 0,1 0,-1 0,0 0,1 0,-1 0,1 0,-1 0,0-1,1 1,-1 0,1 0,-1-1,0 1,1 0,-1 0,0-1,1 1,-1 0,0-1,0 1,1 0,-1-1,0 1,0-1,0 1,1 0,-1-1,0 1,0-1,0 1,0 0,0-1,0 1,0-1,0 1,0-1,0 1,0 0,0-1,-2 34,1-28,0 0,0 1,0-1,1 1,-1-1,1 1,1-1,-1 0,1 1,0-1,0 1,0-1,1 0,0 0,0 0,0 0,1 0,-1 0,1 0,0-1,1 0,-1 1,1-1,0 0,0-1,0 1,1 0,1-1,1-1,0 1,0-1,0 0,0-1,0 1,1-1,-1-1,0 1,0-2,1 1,-1-1,0 1,0-2,0 1,0-1,0-1,0 1,0-1,-1 0,5-3,0-1,0 1,-1-2,0 0,-1 0,0-1,0 0,0 0,-1-1,-1 0,0 0,0-1,0-3,23-50,-33 99,2-31,0 0,0 0,0 0,1 1,0-1,-1 0,1 0,1 1,-1-1,1 0,0 0,-1 0,2 0,-1 0,0 0,1 0,0 0,0 0,0-1,0 1,1-1,-1 1,1-1,0 0,0 0,0 0,1-1,-1 1,8 0,0 0,0-1,1 0,-1-1,0 0,0-1,1 0,-1-1,0 0,1-1,-1 0,0-1,0 0,0 0,-1-2,1 1,-1-1,0-1,-1 1,1-2,13-6,-1-2,-1 0,0-1,-1-2,-1 0,0 0,-2-2,0 0,7-13,-32 47,1 0,0 1,1-1,0 1,1 1,1-1,1 1,-1 6,3-18,0 0,0 0,1 0,-1 0,1 0,0 1,0-1,0 0,1 0,-1 0,1 0,0 0,0 1,1-1,-1-1,1 1,0 0,0 0,0-1,0 1,1-1,-1 1,1-1,0 0,0 0,0-1,0 1,1 0,-1-1,1 0,0 0,-1 0,1 0,0-1,0 0,0 1,0-1,4 0,19-1,-3-4</inkml:trace>
  <inkml:trace contextRef="#ctx0" brushRef="#br0" timeOffset="3146.484">6145 387,'-16'-2,"-8"1,-1 4,3 5,5 6,6 3,4-1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2.77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34,'7'6,"-1"1,0-1,0 1,-1 0,0 1,0-1,-1 1,0 0,0 0,1 7,7 11,-5-12,-2-3,-1-1,2 0,-1 0,1 0,1-1,0 0,0 0,1-1,1 1,-7-8,0 1,0-1,0 0,0 0,0 0,0 0,0-1,1 1,-1-1,0 1,1-1,-1 0,0 1,1-1,-1-1,0 1,1 0,-1 0,0-1,1 0,-1 1,0-1,0 0,0 0,1 0,-1 0,0 0,0-1,-1 1,1-1,0 1,0-1,-1 0,2-1,50-66,-53 68,88-173,-87 174,-1 0,1 0,-1 0,1 0,-1 0,1 0,-1 0,1 1,-1-1,0 0,1 0,-1 0,1 1,-1-1,0 0,1 1,-1-1,1 0,-1 1,0-1,0 1,1-1,-1 0,0 1,0-1,1 1,-1-1,0 1,0-1,0 1,0-1,0 1,0-1,0 1,0-1,0 1,0-1,0 1,0-1,0 1,0-1,0 0,-1 1,1-1,0 1,0-1,0 1,-1-1,1 0,0 1,-1-1,1 1,0-1,-1 0,1 1,-1-1,-2 27,-1 93,4-115,1-1,0 0,0 1,0-1,0 0,1 0,-1 0,1 0,0 0,1 0,-1-1,1 1,-1-1,1 1,0-1,0 0,1 0,-1 0,0-1,1 1,0-1,0 0,0 0,0 0,1 0,2 0,1 0,0 0,-1-1,1 0,0 0,0-1,0 0,0-1,0 0,0 0,-1 0,1-1,0 0,-1-1,0 0,1 0,-1 0,0-1,0 0,-1 0,4-4,1 0,-1 0,0-1,0-1,-1 0,0 0,-1-1,0 0,0 0,-1-1,-1 0,0 0,0-3,8-33,-13 58,-1 1,2 0,-1 0,1-1,1 1,0-1,0 0,1 0,1 0,-1 0,2 0,-1-1,1 0,7 8,-10-13,0 0,0-1,1 1,-1-1,1 1,0-1,0 0,0 0,0-1,0 1,1-1,-1 0,1 0,-1-1,1 1,0-1,0 0,0 0,0-1,0 1,-1-1,1 0,0 0,0-1,0 0,0 0,0 0,0 0,-1-1,1 1,0-2,7-6,-1 0,0-1,-1 0,0-1,-1 0,0-1,0 0,-1 0,-1-1,0 0,-1-1,-1 1,4-14,-11 10,-17 36,16-15,1 0,0 0,-1 0,1 0,1 1,-1-1,1 1,-1-1,1 1,0 0,1-1,-1 1,1 0,0 0,0-1,1 1,0 0,-1 0,1-1,1 1,-1-1,1 1,0-1,0 1,0-1,0 0,1 0,-1 0,1 0,0-1,1 1,-1-1,1 0,2 2,9 6,1-2,-1 0,2-1,-1 0,1-1,0-1,1-1,-1-1,14 2,37 7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3.4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0 386,'64'-312,"-64"310,0-1,0 1,0-1,1 1,-1-1,0 1,1 0,0-1,-1 1,1 0,0-1,0 1,1 0,-1 0,0 0,1 0,-1 0,1 0,0 0,-1 0,1 1,0-1,0 1,0-1,0 1,1 0,-1 0,0 0,0 0,1 0,-1 1,0-1,1 1,-1-1,1 1,-1 0,1 0,-1 0,1 0,-1 0,1 1,-1-1,2 1,8 5,-1 0,0 1,0 0,-1 0,0 1,0 1,-1-1,0 2,0-1,-1 1,-1 0,0 1,0 0,-1 0,3 8,-8-16,0 0,0 0,0 0,-1 0,1 0,-1 0,0 0,0 0,0 0,0 0,0 0,-1 0,0 0,1 0,-1 0,0 0,0 0,-1 0,1 0,-1-1,1 1,-1 0,0-1,0 0,0 1,0-1,0 0,-1 0,1 0,-1 0,1-1,-1 1,0-1,1 1,-1-1,0 0,0 0,0 0,0 0,0-1,0 1,-2-1,0 2,0-1,-1 0,1 0,0 0,0 0,-1-1,1 0,0 0,-1 0,1-1,0 0,0 0,-5-2,9 2,1 0,-1 0,1 0,-1 0,1 0,-1 0,1 0,0 0,0 0,0 0,-1 0,1-1,0 1,0 0,1 0,-1 0,0 0,0 0,0 0,1-1,-1 1,1 0,-1 0,1 0,-1 0,1 0,-1 0,1 1,0-1,0 0,-1 0,1 0,0 1,0-1,0 0,0 1,0-1,0 1,0-1,0 1,0-1,0 1,0 0,0-1,1 1,-1 0,0 0,0 0,240-93,-229 88,-1 0,0-1,0 0,0-1,-1 0,0-1,0 0,4-5,-13 12,0 0,0 0,0-1,0 1,0 0,0 0,0 0,-1-1,1 1,0 0,-1-1,1 1,-1 0,0-1,1 1,-1-1,0 1,0-1,0 1,0-1,0 1,0-1,0 1,-1 0,1-1,0 1,-1-1,1 1,-1 0,0-1,1 1,-1 0,0 0,0-1,0 1,0 0,0 0,0 0,0 0,0 0,0 0,0 1,-1-1,1 0,0 0,-1 1,1-1,0 1,-1-1,1 1,-1 0,1 0,-2-1,-3 0,0 0,0 0,0 1,0 0,0 0,0 0,0 0,0 1,0 0,0 1,0-1,0 1,0 0,0 1,1-1,0 1,-2 1,4-2,0-1,1 1,-1 0,1 0,0 0,-1 0,1 0,0 0,0 0,0 1,1-1,-1 1,1-1,-1 1,1 0,0 0,0 0,0 0,0-1,0 1,1 0,0 0,-1 1,1-1,0 0,0 0,1 0,-1 0,1 0,-1 0,1 0,0-1,0 1,0 0,1 1,5 6,0 0,1 0,0-1,1 0,0 0,0-1,0 0,1-1,1 0,-1-1,1 0,0 0,4 0,47 24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4.38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0 727,'6'18,"0"-1,1 0,1 0,0 0,1-1,1-1,0 0,1 0,1-1,0 0,1-1,1 0,0-1,0-1,1 0,6 2,-17-11,0 1,0-1,0 0,0 0,1-1,-1 1,1-1,-1 0,1 0,-1 0,1-1,-1 0,1 0,-1 0,1 0,0-1,-1 0,1 0,-1 0,0 0,1-1,-1 1,0-1,0 0,0-1,0 1,0-1,0 1,-1-1,1 0,-1-1,0 1,0 0,0-1,-1 0,1 0,-1 0,2-3,2-8,0 0,-2 0,0 0,0 0,-2-1,0 1,0-1,-2-4,-7 39,6-12,0-1,0 1,0-1,1 1,0 0,0-1,1 1,0-1,0 1,0-1,1 1,0-1,0 0,1 0,0 0,0 0,0 0,1 0,-1-1,1 0,1 0,-1 0,1 0,0-1,0 1,0-1,1-1,-1 1,1-1,0 0,0 0,0 0,0-1,0 0,1 0,2 0,0-2,0-1,0 1,-1-1,1-1,0 1,0-1,-1-1,0 0,1 0,-1-1,0 0,0 0,-1-1,1 0,-1 0,0 0,-1-1,1 0,-1-1,0 0,-1 0,0 0,0 0,0-1,-1 0,0 0,0 0,-1 0,0 0,0-6,18 72,-15-53,1 0,0 0,0 0,0-1,0 0,0-1,1 1,0-1,0-1,0 1,0-2,0 1,0-1,0 0,1 0,-1-1,0-1,0 1,1-1,-1 0,0-1,0 0,3-2,0 2,-1-2,1 1,-1-1,0-1,0 0,0-1,-1 1,0-2,0 1,0-2,-1 1,0-1,0 0,-1 0,0-1,2-4,-9 12,0 0,0 0,0 0,1 0,-1 0,0 0,1 1,-1-1,1 0,-1 0,1 0,-1 0,1 1,-1-1,1 0,0 0,0 1,-1-1,1 1,0-1,0 1,0-1,0 1,-1-1,1 1,0 0,0-1,0 1,0 0,0 0,0 0,0 0,0 0,0 0,0 0,0 0,0 0,0 0,0 0,0 1,0-1,0 0,0 1,-1-1,1 1,0-1,0 1,0-1,-1 1,1-1,0 1,0 0,-1 0,1-1,-1 1,1 1,14 15,-9-10,0 0,0-1,0 1,0-1,1-1,0 1,1-1,-1 0,1-1,0 0,4 2,-7-4,1 1,-1-1,1 0,0-1,-1 0,1 0,0 0,0 0,0-1,0 0,0 0,-1-1,1 1,0-1,0-1,0 1,-1-1,1 0,-1 0,1-1,-1 1,0-1,0-1,0 1,0 0,-1-1,0 0,1 0,-1-1,3-4,-6 7,0 0,-1 0,1 0,-1 0,1-1,-1 1,0 0,0 0,0 0,0-1,0 1,0 0,-1 0,1 0,-1-1,1 1,-1 0,0 0,0 0,0 0,0 0,0 0,0 0,-1 1,1-1,-1 0,1 1,-1-1,0 1,1-1,-1 1,0 0,0 0,0 0,0 0,0 0,0 0,-2 0,-85-21,81 21,0 0,0 1,1 0,-1 0,0 1,0 0,0 0,1 1,-1 0,0 0,1 1,0 0,0 0,0 1,0-1,0 2,6-5,0 1,0 0,0-1,0 1,0 0,1 0,-1 0,0 0,0 0,1 0,-1 0,0 0,1 0,-1 0,1 0,0 0,-1 0,1 0,0 1,0-1,-1 0,1 0,0 0,0 1,0-1,0 0,1 0,-1 0,0 1,0-1,1 0,-1 0,1 0,-1 0,1 0,-1 0,1 0,0 0,0 0,0 0,41 27,-7-17</inkml:trace>
  <inkml:trace contextRef="#ctx0" brushRef="#br0" timeOffset="612.911">1711 820,'-8'-8,"0"-1,-1 1,0 1,0-1,-1 2,0-1,0 1,-1 1,1 0,-1 0,-3 0,9 4,1-1,0 1,-1 0,1 0,-1 0,1 1,-1 0,1 0,-1 0,0 0,1 1,-1-1,1 1,-1 0,1 1,0-1,0 1,-1 0,1 0,0 0,0 0,1 1,-1 0,0 0,1 0,0 0,0 0,0 1,-3 3,4-4,0 0,0 0,0 1,0-1,1 1,-1-1,1 1,0 0,0 0,0-1,1 1,-1 0,1 0,0 0,0 0,1-1,-1 1,1 0,-1 0,1 0,0-1,1 1,-1-1,1 1,-1-1,1 1,0-1,0 0,1 0,-1 0,3 3,1 0,-1-1,1 0,0-1,0 1,0-1,1 0,0 0,0-1,0 0,0 0,0-1,0 0,1 0,-1-1,8 1,-7-2,0 0,0-1,0 0,0-1,0 0,0 0,-1 0,1-1,-1-1,1 1,-1-1,0 0,0 0,-1-1,0 0,1 0,-1-1,-1 0,1 0,-1 0,0-1,-1 1,0-1,0 0,0 0,-1-1,0 1,0-1,-1 0,0 0,0 0,0-4,8-42,-3 0,-3 0,-1-1,-3 1,-5-35,4 74,1-8,-1 0,-2-1,0 2,-1-1,-1 0,-1 1,-1 0,-3-3,10 24,0 0,0 0,-1 0,1 0,0 0,-1 0,1 0,-1 0,1 1,-1-1,1 0,-1 0,0 0,1 1,-1-1,0 0,1 1,-1-1,0 1,0-1,0 1,0-1,0 1,0-1,1 1,-1 0,0 0,0-1,0 1,0 0,0 0,0 0,0 0,0 0,0 0,0 0,0 1,0-1,0 0,0 0,0 1,0-1,0 1,0-1,0 1,1-1,-1 1,0-1,0 1,-26 45,20-20,0 1,2 0,1 0,2 0,0 0,2 1,0-1,2 0,2 1,0-1,2-1,0 1,2-1,1 0,1-1,6 9,-7-14,2-1,0 0,1 0,1-1,0-1,2-1,0 0,0 0,2-1,0-2,-13-10,0 0,0 0,0-1,1 1,-1-1,1 0,-1-1,1 1,0-1,0 0,0 0,0-1,0 1,0-1,0 0,0 0,-1-1,1 1,0-1,0-1,0 1,0 0,-1-1,1 0,-1 0,1-1,-1 1,0-1,0 0,0 0,0 0,0 0,-1-1,2-1,3-4,-1 0,0-1,0 1,-1-1,0-1,-1 1,0-1,-1 0,0 0,0-2,-5 13,1 0,0 0,-1 0,1 0,-1 0,1 0,0 0,-1 0,1 0,0 0,-1 0,1 0,0 0,-1 0,1 0,0 0,-1 0,1 0,0-1,-1 1,1 0,0 0,-1 0,1-1,0 1,0 0,-1 0,1-1,0 1,0 0,-1 0,1-1,0 1,0 0,0-1,0 1,-1 0,1-1,0 1,0 0,0-1,0 1,0 0,0-1,0 1,0-1,0 1,0 0,0-1,0 1,0 0,1-1,-1 1,0 0,0-1,0 1,0 0,0-1,1 1,-1 0,0 0,0-1,1 1,-1 0,0 0,0-1,1 1,-1 0,-18 22,15-19,1 1,0 0,0 0,0 1,1-1,-1 0,1 0,0 1,0-1,0 1,1-1,0 1,0-1,0 1,0-1,1 1,-1-1,1 0,0 1,1-1,-1 0,1 1,0-1,0 0,0 0,0-1,1 1,-1 0,1-1,0 1,0-1,1 0,-1 0,3 1,18 3,-1-5</inkml:trace>
  <inkml:trace contextRef="#ctx0" brushRef="#br0" timeOffset="777.471">2179 366,'-2'7,"-1"2</inkml:trace>
  <inkml:trace contextRef="#ctx0" brushRef="#br0" timeOffset="1162.957">2353 500,'117'-40,"-94"34,1-1,-1-1,0-1,-1-1,0-1,-1-1,0-1,-1-1,0-1,-11 7,-1-1,-1 0,0 0,0-1,-1 0,0-1,-1 1,0-1,0 0,-1 0,-1 0,0-1,-1 1,0-1,0 0,-1 0,-1 1,0-1,-1 0,0 0,0 1,-2-1,1 0,-1 1,-2-3,4 10,0 0,-1 1,1-1,-1 0,0 1,0 0,0-1,0 1,-1 0,1 0,-1 0,0 0,0 0,0 1,0-1,-1 1,1 0,0 0,-1 0,0 1,1-1,-1 1,0 0,0 0,0 0,0 0,1 1,-1-1,0 1,0 0,0 0,0 1,0-1,0 1,0 0,-3 1,-4 5,-1 1,2 1,-1 0,1 1,0 0,1 0,0 1,1 0,0 0,1 1,0 0,1 0,0 1,1 0,0 0,1 0,1 1,0 2,-8 29,2 1,3 0,1 0,2 0,3 0,1 0,3 4,13 92,25 88,0 4,-39-214,1 0,-1 0,-1 0,-1 0,0 0,-2 0,0 0,-3 11,4-28,0-1,-1 1,1-1,-1 1,0-1,1 0,-1 1,0-1,-1 0,1 1,0-1,-1 0,1 0,-1 0,1 0,-1 0,0 0,0-1,0 1,0-1,0 1,0-1,-1 0,1 0,0 0,-1 0,1 0,-1 0,1-1,-1 1,1-1,-1 1,-19-4</inkml:trace>
  <inkml:trace contextRef="#ctx0" brushRef="#br0" timeOffset="1482.308">2327 887,'16'-10,"1"1,0 0,1 2,-1 0,19-5,-10 4,20-7,8-3,0-2,-2-2,35-20,-81 38,19-8,-24 13,-1-1,1 0,-1 0,1 0,-1 0,1 0,-1 1,1-1,-1 0,0 0,1 1,-1-1,1 0,-1 1,0-1,1 0,-1 1,0-1,0 1,1-1,-1 1,0-1,0 0,1 1,-1-1,0 1,0-1,0 1,0-1,0 1,0-1,0 1,0-1,0 1,0-1,0 1,0-1,0 1,0-1,-1 1,1-1,0 1,0-1,0 0,-1 1,1-1,0 1,-1-1,1 0,-4 20,0-5,0 1,1 0,0 0,1 0,1 1,1-1,0 0,1 1,1-1,1 0,3 13,16-4,-11-25</inkml:trace>
  <inkml:trace contextRef="#ctx0" brushRef="#br0" timeOffset="1732.639">2928 433,'-9'16,"4"10,11 7,6-2</inkml:trace>
  <inkml:trace contextRef="#ctx0" brushRef="#br0" timeOffset="2196.761">3355 727,'-12'-6,"-1"-1,0 1,-1 1,1 1,-1 0,0 0,0 1,0 1,-5 0,13 2,0-1,0 1,0 0,0 1,0-1,0 1,0 1,0-1,0 1,1 0,-1 0,0 0,1 1,0 0,0 0,0 1,0-1,0 1,0 0,1 0,0 1,-4 4,6-6,-1 1,1 0,0 0,0 1,0-1,1 0,-1 1,1-1,0 1,0-1,1 1,-1-1,1 1,0-1,0 1,1 0,-1-1,1 1,0-1,0 1,1-1,-1 0,1 1,0-1,0 0,1 0,-1 0,1-1,0 1,1 1,5 6,0-2,1 1,0-2,1 1,-1-1,2-1,-1 0,1 0,0-1,1 0,2 0,1-1,-1 0,1-1,0-1,0 0,0-1,1-1,-1 0,1-1,-1-1,7-2,-16 2,0 0,0 0,0-1,0 0,0-1,0 0,0 0,-1 0,1-1,-1 0,0 0,0 0,-1-1,1 0,-1 0,0 0,0-1,-1 0,0 0,0 0,0 0,0-1,-1 1,0-1,-1 0,1-1,-2 5,1-1,-1 1,0-1,0 1,-1-1,1 0,-1 1,1-1,-1 0,0 1,0-1,-1 0,1 1,-1-1,0 1,0-1,0 0,0 1,-1 0,1-1,-1 1,0 0,0 0,-1-1,2 3,0 1,0 0,0-1,0 1,0 0,0 0,0 0,0 0,0 0,0 0,0 0,0 0,0 0,0 0,0 0,0 1,0-1,0 0,1 1,-1-1,0 1,0-1,0 1,0-1,1 1,-1-1,0 1,0 0,1 0,-1-1,0 1,1 0,-1 0,1 0,-1 0,1-1,0 1,-1 0,1 0,0 0,0 0,-1 0,1 1,-10 43,11-41,-1 1,0-1,1 0,0 0,0 0,0 0,0 0,1 0,0 0,0 0,0 0,0-1,0 1,1-1,-1 1,1-1,0 0,0 0,0-1,1 1,-1 0,1-1,-1 0,1 0,0 0,0 0,0-1,0 1,0-1,2 0,-1 1,1-1,0 0,0 0,0 0,0 0,0-1,0 0,0-1,0 1,0-1,0 0,-1-1,1 1,0-1,0 0,-1-1,0 1,1-1,-1 0,0-1,3-2,-3 1,-1-1,1 1,-1-2,0 1,0 0,-1-1,0 1,0-1,0 0,-1 0,0 0,-1-1,1 1,-1 0,-1-1,1 1,-1 0,-1-1,1 1,-1 0,-1-1,1 1,-1 0,0 0,-1 0,0 0,0 0,0 1,-1-1,0 1,0 0,-1 0,1 1,-1-1,-1 1,1 0,-1 0,0 1,0 0,-6-4,4 5,-1 1,1 0,-1 0,0 1,0 0,1 1,-1 0,0 0,0 1,0 0,1 0,-1 1,1 0,-1 1,1-1,0 2,-5 2,7-4,1 1,0 0,-1 0,2 0,-1 1,0-1,1 1,-1 0,1 1,0-1,0 1,1 0,0 0,0 0,0 0,0 0,1 1,-1-1,2 1,-1 0,0 0,1 0,0-1,1 1,-1 0,1 2,1-2,1-1,-1 1,1-1,0 0,1 1,-1-1,1 0,0 0,0-1,0 1,1-1,0 0,-1 1,2-2,-1 1,0 0,1-1,0 0,-1 0,1 0,0-1,1 1,-1-1,0-1,1 1,-1-1,4 1,33 8</inkml:trace>
  <inkml:trace contextRef="#ctx0" brushRef="#br0" timeOffset="2449.089">3877 380,'-14'-14,"-11"-4,-10 0,-7 4,-2 9,1 12,6 11,7 12,9 10,10 8,13 4,17 2,3-7</inkml:trace>
  <inkml:trace contextRef="#ctx0" brushRef="#br0" timeOffset="2698.178">3877 981,'23'9,"16"3,11 0,3-3,-6-2</inkml:trace>
  <inkml:trace contextRef="#ctx0" brushRef="#br0" timeOffset="2699.178">4492 1181,'2'0,"-5"-4,-4-2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07.7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19 172,'-4'10,"1"0,0 1,0-1,1 1,0 0,1-1,1 1,-1 0,2 0,-1 0,2-1,-1 1,1 0,1-1,0 1,1-1,-1 0,2 0,0 0,0-1,1 0,0 0,0 0,1 0,0-1,3 2,-2-4,0-1,0 0,0 0,1-1,0 0,-1-1,1 0,1 0,-1-1,0 0,1 0,-1-1,1 0,-1-1,1 0,-1-1,1 0,-1 0,1-1,-1 0,0-1,0 0,0 0,0-1,0 0,-1-1,0 0,0 0,0-1,-1 0,1 0,-1-1,-1 1,0-2,0 1,0-1,0 0,-1 0,-1 0,4-9,-3 4,-1-1,0 1,-1-1,0-1,-1 1,-1 0,0 0,-1-1,0 1,-1 0,-1-1,-1 1,0-1,1 7,0-1,-1 1,0-1,0 1,-1 0,0 0,0 0,-1 0,0 1,-1 0,1 0,-1 1,-1-1,1 1,-1 0,0 1,-1 0,1 0,-1 1,0-1,-3 0,5 3,-1 0,1 1,-1-1,0 1,1 0,-1 1,0 0,1 0,-1 0,0 1,0 0,1 0,-1 1,1 0,-1 0,1 0,0 1,0 0,0 0,0 1,1 0,-1 0,1 0,0 0,-3 3,-2 4,-1 0,1 1,1-1,0 2,1-1,0 1,1 1,1-1,0 1,-4 15,7-22,0 2,1-1,0 0,0 0,1 1,0-1,1 0,0 1,0-1,1 1,0-1,0 1,1-1,0 0,0 0,1 0,0 0,1 0,0-1,0 1,0-1,1 0,0 0,0-1,37 23,1-9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56.7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1 843,'2'0,"4"0,2 0,0 0</inkml:trace>
  <inkml:trace contextRef="#ctx0" brushRef="#br0" timeOffset="466.758">657 68,'9'52,"-3"1,-2 0,-2 0,-3 0,-1 0,-11 51,0 52,21-52,-7-100,0 0,1-1,-1 1,1 0,0-1,0 1,1-1,-1 0,1 1,-1-1,1 0,0-1,0 1,0 0,1-1,-1 0,0 0,1 0,0 0,-1 0,1-1,0 0,0 1,1-1,15 1,1-1,-1-1,0 0,1-2,-1 0,0-1,0-1,0-1,0-1,-1 0,18-10,5-3,-10 1</inkml:trace>
  <inkml:trace contextRef="#ctx0" brushRef="#br0" timeOffset="719.609">282 403,'16'-3,"19"-2,21-1,22-2,21 1,13 2,6 1,0 1,-22 2</inkml:trace>
  <inkml:trace contextRef="#ctx0" brushRef="#br0" timeOffset="1177.42">1205 817,'-12'-370,"83"422,-49-46,0 0,0-2,0 0,0-2,21 0,97 18,-138-19,0 0,0-1,0 1,0 0,0 0,0 0,-1 0,1 0,0 0,-1 0,1 1,-1-1,1 1,-1-1,0 1,1 0,-1-1,0 1,0 0,0 0,0 0,-1 0,1 0,0 0,-1 0,0 0,1 0,-1 0,0 0,0 0,0 1,-18 67,8-40,8-23,1-3,-1-1,1 1,0-1,0 1,0-1,0 1,1 0,-1 0,1 0,0-1,0 1,0 0,1 0,0-1,-1 1,1 0,0-1,1 1,-1-1,1 1,-1-1,1 1,1 0,4 1,0-2,0 1,1-1,-1 0,0 0,1-1,0 0,0 0,0-1,-1 0,1-1,0 1,6-2,-7 1,31 1,-1-3,1-1,-1-2,9-3,13-4</inkml:trace>
  <inkml:trace contextRef="#ctx0" brushRef="#br0" timeOffset="1921.688">2153 630,'-3'-4,"-1"1,0-1,0 1,0 0,-1 0,1 1,-1-1,0 1,0 0,1 0,-1 0,0 1,-1 0,1 0,0 0,0 1,0-1,-1 1,1 1,0-1,0 1,0-1,-1 2,1-1,0 0,0 1,1 0,-1 0,0 1,1-1,-1 1,1 0,0 0,0 1,0-1,0 1,0 0,1-1,1 0,0 0,0 0,0 1,0-1,1 0,-1 1,1 0,0-1,0 1,0 0,0-1,1 1,-1 0,1 0,0-1,0 1,0 0,1 0,0-1,-1 1,1 0,0-1,1 1,-1 0,1-1,0 0,-1 1,1-1,1 0,-1 0,0 0,1 0,0-1,-1 1,1-1,0 1,0-1,1 0,-1 0,0 0,1-1,-1 1,3 0,4 0,0-1,1 1,-1-2,1 0,-1 0,0 0,1-2,-1 1,0-1,0-1,0 0,0 0,-1-1,1 0,-1 0,0-1,0-1,0 0,-1 0,0 0,0-1,6-7,-8 8,-1-1,0 0,0 0,0 0,-1 0,0-1,0 0,-1 0,0 0,-1 0,0 0,0-1,0 1,-1-1,0 1,-1-1,0 1,-1-1,0-6,1 16,0 0,-1-1,1 1,0-1,0 1,0-1,-1 1,1-1,0 1,-1-1,1 1,0-1,-1 1,1-1,-1 0,1 1,-1-1,1 0,-1 1,1-1,-1 0,1 1,-1-1,1 0,-1 0,1 0,-1 0,1 1,-1-1,0 0,1 0,-1 0,1 0,-1 0,0-1,1 1,-1 0,1 0,-1 0,1 0,-1-1,1 1,-1 0,1 0,-1-1,1 1,-1 0,1-1,-1 1,1-1,0 1,-1-1,1 1,-1 0,1-1,0 0,0 1,-1-1,-2 7,1 0,-1 0,1 1,0-1,1 0,0 1,0-1,0 1,0 0,1-1,0 1,1-1,0 1,0-1,0 1,0-1,1 1,0-1,1 0,0 0,-1 0,2 0,-1-1,1 1,0-1,0 0,0 0,1 0,-1-1,1 1,0-1,3 1,-2-1,1 0,0-1,1 0,-1 0,1 0,-1-1,1 0,0-1,0 0,-1 0,1 0,0-1,0-1,0 1,0-1,0 0,0-1,-1 0,1 0,-1-1,1 0,-1 0,0 0,0-1,0 0,-1-1,0 0,1 0,-2 0,1 0,0-1,-1 0,0 0,-1-1,1 1,-1-1,-1 0,1-1,17-89,-31 146,9-40,1 0,0 1,1-1,0 0,0 0,1 0,0 0,1 0,0-1,1 4,-3-9,1 0,-1 0,1 0,0 0,0 0,0 0,1 0,-1-1,0 1,1-1,0 0,-1 0,1 0,0 0,0 0,0 0,1-1,-1 0,0 1,0-1,1-1,-1 1,1 0,-1-1,1 1,-1-1,1 0,1-1,4-1,0-1,1-1,-1 0,-1 0,1-1,0 0,-1 0,0-1,-1 0,1-1,-1 1,0-2,-1 1,1-1,-2 1,1-2,-1 1,0-1,-1 1,0-1,0-1,-1 1,1-3,13-59,-18 71,1 0,0-1,-1 1,1 0,-1 0,1 0,-1 0,1 0,-1 0,1 0,-1 0,1 0,-1 0,1 0,-1 0,1 0,-1 0,1 0,-1 0,1 1,-1-1,1 0,0 0,-1 1,1-1,-1 0,1 0,0 1,-1-1,1 0,0 1,-1-1,1 1,0-1,0 1,-1-1,1 0,0 1,0-1,0 1,-1-1,1 1,0-1,0 1,0-1,0 1,0-1,0 1,0-1,0 1,0-1,0 1,1-1,-1 1,0-1,-4 5,0 1,1-1,0 1,0 0,0 0,1 0,0 0,0 0,0 1,1-1,0 1,0-1,1 0,0 1,0 0,0-1,1 0,0 1,0-1,1 1,0-1,0 0,0 0,1 0,0 0,0 0,2 2,5 0,0-1,1 0,0-1,0 0,1-1,-1-1,1 1,0-2,0 0,1 0,-1-1,6 0,45 8</inkml:trace>
  <inkml:trace contextRef="#ctx0" brushRef="#br0" timeOffset="2565.538">3290 442,'14'0,"-1"1,0 1,0 0,0 0,0 2,-1-1,1 2,-1 0,0 0,0 1,0 0,-1 1,0 0,0 1,-1 1,0-1,-1 2,1-1,-2 1,0 0,0 1,0 0,-2 1,1-1,-1 1,-1 0,0 1,-1-1,-1 1,2 7,0 22,-2 1,-1 0,-3 0,-1 0,-3 0,-1-1,-2 0,-6 18,-15 101,24-48,5-108,1 1,-1 0,1-1,1 1,-1-1,1 1,0-1,0 0,1 1,-1-1,1 0,0-1,1 1,-1 0,1-1,0 0,0 0,2 2,-5-5,1 0,0 0,0 0,-1 0,1 0,0 0,0 0,0-1,0 1,0-1,0 1,0-1,0 0,0 1,0-1,0 0,0-1,0 1,0 0,0-1,0 1,0-1,0 1,0-1,0 0,-1 0,1 0,0 0,0 0,-1 0,1 0,-1-1,1 1,-1-1,36-61,-33 38,0-1,-2 0,-1 1,0-1,-2 0,-2 1,0-1,-1 1,-2 0,0 0,-2 0,0 1,-2 0,-9-16,6 15,0 0,-2 1,0 1,-2 0,0 2,-2 0,0 0,-15-10,7 7,26 24,1 0,-1 0,1 0,-1 0,1-1,0 1,-1 0,1 0,0 0,-1-1,1 1,0 0,-1-1,1 1,0 0,-1-1,1 1,0 0,0-1,-1 1,1 0,0-1,0 1,0-1,0 1,0 0,0-1,-1 1,1-1,0 1,0-1,0 1,0 0,0-1,0 1,1-1,-1 1,0 0,0-1,0 1,0-1,0 1,1 0,-1-1,0 1,0-1,1 1,-1 0,0 0,1-1,-1 1,0 0,0-1,1 1,-1 0,1 0,-1 0,0-1,1 1,-1 0,1 0,30-3,-27 3,91 1,-7 1,0-4,86-13,-168 13,-6 2,1 0,-1-1,1 1,-1 0,1-1,0 1,-1 0,1 0,0-1,-1 1,1 0,0 0,-1 0,1 0,0 0,-1 0,1 0,0 0,-1 0,1 0,0 0,-1 0,1 1,0-1,-1 0,1 1,0-1,-1 0,1 1,-1-1,1 0,-1 1,1-1,-1 1,1-1,-1 1,1-1,-1 1,0 0,1-1,-1 1,0-1,1 1,-1 0,0-1,0 1,0 0,0 0,-11 151,30-86,-18-63,0-1,0 0,0 0,0 0,0-1,0 1,1 0,-1 0,1-1,-1 1,1-1,-1 1,1-1,0 1,0-1,0 0,0 0,0 0,0 0,0-1,0 1,0 0,1-1,-1 0,0 1,0-1,0 0,1 0,0 0,13-5</inkml:trace>
  <inkml:trace contextRef="#ctx0" brushRef="#br0" timeOffset="2789.647">3958 429,'-7'13,"5"8,3-1</inkml:trace>
  <inkml:trace contextRef="#ctx0" brushRef="#br0" timeOffset="3205.935">4265 15,'-7'16,"0"0,1 1,1 0,1 1,0-1,1 1,1 0,0 17,1 36,3 1,3-1,3 0,4-1,2 0,12 29,51 141,-77-237,0-1,1 1,-1 0,1-1,0 1,0-1,0 1,0-1,0 1,0-1,1 0,-1 1,1-1,0 0,-1 0,1 0,0 0,0-1,0 1,1 0,-1-1,0 0,1 1,-1-1,1 0,-1 0,1 0,-1 0,1-1,0 1,-1-1,1 0,2 0,7-5,-1-1,1-1,-1 0,0-1,-1 0,0-1,-1 0,1 0,-2-1,1 0,2-6,-10 15,115-147,-116 148,0 1,0-1,0 0,1 1,-1-1,0 0,0 1,0-1,1 0,-1 0,0 1,1-1,-1 0,0 0,0 0,1 1,-1-1,0 0,1 0,-1 0,0 0,1 0,-1 0,1 0,-1 0,0 0,1 0,-1 0,0 0,1 0,-1 0,0 0,1 0,-1 0,0 0,1 0,-1 0,0-1,1 1,-1 0,0 0,1 0,-1-1,0 1,0 0,1 0,-1-1,0 1,0 0,1 0,-1-1,0 1,0 0,0-1,0 1,0 0,0-1,1 1,-1-1,-7 35,6-29,-3 10,-9 63,13-76,0 0,0 1,0-1,0 1,0-1,1 0,-1 1,1-1,0 0,-1 0,1 1,0-1,0 0,1 0,-1 0,0 0,1 0,-1 0,1-1,0 1,-1 0,1-1,0 1,0-1,0 0,0 0,0 1,0-1,2 0,22 3,1-6</inkml:trace>
  <inkml:trace contextRef="#ctx0" brushRef="#br0" timeOffset="3450.829">4694 469,'-14'-2,"-6"-3,-1-1</inkml:trace>
  <inkml:trace contextRef="#ctx0" brushRef="#br0" timeOffset="3618.382">4119 215,'25'0,"26"2,25 1,23 0,12 2,4 2,-19 0</inkml:trace>
  <inkml:trace contextRef="#ctx0" brushRef="#br0" timeOffset="3871.423">5027 669,'-2'19,"-1"9,3 6,3 1,3-3,4-5,1-6,2-10,-1-6</inkml:trace>
  <inkml:trace contextRef="#ctx0" brushRef="#br0" timeOffset="3872.423">5055 255,'-5'11,"6"14,2 1</inkml:trace>
  <inkml:trace contextRef="#ctx0" brushRef="#br0" timeOffset="4431.954">5415 763,'24'-44,"-2"-2,-3 0,-1-1,-3-1,-1-1,-3 0,-2-1,-2 0,-3 0,-1-31,-2 79,0-11,0 0,-1 0,0 0,0 0,-2 0,0 0,0 1,-1-1,0 1,-1-1,-1 1,0 0,-1-1,4 12,1-1,0 0,0 1,-1-1,1 1,-1-1,0 1,1 0,-1-1,0 1,0 0,1 0,-1 1,0-1,0 0,0 1,0-1,0 1,0-1,-1 1,1 0,0 0,0 0,0 0,0 0,0 1,0-1,0 0,0 1,0 0,0-1,0 1,0 0,0 0,0 0,1 0,-1 1,0-1,-1 2,-57 64,46-42,2 1,0 1,2 0,1 1,1 0,1 0,2 0,1 1,1 0,1 0,1 0,2 0,2 10,-2-25,1 0,0 0,0 0,1 0,1 0,1-1,0 1,0-1,1-1,1 1,0-1,1 0,1 0,-1-1,2 0,-1-1,2 0,-1 0,1-1,1-1,-1 0,1 0,1-1,0-1,0 0,0-1,8 3,-11-6,0 1,-1-1,1-1,0 0,1 0,-1-1,0 0,0-1,0 0,0 0,0-1,0-1,-1 1,1-2,-1 1,1-1,-1-1,0 0,-1 0,1-1,-1 0,0 0,-1-1,1 0,-1 0,1-2,19-33,-30 48,-1 1,1-1,0 1,1-1,-1 1,1 0,1 0,0 0,-1 0,2 0,-1 1,1-1,0 0,2 5,-1-7,0 0,0-1,1 1,0-1,0 1,0-1,1 0,-1 1,1-1,0-1,0 1,1 0,-1-1,1 1,0-1,-1 0,1-1,1 1,-1 0,0-1,1 0,-1 0,1-1,-1 1,1-1,0 0,0 0,0 0,0-1,-1 0,1 0,0 0,0 0,0-1,0 0,0 0,-1 0,1-1,-1 1,1-1,-1 0,1-1,-1 1,0-1,0 0,0 0,0 0,-1 0,3-3,-2 1,0 0,-1-1,1 1,-1-1,-1 0,1 0,-1 0,0 0,0 0,-1-1,0 1,0 0,0-1,-1 1,0-1,0 1,-1 0,1-1,-2 1,1 0,-1-1,1 1,-2 0,1 0,-1 0,0 0,0 1,0-1,-1 1,0 0,0 0,0 0,-1 1,0-1,0 1,0 0,0 0,0 1,-1 0,0 0,1 0,-1 0,0 1,-1 0,1 1,0-1,-5 0,7 3,0-1,0 1,0-1,0 1,0 0,1 1,-1-1,0 1,1 0,0 0,-1 0,1 0,0 0,0 1,0-1,0 1,0 0,1 0,-1 0,1 0,0 0,0 1,0-1,0 1,1-1,-1 1,1 0,0 0,0-1,0 1,1 0,-1 0,1 0,0 0,0 0,1 0,-1 0,1 0,3 27</inkml:trace>
  <inkml:trace contextRef="#ctx0" brushRef="#br0" timeOffset="4837.87">6151 843,'0'-123,"-5"0,-12-50,16 172,1 1,-1-1,1 1,-1-1,1 1,0-1,-1 0,1 1,0-1,-1 0,1 1,0-1,0 0,0 1,-1-1,1 0,0 1,0-1,0 0,0 1,0-1,0 0,1 0,-1 1,0-1,0 0,0 1,1-1,-1 1,0-1,1 0,-1 1,0-1,1 1,-1-1,1 0,-1 1,1 0,-1-1,1 1,-1-1,1 1,-1-1,1 1,0 0,-1 0,1-1,0 1,-1 0,1 0,0 0,-1 0,1-1,0 1,0 0,-1 0,1 1,0-1,-1 0,1 0,0 0,-1 0,1 0,0 1,-1-1,1 0,0 1,-1-1,130 90,-111-77,-10-8,0 1,0 0,-1 0,0 1,0 0,0 0,-1 1,0 0,-1 1,1-1,-2 1,1 0,-1 1,0 2,-4-5,-2-1,1 1,-1-1,0 1,0-1,0 1,-1-1,0 0,0 0,-1 0,0 0,0 0,0 0,-1-1,0 1,-2 1,-17 33,22-38,-1 0,1 1,0-1,0 0,0 1,0-1,0 1,0-1,1 1,-1-1,1 1,0-1,0 1,0 0,0-1,0 1,0-1,1 1,-1-1,1 1,0-1,0 1,0-1,0 1,0-1,0 0,1 0,-1 1,1-1,-1 0,1 0,0-1,0 1,0 0,0-1,0 1,0-1,2 1,9 2,0 0,0-1,1-1,-1-1,1 1,-1-2,1 0,0-1,-1 0,0-1,1-1,-1 0,0 0,0-1,2-2,53-22,-7-2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6:55.4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28 145,'3'301,"-2"-294,-1 0,1 0,0 1,1-1,0 0,0 0,0 0,1 0,0-1,0 1,1-1,0 0,0 0,0 0,1 0,0-1,0 1,0-1,1-1,0 1,0-1,0 0,0 0,1-1,-1 0,1 0,12 2,0-1,1-1,-1-1,1-1,-1 0,1-1,-1-2,1 0,-1-1,0 0,0-2,0 0,0-1,15-8,2-2</inkml:trace>
  <inkml:trace contextRef="#ctx0" brushRef="#br0" timeOffset="278.257">1 372,'20'-5,"19"-3,16-3,12-4,6-2,0 2,-8 2,-15 0,-16 2</inkml:trace>
  <inkml:trace contextRef="#ctx0" brushRef="#br0" timeOffset="532.577">148 51,'5'-5,"8"-3,8-1,13 0,11 0,12 3,8 1,1 5,0 4,-13 1</inkml:trace>
  <inkml:trace contextRef="#ctx0" brushRef="#br0" timeOffset="863.21">883 519,'-56'-19,"44"13,-2 1,1 1,0 0,-1 0,0 2,0 0,0 0,0 1,0 1,0 0,0 1,0 1,-2 0,13 0,-1-1,1 1,0 0,0 0,0 0,0 0,0 1,0-1,1 1,-1 0,1-1,0 1,0 0,0 1,0-1,0 0,1 0,-1 1,1-1,0 1,0-1,0 1,1 0,-1-1,1 1,0 0,0-1,0 1,0 0,1-1,-1 1,1 0,0-1,0 1,1-1,-1 1,1-1,-1 0,1 0,0 0,0 0,1 0,-1 0,1 0,-1-1,3 3,9 4,0 0,0 0,0-2,1 0,0 0,1-1,0-1,0-1,0 0,0-1,0-1,1 0,-1-1,1-1,-1-1,14-2,-5 2,0-2,0-1,0 0,-1-2,0-1,0-1,0-1,6-5,5-4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7.9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1,'25'0,"27"0,19 0,17 2,7 3,-13 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8.4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0,'28'5,"24"1,24-1,20 0,16-2,-11-1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9.8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0,'4'0,"2"0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16.54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0 562,'16'-91,"-1"11,-4-1,-3 0,-3-23,-9 65,28 43,30 9,107 36,-152-45,-1 0,0 1,0 0,0 0,0 1,-1 0,0 1,0-1,-1 1,0 0,0 1,0 0,-1 0,0 0,-1 0,2 5,-1 4,-1-1,0 1,-1 0,-1 1,-1-1,0 0,-1 1,-2 8,1-4,1-19,-1 0,1 0,0 0,0 0,0 0,0 0,0 0,1 0,-1 0,1 0,0 0,0 0,0-1,0 1,0 0,1-1,-1 1,1-1,0 1,-1-1,1 0,0 1,1-1,-1 0,0-1,1 1,-1 0,1-1,-1 1,1-1,1 1,9 0,0 0,0-1,1-1,-1 0,0-1,0 0,0-1,0 0,0-1,-1-1,1 0,-1-1,0 0,0 0,3-3,-8 5,0 0,0 0,-1-1,1 0,-1 0,0 0,0-1,0 0,0 0,-1-1,0 1,0-1,-1 0,1-1,-1 1,-1-1,1 0,-1 0,0 0,-1 0,0 0,0 0,0-1,-1 1,0-2,-1 6,-1 1,0-1,0 0,0 1,0-1,0 1,0 0,-1-1,1 1,-1 0,1 0,-1 0,0 0,0 0,0 0,0 0,0 1,0-1,-1 1,1-1,0 1,-1 0,1 0,-1 0,0 0,1 1,-1-1,0 1,1-1,-1 1,0 0,1 0,-1 0,0 0,1 1,-1-1,0 1,1 0,-1 0,1 0,-1 0,1 0,-1 0,1 0,0 1,-1-1,1 1,0 0,0 0,0 0,1 0,-1 0,0 0,1 0,-1 1,1-1,-2 2,1 1,-1-1,1 0,1 1,-1-1,0 1,1 0,0 0,0-1,1 1,-1 0,1 0,0 0,0 0,1-1,-1 1,1 0,0 0,1 0,-1-1,1 1,0-1,0 1,0-1,0 0,1 0,1 2,3 4,1 0,0-1,1 0,0 0,0-1,1 0,0 0,0-1,1-1,4 2,113 35,-67-32</inkml:trace>
  <inkml:trace contextRef="#ctx0" brushRef="#br0" timeOffset="337.105">1297 147,'-16'-3,"1"2,0 0,-1 1,0 0,1 1,0 1,-1 1,1 0,0 1,0 0,0 1,1 1,-9 5,21-10,0 0,-1 0,1 0,0 1,0-1,0 1,0-1,1 1,-1 0,0-1,1 1,-1 0,1 0,0 1,-1-1,1 0,0 0,0 0,1 1,-1-1,0 1,1-1,-1 0,1 1,0-1,0 1,0-1,0 1,0-1,1 1,-1-1,1 0,-1 1,1-1,0 0,0 1,0-1,0 0,1 0,-1 0,0 0,1 0,0 0,-1 0,1 0,0-1,0 1,14 10,0-1,1 0,0-1,1-1,0 0,1-2,-1 0,8 1,3 3,-2-2,-1 0,-1 0,-1 2,0 1,0 0,2 4,-25-15,1-1,-1 1,0-1,0 1,0-1,0 1,1 0,-1 0,0 0,-1 0,1 0,0 0,0 0,0 0,0 0,-1 0,1 0,-1 0,1 0,-1 1,1-1,-1 0,1 0,-1 1,0-1,0 0,0 1,0-1,0 0,0 1,0-1,0 0,0 1,-1-1,1 0,-1 0,1 1,-1-1,1 0,-1 0,0 0,1 0,-1 0,0 0,0 0,0 0,0 0,0 0,0 0,0 0,0-1,0 1,0 0,0-1,0 1,-1-1,1 1,0-1,0 0,-1 1,0-1,-25 9,0-1,-1-2,1-1,-1 0,0-3,-26 1,54-3,-65 0,50-3</inkml:trace>
  <inkml:trace contextRef="#ctx0" brushRef="#br0" timeOffset="1074.652">1859 294,'-6'-3,"1"1,0-1,-1 1,0 0,0 0,1 1,-1-1,0 1,0 1,0-1,0 1,0 0,0 0,0 1,0 0,0 0,0 0,0 1,0 0,1 0,-1 0,1 1,-1 0,1 0,0 0,0 1,0 0,1-1,-1 2,1-1,0 0,0 1,1 0,-1 0,-1 4,3-5,1 0,-1 0,1 0,0 0,0 0,1 1,-1-1,1 0,0 1,0-1,0 0,0 1,1-1,0 0,0 0,0 1,0-1,1 0,0 0,0 0,0 0,0-1,0 1,1-1,0 1,-1-1,1 0,1 0,-1 0,6 6,1-1,0-1,0 0,1 0,0-1,0-1,0 0,1 0,9 2,-7-3,1 0,0-1,0-1,0 0,0-1,1-1,-1-1,0 0,0 0,2-2,-10 2,1-1,-1 0,0 0,1-1,-1 0,0-1,-1 1,1-1,-1 0,1-1,-1 0,0 0,-1 0,0-1,1 1,-2-1,1 0,-1-1,0 1,3-7,0-7,-1 0,-1 0,-1 0,0-1,-2 0,0 0,-2 1,0-1,-3-20,1-12,2 52,0 1,0-1,-1 0,1 0,0 0,0 1,0-1,0 0,0 0,1 1,-1-1,0 0,0 0,0 1,1-1,-1 0,0 0,1 1,-1-1,0 0,1 1,-1-1,1 1,-1-1,1 1,0-1,-1 1,1-1,-1 1,1-1,0 1,0 0,-1-1,1 1,0 0,-1-1,1 1,0 0,0 0,-1 0,1 0,0 0,0 0,0 0,-1 0,1 0,0 0,0 0,-1 1,1-1,0 0,0 1,-1-1,1 0,0 1,-1-1,1 1,-1-1,1 1,0-1,-1 1,1-1,-1 1,1-1,-1 1,0 0,1-1,-1 1,1-1,40 17,1-2,1-1,0-3,39 5,-51-10,-29-5,1-2,-1 1,1 0,-1 0,1 0,-1 1,1-1,-1 1,1-1,-1 1,1 0,-1 0,0 0,1 0,-1 1,0-1,0 0,0 1,0 0,0-1,0 1,-1 0,1 0,0 0,-1 0,0 0,1 0,-1 1,0-1,0 0,0 1,-1-1,1 0,0 2,-16 48,12-49,1 0,0 1,0 0,0-1,0 1,1 0,0 0,-1 0,1 0,1 0,-1 0,1 0,-1 0,1 0,0 0,1 1,-1-1,1 0,-1 0,1 0,1 0,-1 0,0 0,1-1,0 1,0 0,0-1,0 1,1-1,-1 0,1 0,0 0,0 0,2 1,5 0,0 0,0 0,1-2,-1 1,1-1,0-1,-1 1,1-2,0 0,0 0,0-1,0 0,-1-1,1 0,-1-1,10-3,-10 2,0-1,-1 1,1-2,-1 1,0-1,0-1,-1 1,0-1,0-1,-1 0,1 0,-2 0,1-1,-1 0,-1 0,0 0,0-1,-1 0,0 0,0 0,-1-1,1-9,-3 20,-1-1,1 1,-1 0,0-1,1 1,-1-1,1 1,-1 0,0-1,0 1,1-1,-1 1,0-1,0 1,1-1,-1 1,0-1,0 1,0-1,0 1,0-1,0 0,0 1,0-1,0 1,0-1,0 1,0-1,0 1,-1-1,1 1,0-1,0 1,-1-1,1 1,0-1,0 1,-1 0,1-1,-1 1,1-1,0 1,-1 0,1-1,-1 1,1 0,-1-1,1 1,-1 0,1 0,-1 0,1-1,-1 1,1 0,-1 0,1 0,-1 0,1 0,-1 0,1 0,-1 0,1 0,-1 0,0 1,-3 8,0 0,0 1,1 0,0-1,1 1,0 1,0-1,1 0,1 0,0 9,-1-13,1 0,0 0,0 0,1 0,0 0,0 0,0 0,1 0,0-1,0 1,0-1,1 1,0-1,0 0,0 0,1 0,0 0,0 0,0-1,0 0,1 0,-1 0,1 0,0-1,0 0,0 0,1 0,-1 0,1-1,0 0,0 0,17 2</inkml:trace>
  <inkml:trace contextRef="#ctx0" brushRef="#br0" timeOffset="1320.511">2822 0,'6'16,"3"5</inkml:trace>
  <inkml:trace contextRef="#ctx0" brushRef="#br0" timeOffset="1852.786">3249 147,'-14'-6,"-1"2,0 0,0 0,0 1,0 1,-1 1,-7 0,19 1,0 0,0 0,0 0,0 1,0-1,0 1,0 0,1 1,-1-1,0 0,1 1,-1 0,1 0,-1 0,1 0,0 1,0-1,0 1,0 0,0 0,1 0,-1 0,1 0,0 1,0-1,0 1,0-1,1 1,-1 0,1-1,0 2,0 1,0 0,1 0,0 0,0 1,0-1,0 0,1 0,0 0,1 0,-1 0,1 0,0-1,1 1,-1 0,1-1,0 0,1 1,-1-1,1-1,0 1,0 0,3 1,109 83,-23-30,-92-59,0 0,-1 0,1 1,-1-1,1 0,-1 0,1 1,-1-1,1 1,-1-1,1 0,-1 1,1-1,-1 1,0-1,1 1,-1-1,0 1,1-1,-1 1,0-1,0 1,1 0,-1-1,0 1,0-1,0 1,0 0,0-1,0 1,0-1,0 1,0 0,0-1,0 1,0-1,-1 1,1 0,0-1,0 1,-1-1,1 1,0-1,-1 1,1-1,0 1,-1-1,1 1,-1-1,1 1,-1-1,1 0,-1 1,1-1,-1 0,-35 11,-20 0,0-4,-1-1,-2-3,72-13,24-6,18-6,-1-3,-1-2,-2-3,9-8,-47 28,1 0,-1-1,-1 0,0-1,0-1,-1 0,-1-1,0 1,-1-2,-1 0,0 0,-1 0,0-1,-1 0,-1 0,3-16,-9-15,0 46,-1 1,1 0,-1 0,1-1,-1 1,1 0,-1 0,1 0,-1 1,1-1,-1 0,1 0,-1 1,1-1,0 1,-1-1,1 1,0 0,-1 0,1-1,0 1,0 0,0 0,-1 0,1 0,0 0,0 1,1-1,-1 0,0 0,0 1,1-1,-1 0,0 2,-6 5,0 1,1 0,0 0,1 0,0 1,0 0,1 0,0 0,1 1,0-1,0 1,2 0,-1 0,1 0,1 0,0 0,0 0,1 0,1-1,-1 1,2 0,0-1,0 1,1-1,0 0,0 0,2 0,-1-1,1 1,4 3,1-4,0-1,1 0,0-1,0-1,1 0,-1 0,1-1,1-1,-1 0,1-1,0 0,-1-1,1-1,0 0,0-1,0 0,0-1,6-2,31-11,-37 5</inkml:trace>
  <inkml:trace contextRef="#ctx0" brushRef="#br0" timeOffset="2102.692">4052 494,'4'-2,"2"-3,-5-3,-2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13.4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200 773,'2'-18,"0"-1,1 1,1 0,0 0,1 0,2 0,8-33,-1-3,-1-2,-4 0,-2 0,-2 0,-2-1,-4 0,-1 1,-5-17,6 67,1 2,-1 0,1 0,-1 0,1 0,-1 0,0 0,-1 0,1 0,-1 0,1 1,-1-1,0 1,0-1,-1 1,1 0,-1 0,-1-1,3 4,0 0,0 0,0 0,0 1,0-1,0 0,0 1,1-1,-1 1,0-1,0 1,0 0,0-1,1 1,-1 0,0 0,1-1,-1 1,1 0,-1 0,1 0,-1 0,1-1,-1 1,1 0,0 0,0 0,-1 0,1 0,0 0,0 0,0 0,-1 1,-8 33,2 0,1 0,2 0,1 0,2 18,0-41,0 17,-3 56,3 1,9 59,-8-134,1-1,0 1,1 0,0-1,0 1,1-1,1 0,-1 0,2 0,-1 0,2-1,-1 1,1-1,0-1,1 1,0-1,0 0,1-1,0 1,1-2,-1 1,1-1,0 0,1-1,7 3,27 0,-3-6</inkml:trace>
  <inkml:trace contextRef="#ctx0" brushRef="#br0" timeOffset="246.34">0 252,'16'5,"23"1,28 0,23-2,17 0,5 0,-15 0</inkml:trace>
  <inkml:trace contextRef="#ctx0" brushRef="#br0" timeOffset="787.405">601 894,'12'-31,"-2"0,-1 0,-2-1,-1 0,-2 0,0-1,-3 0,-1-25,-4-10,4 67,1-1,-1 1,1-1,-1 1,1 0,-1-1,1 1,0 0,0-1,0 1,0 0,0 0,0 0,0 0,0 0,0 0,1 0,-1 0,0 0,1 1,-1-1,0 0,1 1,-1-1,1 1,-1-1,1 1,-1 0,1 0,-1 0,1 0,-1 0,1 0,-1 0,1 0,-1 1,1-1,-1 0,1 1,-1-1,1 1,-1 0,0 0,1-1,-1 1,0 0,0 0,0 0,1 0,7 2,11 3,5-1,-1 1,0 2,0 0,-1 1,0 2,-1 0,0 2,0 0,12 11,-29-18,-1 0,1-1,-1 1,-1 0,1 1,-1-1,0 1,0 0,-1-1,0 1,-1 0,1 0,-1 0,0 1,-1-1,0 0,0 0,0 0,-2 4,2 12,0-20,1 0,-1-1,0 1,1 0,-1-1,1 1,0-1,0 1,0-1,0 1,1-1,-1 0,1 1,-1-1,1 0,0 0,-1 0,1 0,0-1,1 1,-1 0,0-1,0 1,1-1,-1 0,1 0,-1 0,1 0,-1 0,1-1,2 1,86-1,-76-4,0 0,0 0,-1-2,1 0,-1-1,-1 0,1-1,-1 0,-1-1,3-3,-9 8,-1-1,0 0,1 0,-2 0,1-1,-1 0,0 0,0 0,0 0,-1 0,0-1,0 0,-1 1,0-1,0 0,0 0,-1 0,0-1,-1 1,1 0,-1 0,-1-6,1 11,-1 0,1 0,0 0,0 0,-1 0,0 0,1 1,-1-1,0 0,0 0,0 1,0-1,0 0,0 1,0-1,-1 1,1-1,0 1,-1 0,1-1,-1 1,0 0,1 0,-1 0,0 1,0-1,1 0,-1 0,0 1,0-1,0 1,0 0,0 0,0 0,0 0,0 0,0 0,0 0,0 0,0 1,0-1,1 1,-1-1,0 1,0 0,0 0,1 0,-1 0,0 0,1 0,-1 0,1 1,-1-1,1 1,0-1,-4 4,1 0,0 0,0 1,1-1,0 1,0 0,0 0,1 0,-1 0,1 0,1 1,-1-1,1 1,1-1,-1 1,1-1,0 1,0-1,1 1,0-1,0 1,0-1,1 0,0 0,0 1,1-1,0-1,0 1,0 0,1-1,0 1,0-1,0 0,0 0,3 1,4 3,1-1,0-1,1 1,0-2,0 0,0 0,1-2,-1 1,1-2,0 0,1 0,-1-2,0 1,1-2,-1 0,1-1,-1 0,0-1,10-3,28-8</inkml:trace>
  <inkml:trace contextRef="#ctx0" brushRef="#br0" timeOffset="1718.785">1858 252,'-2'-214,"-4"193,-2 24,-10 37,2 24,2 1,3 0,3 1,1 58,5-101,1 1,1-1,1 0,1 1,2-1,0 0,1-1,1 1,1-1,1 0,3 4,-11-25,1 1,-1-1,1 0,0 1,0-1,-1 0,1 1,0-1,0 0,0 0,0 0,0 0,0 0,1 0,-1 0,0 0,0 0,1-1,-1 1,0 0,1-1,-1 1,1-1,-1 0,1 1,-1-1,1 0,-1 0,1 0,-1 0,1 0,-1 0,1-1,-1 1,1 0,-1-1,1 1,-1-1,0 1,1-1,-1 0,0 0,1 0,-1 1,0-1,0 0,0 0,0-1,0 1,0 0,31-32,-27 26,0 0,0 1,1 0,0-1,0 2,1-1,0 1,0 0,0 0,0 1,1 0,0 1,0-1,0 1,0 1,0 0,0 0,6 0,-11 2,-1 1,1-1,0 1,0 0,-1 0,1 0,0 0,-1 1,1-1,-1 1,0 0,0-1,1 1,-1 0,0 0,0 0,-1 1,1-1,0 0,-1 1,1-1,-1 1,0 0,0-1,0 1,0 0,0 0,12 80,-12-79,-1 0,1 0,-1-1,0 1,0 0,-1 0,1 0,-1 0,0 0,0-1,0 1,0 0,-1-1,1 1,-1-1,0 1,0-1,0 0,-1 0,1 0,-1 0,0 0,0-1,0 1,0-1,0 0,0 1,0-2,-1 1,1 0,-1-1,0 1,1-1,-1 0,0 0,0-1,0 1,0-1,-2 0,2-1,0 0,0 0,0-1,1 0,-1 0,1 0,-1 0,1-1,0 1,-1-1,1 0,1 0,-1 0,0 0,1 0,-1-1,1 1,0-1,0 1,1-1,-1 0,1 0,0 0,0 0,0 0,0 0,1 0,-1 0,1 0,0 0,1 0,-1 0,1 0,-1 0,1 0,0 0,1 0,-1 0,1 0,0 0,-1 1,2-1,-1 1,0-1,1 1,-1 0,1 0,1 0,9-9,1 1,0 0,1 1,0 1,0 1,1 0,0 0,1 2,-1 0,1 1,0 1,1 0,-1 2,9-1,-24 2,-1 0,1 1,0-1,0 1,0-1,0 1,0 0,0 0,0 0,0 0,0 0,0 0,0 0,0 1,0-1,0 1,0 0,-1-1,1 1,0 0,0 0,0 0,-1 0,1 0,-1 1,1-1,-1 0,1 1,-1-1,0 1,0-1,0 1,0 0,0 0,0-1,0 1,0 1,0 51,-2-50,0 1,0 0,1 0,0 0,0 0,0 0,0 0,1 0,0 0,0 0,0 0,0-1,1 1,0 0,0-1,0 1,1-1,0 0,-1 0,1 0,1 0,-1 0,4 3,-2-4,0 0,1-1,-1 1,1-1,-1 0,1 0,0-1,-1 1,1-2,0 1,0 0,0-1,0 0,0-1,0 1,0-1,0 0,-1 0,1-1,0 0,-1 0,1 0,-1-1,5-2,1-2,1 0,-1 0,-1-1,0-1,0 0,0 0,-1-1,-1 0,1 0,3-9,33-84,-40 122,-5-12,1-1,0 0,0 0,0 0,1 0,0 0,0 0,0 0,1-1,0 1,0-1,0 0,1 0,0 0,0 0,0 0,0-1,1 0,-1 0,1 0,0 0,1-1,-1 0,1 0,-1 0,1-1,0 0,0 0,0-1,0 1,0-1,0 0,0-1,1 1,-1-2,4 1,3-1,0 0,-1 0,1-1,0-1,-1 0,1-1,-1 0,0-1,0 0,-1-1,0 0,0-1,0-1,-1 1,0-1,0-1,-1 0,0-1,-1 1,0-2,0 1,-1-1,0-2,14-26,-23 106,1-61,1-1,-1 1,1-1,0 1,1 0,0-1,-1 1,2-1,-1 1,1-1,0 0,0 0,0 0,1 0,-1 0,1 0,0 0,1-1,-1 1,1-1,0 0,0 0,0-1,1 1,-1-1,1 0,0 0,0-1,0 1,0-1,0 0,2 0,18 3</inkml:trace>
  <inkml:trace contextRef="#ctx0" brushRef="#br0" timeOffset="1962.237">3155 172,'-5'23,"4"16,1 2</inkml:trace>
  <inkml:trace contextRef="#ctx0" brushRef="#br0" timeOffset="2168.683">3342 694,'15'-4,"0"-1,0 0,-1-1,1 0,-1-1,-1-1,1 0,-1-1,-1-1,1 1,-2-2,0 0,0 0,-1-1,0-1,-1 1,0-1,5-12,-12 22,-1 0,1 0,-1-1,1 1,-1 0,0-1,-1 1,1-1,-1 1,1 0,-1-1,0 1,0-1,0 1,-1-1,1 1,-1-1,0 1,0-1,0 1,0 0,-1 0,1 0,-1 0,0 0,0 0,0 0,0 0,-1 1,1-1,-1 1,1-1,-1 1,0 0,-2-1,-1 1,0 0,0 1,0 0,0 0,-1 0,1 1,0 0,0 0,0 1,0-1,0 1,-1 1,1-1,1 1,-1 0,0 0,0 1,1 0,-1 0,1 0,0 0,0 1,0 0,1 0,-1 0,-2 5,3-6,1 1,-1 0,1 0,0 0,1 0,-1 1,1-1,-1 1,1 0,1 0,-1-1,1 1,0 0,0 0,0 0,1 0,-1 1,1-1,0 0,1 0,-1 0,1 0,0 0,1 0,-1 0,1 0,0-1,0 1,0 0,1-1,0 0,2 3,8 5,0-1,1 0,1-1,0-1,0-1,1 0,0 0,0-2,1 0,0-1,0-1,0 0,0-1,1-1,2-1,80 11,-5-5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10.58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1281,'48'-195,"-41"170,7-27,1 1,3 1,11-20,-28 67,-1 1,1-1,0 0,0 1,1-1,-1 1,0-1,1 1,-1 0,1 0,0-1,0 1,0 0,0 1,0-1,0 0,1 1,-1-1,1 1,-1-1,1 1,-1 0,1 0,0 0,-1 1,1-1,0 1,0-1,-1 1,1 0,0 0,0 0,0 1,1-1,5 6,-1 0,0 0,0 1,-1 0,0 0,0 1,0 0,-1 0,-1 1,1-1,-1 1,-1 1,0-1,0 0,-1 1,2 8,8 47,-12-63,-1 0,0 0,0 0,0 1,0-1,0 0,0 0,-1 0,1 0,-1 1,1-1,-1 0,0 0,0 0,0 0,0 0,0 0,0-1,-1 1,1 0,-1-1,1 1,-1 0,0-1,1 0,-1 1,-1-1,1 0,1 0,0-1,0 1,-1-1,1 0,0 0,-1 1,1-1,0 0,0 0,-1 0,1 0,0 0,-1-1,1 1,0 0,-1 0,1-1,0 1,0-1,0 1,-1-1,1 0,0 0,0 1,0-1,0 0,0 0,0 0,0 0,0 0,1 0,-1 0,0 0,1 0,-1-1,1 1,-1 0,1 0,-1 0,1-1,-8-56,12 36,1 0,2 0,0 0,1 1,1 0,0 1,3-1,9-23,2-5,-1 0,-3-1,-2-1,-3 0,-1-1,-3-1,-2 0,-3 0,-2-1,-2-15,-1 58,0-1,-1 1,-1 0,0 0,0 0,-1 0,0 0,-1 0,0 1,-1-1,0 1,-1 0,-3-4,8 13,0 0,0-1,0 1,0 0,-1-1,1 1,0 0,-1 0,1 0,0 0,-1 0,0 1,1-1,-1 0,1 1,-1-1,0 1,1-1,-1 1,0 0,0 0,1 0,-1 0,0 0,0 0,1 0,-1 0,0 1,1-1,-1 1,0-1,1 1,-1 0,1 0,-1 0,1-1,-1 1,1 1,0-1,-1 0,1 0,0 0,0 1,0-1,0 1,0-1,0 1,0-1,0 1,1 0,-7 14,0 1,1 0,1 0,1 1,1 0,0-1,1 1,1 0,2 17,-2-32,2 95,5 0,3 0,5-1,4 0,17 46,-30-117,2 0,0-1,2 0,1 0,1-1,0-1,2 0,1 0,2 0,-15-21,0 0,0 0,1 0,-1 0,1-1,-1 1,1 0,0-1,0 1,0-1,-1 1,2-1,-1 0,0 0,0 0,0 0,0 0,1-1,-1 1,0-1,1 1,-1-1,0 0,1 0,-1 0,0 0,1 0,-1 0,0-1,1 1,-1-1,0 0,0 0,1 0,-1 0,0 0,0 0,0 0,0-1,0 1,-1-1,1 1,1-3,13-18</inkml:trace>
  <inkml:trace contextRef="#ctx0" brushRef="#br0" timeOffset="258.709">54 411,'23'5,"27"1,31 0,24-2,13-1,-14-1</inkml:trace>
  <inkml:trace contextRef="#ctx0" brushRef="#br0" timeOffset="551.028">749 973,'-1'4,"-1"-1,1 0,0 1,0-1,0 1,1 0,-1-1,1 1,0-1,0 1,0 0,0-1,1 1,-1 0,1-1,0 1,0-1,0 1,1-1,-1 0,1 1,0-1,0 0,0 0,0 0,0-1,1 1,0 0,-1-1,1 1,0-1,0 0,0 0,0 0,0-1,1 1,-1-1,0 1,1-1,-1 0,1-1,0 1,0 0,3-2,0 1,-1-1,1 0,0-1,-1 0,1 0,-1 0,0 0,0-1,0 0,0-1,0 1,-1-1,1 0,-1-1,0 1,-1-1,1 0,-1 0,0 0,0-1,0 0,-1 1,0-1,0-1,0 1,-1 0,0-1,0 1,-1-1,0 1,0-1,0 0,-1 1,0-1,0 0,-1 0,0 1,0-1,0 1,-1-1,0 1,0-1,-1 1,0 0,-2-3,1 3,1 1,-2 0,1 0,0 0,-1 1,0-1,0 1,-1 0,1 1,-1-1,1 1,-1 1,0-1,0 1,-1 0,1 0,0 0,-1 1,1 0,-1 0,1 1,-1 0,1 0,-1 0,1 1,-1 0,1 1,-1-1,1 1,0 0,0 1,0-1,0 1,0 0,1 1,-5 3,1-1,0 0,1 0,1 1,-1 0,1 1,0-1,0 1,1 1,0-1,1 1,-1 1,4-6,1-1,-1 0,1 0,-1 1,1-1,0 1,0-1,0 1,1 0,-1-1,1 1,0 0,0-1,0 1,0 0,1-1,0 1,-1 0,1-1,1 1,-1-1,0 0,1 1,0-1,-1 0,2 0,-1 0,0 0,0 0,1 0,-1-1,2 2,3 0,-1 0,1 0,0-1,0 1,1-1,-1-1,1 0,-1 0,1 0,4 0,33 3</inkml:trace>
  <inkml:trace contextRef="#ctx0" brushRef="#br0" timeOffset="1245.899">1043 291,'-7'-1,"-1"-1,0 1,0 0,0 1,0 0,1 0,-1 1,0 0,0 1,0-1,1 1,-1 1,1-1,-1 1,1 1,0-1,0 1,1 1,-1-1,1 1,0 0,0 0,1 1,-1 0,-2 4,2 1,0 1,1-1,1 1,0 0,0 0,1 0,1 1,0-1,0 1,2-1,-1 1,2-1,-1 1,2-1,0 1,0-1,1 1,1-1,0 0,0-1,2 1,-1-1,1 0,1 0,0-1,0 1,1-2,0 1,2 0,75 85,-62-73,-1 1,-1 2,-1 0,-1 1,-2 1,7 13,21 79,-45-117,1 0,-1-1,1 1,-1 0,1-1,0 1,-1-1,1 1,0-1,0 0,0 1,0-1,1 0,-1 0,0 0,0 0,1 0,-1 0,1 0,-1 0,1 0,-1 0,1-1,-1 1,1-1,-1 1,1-1,0 0,-1 0,1 0,0 0,0 0,-1 0,1 0,0 0,-1 0,1-1,-1 1,1-1,0 1,-1-1,1 0,-1 0,1 0,-1 1,0-1,1 0,-1-1,0 1,1-1,7-8,-1 0,0-1,-1 0,0 0,0-1,-1 0,-1 0,0-1,-1 1,0-1,-1 0,0 0,-1 0,-1-1,0 1,-1 0,-1-13,2 11,-2-1,0 1,0-1,-1 1,-1 0,-1 0,0 0,-1 0,-2-2,22 24,128 38,-120-41,-1 1,1 2,-1 0,0 1,-1 2,0 0,7 5,-23-10,1 0,-1 1,0-1,-1 1,0 0,1 0,-2 1,1-1,-1 1,0 0,-1 0,1 0,-1 0,-1 1,1-1,-1 0,-1 1,1-1,-1 0,0 1,-1-1,0 1,0-1,-1 0,0 1,0 57,2-64,0 0,0 1,0-1,0 0,1 1,-1-1,0 0,1 1,-1-1,1 0,-1 0,1 0,0 1,0-1,-1 0,1 0,0 0,0 0,0 0,0 0,0 0,0 0,0-1,0 1,1 0,-1-1,0 1,0-1,1 1,-1-1,0 0,1 1,-1-1,0 0,1 0,-1 0,0 0,1 0,-1 0,53-14,-40 6,-2 0,1-1,-1-1,0 0,-1 0,0-1,-1-1,0 0,-1 0,0 0,-1-2,-1 1,0-1,0 0,-2 0,0 0,0-1,-1 0,0-5,-2 8,-3 18,-5 21,4-14,1 0,0-1,1 1,1 0,0-1,0 1,3 6,-4-15,1-1,0 1,1-1,-1 1,1-1,-1 0,1 0,0 1,0-1,1 0,-1-1,0 1,1 0,0-1,0 1,0-1,0 0,0 0,0 0,0 0,0-1,1 1,-1-1,1 0,-1 0,1 0,3 0,17 1</inkml:trace>
  <inkml:trace contextRef="#ctx0" brushRef="#br0" timeOffset="1498.224">1926 411,'0'21,"6"17,12 15,10 9,-1-7</inkml:trace>
  <inkml:trace contextRef="#ctx0" brushRef="#br0" timeOffset="1995.472">2300 1000,'9'-29,"15"-39,-4-1,-2-1,-2-7,-7 10,-2 0,-3 0,-3 0,-5-20,3 72,0 0,-2 0,0 1,0-1,-2 1,1-1,-3 0,7 13,-1 0,1 0,-1 0,0 1,1-1,-1 0,0 1,0-1,0 1,-1-1,1 1,0 0,0-1,-1 1,1 0,-1 0,1 0,-1 0,1 0,-1 0,0 0,1 1,-1-1,0 1,0-1,0 1,1-1,-1 1,0 0,0 0,0 0,0 0,0 0,1 1,-1-1,0 0,0 1,0 0,1-1,-1 1,0 0,1 0,-1 0,1 0,-1 0,1 0,-1 0,1 0,0 1,-1-1,1 1,0-1,0 1,0 0,-10 13,1 1,0 0,2 1,0 0,1 1,0 0,1 0,2 0,0 0,-1 11,-3 3,2 0,1 1,2-1,1 1,1 0,2 0,1 0,2 0,1-1,2 0,1 0,6 14,-10-36,1 0,0-1,0 0,1 0,0-1,0 1,1-1,0 0,0-1,1 0,0 0,1-1,-1 0,1 0,0-1,1 0,-1-1,1 0,0 0,0-1,0 0,0-1,1 0,-1-1,0 0,1-1,0 0,-1 0,0-1,1 0,-1-1,1-1,-1 1,0-1,1-2,-2 0,0 0,0 0,-1-1,0 0,0-1,-1 0,0 0,0-1,0 0,-1 0,0 0,-1-1,0 0,0 0,0-2,-1 78,-4-63,0 1,0 0,1 0,-1-1,1 1,0 0,0-1,1 1,-1-1,1 1,0-1,0 0,0 1,1-1,0 0,0-1,0 1,0 0,0-1,1 0,-1 0,1 0,0 0,0 0,0-1,0 0,0 0,1 0,-1 0,1-1,-1 0,4 1,-2-1,1 0,-1 0,1-1,0 0,-1 0,1-1,0 0,-1 0,1 0,-1-1,0 0,1 0,-1-1,0 0,0 0,-1 0,1 0,-1-1,1 0,-1-1,0 1,-1-1,1 0,-1 0,0 0,0 0,0-1,-1 0,0 0,0 0,-1 0,1 0,-1 0,-1-1,1 1,-1-1,0 1,-1-1,1 0,-1 1,0-1,-1 1,0-1,0 0,0 1,-1 0,0-1,1 3,-1 1,1-1,0 1,-1-1,0 1,0 0,0 0,0 0,0 0,-1 0,1 0,-1 1,0-1,0 1,0 0,0 0,0 0,0 0,-1 0,1 1,-1 0,1-1,-1 1,1 0,-1 1,0-1,1 1,-1 0,0-1,1 2,-1-1,0 0,0 1,1-1,-1 1,1 0,-1 1,1-1,-1 0,1 1,0 0,-1 0,0 1,0 1,1 0,0 0,1 1,-1-1,1 1,-1-1,1 1,1 0,-1 0,1 0,0 0,0 0,0 0,1 0,-1 1,1-1,1 0,-1 0,1 0,0 0,0 0,0 0,1 0,-1 0,3 4,11 24</inkml:trace>
  <inkml:trace contextRef="#ctx0" brushRef="#br0" timeOffset="2369.297">3102 1013,'0'-57,"2"-1,-3 1,-2 0,-3 0,-10-39,70 150,121 61,-171-112,0-1,0 1,0 0,-1 1,1-1,-1 1,0-1,0 1,0 0,0 0,-1 1,1-1,-1 0,0 1,-1-1,1 1,-1 0,0-1,0 1,0 0,-1 0,1 0,-1 0,-1 0,1 0,-1-1,1 1,-5 15,4-18,-1 0,1 0,0 0,1 0,-1 1,0-1,0 0,1 0,0 1,-1-1,1 0,0 1,0-1,0 0,0 1,1-1,-1 0,1 0,-1 1,1-1,0 0,0 0,0 0,0 0,0 0,0 0,1 0,-1 0,0 0,1 0,0-1,-1 1,1-1,0 1,0-1,0 0,15 3,1-1,-1 0,0-2,1 0,-1-1,0-1,1-1,-1 0,0-1,13-4,-13 4,56-11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08.87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241 125,'-14'18,"-9"18,-2 15,-3 14,5 7,5 2,9-2,12-6,15-11,15-11,17-14,10-12,9-13,5-12,-5-13,-9-6,-14 1</inkml:trace>
  <inkml:trace contextRef="#ctx0" brushRef="#br0" timeOffset="253.349">13 446,'14'0,"13"0,16-2,12-4,8-2,5-2,-5-2,-9-2,-13 3</inkml:trace>
  <inkml:trace contextRef="#ctx0" brushRef="#br0" timeOffset="515.695">0 45,'18'-5,"22"-3,25-1,23-1,21 2,11 3,4 11,-8 10,-23 3</inkml:trace>
  <inkml:trace contextRef="#ctx0" brushRef="#br0" timeOffset="773.009">949 540,'-4'-6,"-1"-1,0 1,0 1,-1-1,0 1,0 0,0 0,0 0,-1 1,1 0,-1 0,0 1,-1 0,1 0,0 1,-1 0,0 0,1 1,-1 0,0 0,0 1,1 0,-1 0,0 1,0 0,0 0,1 0,-1 1,1 1,-1-1,1 1,0 1,0-1,0 1,1 0,-1 1,1-1,0 1,0 1,1-1,-1 1,1 0,0 0,1 0,-3 5,5-5,-1-1,1 1,0 0,1 0,-1 0,1 1,1-1,-1 0,1 0,0 1,0-1,1 0,0 0,0 1,0-1,1 0,0 0,0 0,0-1,1 1,0 0,0-1,0 0,1 0,0 0,0 0,0 0,1-1,-1 0,1 0,0 0,0 0,3 0,10 6,1-1,0-1,0-1,1 0,0-2,1 0,-1-1,1-1,0-1,0-1,-1-1,1-1,0 0,10-4,29-3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19.88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28,'20'0,"21"0,19-3,18-2,15-1,9-1,-13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08.23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201 67,'-6'-2,"-1"1,0 0,0 1,1-1,-1 1,0 1,0-1,1 1,-1 1,0-1,1 1,-1 0,1 0,-1 1,1 0,0 0,0 0,1 1,-1 0,1 0,-1 1,1-1,-3 5,3-2,-1 0,1 1,1 0,-1 0,1 0,1 0,0 1,0 0,0-1,1 1,0 0,1 0,0 0,1 0,0 1,0-1,1 0,0 0,0 0,1 0,0 0,1-1,0 1,0-1,1 1,0-1,2 2,6 3,0-1,0 0,2-1,-1 0,2-1,-1-1,1 0,1-1,-1 0,1-2,1 0,-1 0,1-2,0 0,0-1,0 0,1-2,6 0,-16 1,0-1,1-1,-1 0,0 0,0 0,0-1,0 0,0 0,0-1,0 0,0-1,0 0,-1 0,0-1,1 1,-1-2,0 1,-1-1,1 0,-1 0,0-1,-1 0,1 0,-1 0,0-1,1-2,-1-5,-1 0,-1-1,0 1,-1-1,0 0,-1 0,-1 0,-1 0,0 0,-1 0,0 0,-1 1,-1-1,0 1,-1 0,-1 0,0 0,0 1,-2 0,0-1,3 6,-1 0,0 0,-1 1,0 0,0 0,0 0,-1 1,1 0,-2 0,1 1,-1 0,1 1,-1 0,0 0,-1 1,1 0,-1 0,1 1,-1 1,0 0,0 0,0 0,0 2,1-1,-1 1,0 0,0 1,1 1,-1-1,1 1,0 1,-1 0,2 0,-1 1,0 0,1 0,0 1,-6 5,8-6,1-1,0 2,0-1,0 1,0-1,1 1,0 1,0-1,1 0,-1 1,1 0,1 0,0 0,0 0,0 0,0 0,1 1,1-1,-1 0,1 1,0-1,1 1,0-1,0 0,1 0,-1 1,1-1,1 0,0-1,0 1,1 2,21 26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1.24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1,'0'0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1.47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26 0,'-5'21,"-1"15,0 14,1 6,2 7,3-2,4-7,4-7,3-12,-1-12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1.73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3,'0'-2,"9"6,12 9,12 9,0 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5.18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0,'1'28,"2"-1,0 0,2-1,0 1,2-1,1 0,2 0,0-1,1-1,12 18,17 6,-39-47,0 0,1 0,-1 0,0 0,1-1,-1 1,0-1,1 1,-1-1,1 1,-1-1,1 0,-1 0,1 0,0 0,-1 0,1 0,-1 0,1 0,-1-1,1 1,-1 0,1-1,-1 1,0-1,1 0,-1 0,0 1,1-1,-1 0,0 0,0 0,0 0,0 0,0 0,0-1,0 1,0 0,10-15,-1 1,-1-1,0-1,-1 0,5-16,-4 11,37-113,-41 165,-7-22,1 0,0-1,1 1,0 0,0 0,1 0,0-1,0 1,0 0,1-1,1 1,-1-1,1 0,0 0,1 0,0 0,0 0,0-1,1 0,0 0,0 0,1 0,-1-1,1 0,0 0,1 0,-1-1,6-1,-1 0,1-1,-1 0,1-1,0 0,0-1,-1 0,1-1,0 0,0-1,-1 0,1-1,-1 0,0-1,0 0,0-1,0 0,-1-1,0 0,0 0,-1-1,1-1,-1 0,-1 0,0 0,0-1,-1 0,0-1,5-8,10-59,-26 71,-2 21,4-9,1-1,0 1,0 0,0 0,1 0,0 0,0 0,0 0,1-1,0 1,0 0,0 0,1-1,0 1,0-1,0 1,1-1,0 0,0 0,0 0,1 0,-1 0,1-1,0 0,0 0,1 0,0 0,-1 0,6 2,-2-3,0 1,0-1,1-1,-1 0,1 0,0 0,0-1,0-1,0 1,0-1,-1-1,1 0,0 0,0 0,0-1,-1-1,1 0,-1 0,0 0,0-1,0 0,0-1,6-4,-4 2,0-1,-1 0,0 0,0-1,-1 0,0 0,0-1,-1 0,-1 0,1-1,-2 0,1 0,-2-1,0 1,0-1,-1 0,0 0,-2 11,-1 1,0 0,1-1,-1 1,1 0,-1-1,0 1,1-1,-1 1,0-1,0 1,1-1,-1 1,0-1,0 1,0-1,0 1,1-1,-1 0,0 1,0-1,0 1,0-1,0 1,-1-1,1 1,0-1,0 0,0 1,0-1,-1 1,1-1,0 1,0-1,-1 1,1 0,0-1,-1 1,1-1,0 1,-1 0,1-1,-1 1,1 0,-1-1,1 1,-1 0,1 0,-1-1,1 1,-1 0,1 0,-1 0,1 0,-1 0,0 0,1 0,-1 0,1 0,-1 0,1 0,-1 0,0 0,-1 4,-1 0,1 1,0-1,1 1,-1 0,1-1,0 1,0 0,0 0,0 0,1-1,0 1,0 0,0 0,1 0,0 0,0 0,0-1,0 1,1 0,-1-1,1 1,1-1,-1 0,1 1,-1-1,1 0,0-1,0 1,3 1,7 6,0-1,2-1,-1 0,1-1,0-1,1 0,-1-1,1-1,1 0,13 1,44 12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5.7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1 332,'105'-289,"-105"288,0-1,1 0,-1 0,1 0,0 0,0 1,-1-1,1 0,0 1,0-1,1 1,-1-1,0 1,1-1,-1 1,0 0,1 0,-1 0,1-1,0 2,-1-1,1 0,0 0,0 0,0 1,-1-1,1 1,0 0,0-1,0 1,2 0,2 3,0 0,0 1,-1-1,1 1,-1 0,0 1,0-1,0 1,0 0,-1 0,0 1,1 2,1-1,9 11,-1 1,-1 0,0 2,-1-1,-2 1,0 1,-1 0,-1 1,-7-21,0-1,-1 1,0 0,1-1,-1 1,0 0,0-1,0 1,0 0,0-1,0 1,0 0,-1-1,1 1,-1 0,1-1,-1 1,0-1,1 1,-1-1,0 1,0-1,0 1,0-1,0 0,-1 0,1 1,0-1,0 0,-1 0,1 0,-1 0,1-1,-1 1,1 0,-1-1,1 1,-1-1,0 1,1-1,-1 0,0 0,1 1,-1-1,0-1,-1 1,0 1,0-1,0 0,0 0,0 0,0 0,0 0,0-1,0 1,1-1,-1 0,0 0,0 0,0 0,1-1,-1 1,0-1,1 1,-1-1,1 0,0 0,0 0,0 0,0-1,0 1,0-1,0 1,1-1,-1 1,1-1,0 0,0 0,0 1,-1-3,4 2,0-1,0 1,1 0,-1 1,1-1,-1 0,1 1,0-1,0 1,0 0,0 0,0 0,0 0,1 0,-1 1,1-1,-1 1,1 0,-1 0,2 1,1-2,59-18,-47 16,0-1,0-1,0 0,-1-1,0-1,0-1,-1-1,0 0,-13 9,-1-1,1 1,-1-1,1 1,-1-1,0 0,0 0,0 0,0-1,0 1,0 0,-1-1,1 1,-1-1,0 1,0-1,0 0,0 1,0-1,0 0,-1 0,1 0,-1 0,0 0,0 1,0-1,0 0,0 0,-1 0,1 0,-1 0,0 1,0-1,0 0,0 0,0 1,-1-1,1 1,-1-1,0 1,0 0,0 0,0 0,-1-2,-3 2,1-1,-1 1,0 0,0 0,0 1,0 0,-1 0,1 0,0 1,0-1,0 2,-1-1,1 1,0 0,0 0,0 0,0 1,0 0,0 1,0-1,1 1,-1 0,1 0,0 1,0-1,0 1,0 0,1 1,-1-1,1 1,0 0,1 0,-1 0,1 0,0 1,0 0,1-1,0 1,0 0,1-1,1 0,0 0,1-1,-1 1,1 0,0 0,0-1,0 1,1-1,-1 1,1-1,1 1,-1-1,0 0,1 0,0 0,0 0,0-1,0 1,1-1,2 3,89 58,-15-25,2-6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6.6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0 736,'4'33,"2"0,1 0,2 0,0-1,3 0,0-1,2-1,8 12,-20-39,-1 0,0 0,1 0,0-1,-1 1,1-1,0 1,0-1,1 0,-1 0,0 0,1 0,-1 0,1 0,-1-1,1 1,0-1,0 0,0 0,0 0,0 0,0 0,0-1,0 1,0-1,0 0,0 0,0 0,1 0,-1-1,0 1,0-1,0 0,0 0,0 0,0 0,-1 0,1-1,0 1,-1-1,3-2,6-9,-1-2,-1 1,0-2,-1 1,-1-1,0 0,-1 0,-1-1,-1 0,3-14,-7 6,-3 34,0 1,0-1,1 1,0-1,0 1,1 0,0 0,1 0,0 0,1-1,0 1,1 0,0 3,-1-9,0 0,0 0,0 0,1 0,-1 0,1-1,0 1,0 0,0-1,1 0,-1 1,1-1,0 0,0 0,0-1,0 1,0-1,1 1,-1-1,1 0,-1 0,1-1,0 1,0-1,0 0,0 1,0-2,0 1,0 0,0-1,0 0,0 0,0 0,0-1,0 1,0-1,0 0,0 0,2-1,4-4,0-1,0 0,-1-1,0 0,-1 0,1-1,-2 0,1-1,-1 1,-1-1,0-1,0 1,-1-1,0 0,-1 0,0-1,-1 1,-1-1,1-1,-18 55,14-36,0-1,1 0,0 1,0-1,1 0,-1 1,1-1,0 0,0 0,1 0,0 1,0-2,0 1,0 0,1 0,0-1,0 1,0-1,0 0,1 0,0 0,0 0,0-1,0 0,0 1,1-1,-1-1,1 1,0-1,0 0,2 1,4 2,0 0,1 0,-1-1,1-1,0 0,0-1,1 0,-1-1,0 0,0-1,1 0,-1-1,0 0,1-1,-1-1,0 1,0-2,-1 0,1 0,-1-2,0 1,0-1,-1 0,1-1,-1-1,-1 1,4-5,-13 12,1-1,-1 0,0 1,0-1,1 1,-1-1,0 1,1-1,-1 1,1 0,-1-1,0 1,1 0,-1-1,1 1,-1 0,1-1,-1 1,1 0,-1 0,1-1,0 1,-1 0,1 0,-1 0,1 0,0 0,-1 0,1 0,-1 0,1 0,-1 0,1 0,0 0,-1 1,1-1,-1 0,1 0,-1 0,1 1,-1-1,1 0,-1 1,1-1,-1 1,1-1,-1 0,0 1,1-1,-1 1,0-1,1 1,-1-1,0 1,0-1,1 1,-1 0,0-1,0 1,0-1,0 1,0-1,0 1,0 0,0-1,1 2,4 4,-1-1,0 1,1-1,0 0,0-1,1 1,0-1,-1 0,1-1,0 1,1-1,-1 0,0-1,1 0,0 0,-1 0,1-1,0 1,0-2,0 1,0-1,0 0,0-1,0 1,0-1,0-1,-1 1,1-1,0 0,-1-1,1 0,-1 0,0 0,0-1,0 0,0 0,-1 0,0-1,0 1,0-1,0-1,-1 1,0-1,0 1,0-1,-1 0,0-1,1-1,-2 4,0 1,0-1,-1 0,0 0,1 0,-1 0,-1 0,1 0,-1 0,1 0,-1 0,0 0,-1 0,1 0,-1-1,1 1,-1 0,-1 1,1-1,0 0,-1 0,0 0,0 1,0-1,0 1,-1 0,1-1,-1 1,0 0,0 0,0 1,0-1,-4-1,0 1,-1-1,1 1,-1 1,0 0,0 0,0 0,0 1,0 0,0 1,0-1,0 2,0-1,-3 2,7-2,-1 0,1 1,0 0,0 0,0 0,0 0,0 1,0 0,0 0,1 0,-1 0,1 0,-1 1,1-1,0 1,0 0,0 0,0 0,0 1,1-1,0 1,-1-1,1 1,1 0,-1 0,0 0,1 0,0 1,1 0,1 1,-1 0,2-1,-1 1,1 0,-1-1,1 0,1 1,-1-1,1 0,0 0,0-1,0 1,1 0,0-1,0 0,0 0,0 0,1-1,-1 1,1-1,0 0,0 0,0-1,0 1,1-1,4 1,37 18</inkml:trace>
  <inkml:trace contextRef="#ctx0" brushRef="#br0" timeOffset="667.738">1658 924,'0'-2,"0"1,0 0,0-1,0 1,0-1,0 1,-1-1,1 1,0 0,-1-1,1 1,-1 0,1-1,-1 1,0 0,1 0,-1-1,0 1,0 0,0 0,0 0,0 0,0 0,0 0,0 1,-1-1,1 0,0 0,0 1,-1-1,1 1,0-1,-1 1,1 0,-1-1,1 1,-1 0,1 0,0 0,-1 0,1 0,-1 0,1 1,0-1,-1 0,1 1,-1-1,0 1,-63 34,62-32,-1-1,2 1,-1 0,0-1,0 1,1 0,0 1,0-1,0 0,0 1,0-1,0 1,1-1,0 1,0 0,0 0,0 0,0 0,1-1,0 1,0 0,0 0,0 0,1 0,-1 0,1 0,0 0,0-1,0 1,1 0,-1-1,1 1,0-1,0 1,0-1,1 0,-1 0,2 1,2 1,1-1,-1 0,1-1,0 0,0 0,0 0,1-1,-1 0,1 0,-1 0,1-1,0-1,-1 1,1-1,0-1,-1 1,1-1,0-1,-1 1,1-1,-1-1,0 1,0-1,0 0,0-1,0 0,0 0,-1 0,0-1,0 0,0 0,-1-1,0 1,0-1,4-6,4-12,-2 0,0-1,-2 0,0-1,-2 0,-1 0,-1 0,-1-1,-1 0,-2-13,6-23,-3-1,-3 0,-5-20,-11 22,14 61,1 0,-1-1,0 1,1 0,-1-1,0 1,0 0,0 0,0 0,0 0,0 0,0 0,0 0,0 0,-1 0,1 0,0 1,-1-1,1 0,0 1,-1-1,1 1,-1 0,1-1,-1 1,1 0,-1 0,1 0,0 0,-1 0,1 0,-1 0,1 1,-1-1,1 0,-1 1,1 0,-2 0,-4 5,-1 1,1 0,0 0,0 0,1 1,0 0,0 1,1-1,0 1,0 0,1 0,0 1,1-1,0 1,1 0,0 0,0 2,-4 10,0 1,2 0,0 0,2 0,1 0,0 1,2-1,0 0,2 1,1-1,0 0,2-1,1 1,0-1,2-1,1 1,0-1,5 6,-11-22,0 1,1 0,-1-1,1 0,0 0,0 0,1 0,-1-1,1 0,0 0,0-1,1 0,-1 0,1 0,-1-1,1 1,0-2,0 1,0-1,0 0,0-1,0 1,0-1,0-1,0 1,0-1,0-1,0 1,0-1,-1 0,1-1,0 1,1-3,3-4,-1-1,0 0,0-1,-1 0,-1-1,0 0,0 0,-1-1,-1 0,0 0,-1 0,-1-1,3-10,0 3,-15 111,7-83,1 0,0-1,1 1,0 0,0-1,0 1,1-1,0 1,0-1,1 0,-1 0,2 0,-1 0,0 0,1-1,0 0,0 0,5 5,11 5</inkml:trace>
  <inkml:trace contextRef="#ctx0" brushRef="#br0" timeOffset="912.67">2206 510,'-4'4,"7"4,3 1</inkml:trace>
  <inkml:trace contextRef="#ctx0" brushRef="#br0" timeOffset="1178.675">2834 108,'0'-4,"1"0,-1 0,0 0,0 0,0 0,-1 0,0 0,0 0,0 0,0 0,0 0,-1 1,1-1,-1 0,0 1,0-1,-1 1,1 0,-1-1,0 1,1 1,-1-1,-1 0,1 1,0-1,0 1,-1 0,0 0,1 0,-1 1,0-1,0 1,0 0,0 0,0 0,-1 1,-3 2,1 0,-1 1,1 0,0 0,0 1,0-1,0 2,1-1,0 1,0 0,0 0,0 1,1-1,0 1,0 1,0-1,1 1,0-1,-1 4,-16 30,2 0,1 1,2 1,2 1,2 0,2 1,2 0,2 1,1-1,3 1,2 0,1 0,4 8,7 61,25 103,8 64,-45-145,-1-130,-1 1,1 0,-1-1,0 1,0-1,-1 1,0-1,0 0,-1 0,1 0,-1-1,0 1,-1-1,1 0,-1 0,0-1,-1 1,-2 1,-19 8</inkml:trace>
  <inkml:trace contextRef="#ctx0" brushRef="#br0" timeOffset="1436.776">2447 977,'152'-108,"-16"6,-110 87,-19 38,-7-17,-3 4,1 0,1 0,-1 0,2 0,-1 0,1 0,1-1,0 1,1 0,-1 0,2 0,-1-1,2 1,-1-1,1 0,0 0,1 0,0 0,1-1,0 0,0 0,0-1,4 4,17 7</inkml:trace>
  <inkml:trace contextRef="#ctx0" brushRef="#br0" timeOffset="1603.331">2941 549,'-14'0,"-4"5,3 5,11 9,16 5,5-1</inkml:trace>
  <inkml:trace contextRef="#ctx0" brushRef="#br0" timeOffset="2361.812">4051 523,'-21'-9,"-11"-4,-6 6,-2 11,3 11,9 10,8 10,8-1</inkml:trace>
  <inkml:trace contextRef="#ctx0" brushRef="#br0" timeOffset="2118.137">3490 789,'-13'-4,"-1"0,1 0,-1 2,0-1,0 2,0 0,1 0,-1 2,0-1,0 2,0 0,0 0,1 2,-1 0,1 0,0 1,0 0,-6 5,16-8,0 1,1 0,-1 0,1 0,-1 0,1 0,0 0,0 0,1 1,-1-1,1 1,-1-1,1 1,0-1,0 1,1 0,-1 0,1-1,0 1,0 0,0 0,0 0,1-1,0 1,-1 0,1 0,1-1,-1 1,0-1,1 1,0-1,0 0,0 0,0 1,0-1,1-1,-1 1,1 0,1 1,11 8,-1 0,1-1,1-1,0-1,1 0,0-1,0 0,0-2,1 0,0-1,0 0,1-2,-1 0,1-1,0-1,14-1,-18-1,1 0,0-1,0 0,-1-1,1-1,-1-1,0 0,0-1,2-2,-12 6,0 0,0-1,-1 0,1 0,0 0,-1 0,0-1,0 0,0 0,0 0,-1 0,0-1,0 1,0-1,0 0,-1 0,1 0,-1 0,0 0,-1-1,0 1,1 0,-2-1,1 1,-1-1,1 1,-2-4,2 8,-1 0,0-1,0 1,1 0,-1 0,0-1,0 1,0 0,-1 0,1-1,0 1,0 0,-1 0,1 0,-1-1,1 1,-1 0,1 0,-1 0,0 0,1 0,-1 0,0 0,0 0,0 0,0 0,0 1,0-1,0 0,0 1,0-1,0 0,0 1,0-1,0 1,-1 0,1-1,0 1,0 0,-1 0,1 0,0 0,0 0,0 0,-1 0,1 0,0 0,0 1,-2-1,1 4,0 0,0 0,0-1,0 1,1 1,0-1,0 0,0 0,0 0,0 1,1-1,0 0,0 1,0-1,0 0,1 0,-1 1,1-1,1 0,-1 0,0 0,1 0,0 0,0 0,0 0,0-1,1 1,-1-1,1 1,0-1,0 0,0 0,0 0,1-1,-1 1,1-1,0 0,1 1,-2-1,1-1,0 1,-1-1,1 1,0-1,0-1,0 1,0 0,0-1,0 0,0 0,0 0,0 0,0-1,0 0,0 1,0-2,-1 1,1 0,0-1,0 1,-1-1,1 0,-1 0,0-1,0 1,0-1,0 1,0-1,0 0,-1 0,1 0,-1-1,0 1,0-1,0 1,0-1,-1 1,1-1,-1 0,0 0,0 0,0 0,-1 0,0-2,1 1,-1-1,0 1,0 0,0-1,-1 1,1 0,-2 0,1-1,0 1,-1 0,0 0,0 0,-1 1,1-1,-1 0,0 1,0 0,-1-1,1 1,-1 1,0-1,0 0,0 1,0 0,-1 0,1 0,-1 1,0-1,0 1,-2 0,0-2,0 2,-1-1,0 1,1 0,-1 1,0 0,0 0,0 1,0 0,0 0,0 1,0 0,0 0,1 1,-1 0,0 0,1 1,0 0,-1 0,-2 2,7-3,0 0,0 0,0 1,0-1,0 1,0 0,1-1,-1 1,1 0,0 1,0-1,0 0,0 1,1-1,-1 1,1-1,0 1,0 0,0-1,1 1,-1 0,1 0,0 0,0-1,0 1,1 0,-1 0,1 0,0-1,0 1,0 0,0-1,1 1,-1-1,1 0,0 1,0-1,1 0,-1 0,0 0,1 0,0-1,0 1,0-1,0 1,0-1,1 0,31 13,2-4</inkml:trace>
  <inkml:trace contextRef="#ctx0" brushRef="#br0" timeOffset="2543.336">4037 1044,'19'9,"14"3,9 0,8-3,6-2,-1-3,-2-4,-11-3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1.98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21 833,'3'-1,"12"-5,-1 0,1-1,-1-1,-1 0,1-1,-2-1,1 0,-1 0,0-1,-1-1,-1 0,0 0,0-1,4-9,-13 20,0 0,0 0,0 0,0 0,-1 0,1 0,-1 0,1 0,-1-1,0 1,0 0,0 0,0 0,0 0,0 0,-1 0,1-1,-1 1,0 0,1 0,-1 0,0 0,0 1,0-1,0 0,-1 0,1 1,0-1,-1 0,1 1,-1-1,0 1,1 0,-1 0,0-1,0 1,0 0,0 1,0-1,0 0,0 0,0 1,0-1,-1 1,-5 0,0 1,0 0,1 1,-1 0,0 0,1 0,-1 1,1 0,0 1,0 0,0 0,1 0,-1 1,1 0,0 0,0 0,1 1,0 0,0 0,0 0,1 1,-1 0,2-1,-1 2,1-1,-2 6,3-9,0 1,0-1,1 1,0 0,0 0,0 0,0 0,1-1,0 1,0 0,0 0,1 0,-1 0,1 0,0 0,1 0,-1-1,1 1,0-1,0 1,0-1,1 0,0 1,-1-1,2-1,-1 1,0 0,1-1,-1 1,1-1,0 0,0 0,11 4,0 0,1-1,-1-1,1 0,0-1,1-1,-1 0,1-2,-1 1,9-2,42 1</inkml:trace>
  <inkml:trace contextRef="#ctx0" brushRef="#br0" timeOffset="429.719">689 539,'-13'-2,"1"1,0 1,0 0,0 0,0 1,-1 0,1 1,1 1,-1 0,0 1,1 0,-1 0,1 1,0 1,1 0,-4 3,12-8,-1 1,1 0,0 1,0-1,0 0,0 1,1-1,-1 1,1-1,-1 1,1 0,0 0,0-1,0 1,0 0,1 0,-1 0,1 0,0 0,0 0,0 0,0 0,0 0,1 0,-1 0,1 0,0 0,0 0,0 0,0-1,0 1,1 0,-1-1,1 1,0-1,0 1,0-1,0 0,0 0,0 0,0 0,1 0,0 0,22 18,1-1,1 0,0-3,2 0,5 1,99 61,-130-76,-1-1,-1-1,1 1,0 0,-1 0,1 0,0 0,-1 0,1 0,-1 0,0 0,1 1,-1-1,0 0,0 1,0 0,0-1,0 1,0-1,0 1,0 0,-1 0,1-1,-1 1,1 0,-1 0,0 0,0 0,1 0,-1-1,-1 1,1 0,0 0,0 0,-1 0,-4 1,0 0,0-1,0 0,0 0,-1 0,1-1,-1 1,1-1,-1 0,0-1,1 0,-1 0,0 0,0 0,3 0,0 1,0-1,0 0,0 0,0 0,-1 0,1-1,0 1,0-1,0 0,0 0,0 0,0 0,0-1,1 1,-1-1,0 1,1-1,-1 0,1 0,-1 0,1-1,0 1,0-1,0 1,0-1,1 1,-1-1,1 0,-1 0,1 0,0 0,0 0,0 0,0-3,4-5,1 0,0 1,0-1,1 1,0 0,1 0,0 0,1 1,0 0,0 0,1 1,0-1,1 2,-1-1,2 2,4-4,3-5,1 1,1 1,0 0,0 2,1 0,1 1,0 1,7-1,-27 9,0 1,1-1,-1 1,1 0,-1-1,1 1,-1 0,0 0,1 0,-1 0,1 0,-1 0,1 1,-1-1,1 1,-1-1,0 1,1-1,-1 1,0-1,1 1,-1 0,0 0,0 0,0 0,0 0,0 0,0 0,0 0,0 0,0 0,0 1,-1-1,1 0,0 1,-1-1,1 0,-1 1,0-1,1 1,-1 0,0 65,-1-58,-1 5,1 92,1-101,1-1,0 0,0 0,0 0,0-1,1 1,-1 0,1 0,0-1,0 1,1-1,-1 1,1-1,-1 0,1 0,0 0,0-1,0 1,1-1,-1 1,1-1,-1 0,1 0,0 0,28 5,-1-5</inkml:trace>
  <inkml:trace contextRef="#ctx0" brushRef="#br0" timeOffset="609.242">1143 325,'-7'14,"3"13,4 12,1-2</inkml:trace>
  <inkml:trace contextRef="#ctx0" brushRef="#br0" timeOffset="1143.822">1317 940,'25'-161,"-1"32,-24 125,2-5,-1 0,-1 0,1 0,-2 0,1 0,-1 0,-1 0,1 0,-1 0,-1 0,-1-2,-1 18,8 0,1-1,-1 0,1 1,0-1,1-1,-1 1,1-1,0 0,1 0,-1 0,1-1,0 1,0-2,0 1,1-1,5 3,187 79,-195-83,1 1,-1 0,0 1,-1-1,1 1,0-1,-1 1,0 0,0 0,0 0,-1 1,1-1,-1 1,0 0,0-1,-1 1,1 0,-1 0,0 0,0 0,-1 2,6 17,-5-19,0 0,1 0,0 1,-1-1,2 0,-1-1,1 1,-1 0,1-1,1 1,-1-1,1 0,-1 0,1 0,0-1,1 0,-1 1,0-1,1-1,0 1,0-1,0 1,0-1,0-1,0 1,0-1,1 0,-1 0,0 0,1-1,-1 0,5 0,2-3,0 0,0 0,0-1,-1-1,1 0,-1 0,0-1,0 0,-1-1,0-1,0 1,-1-2,0 1,0-1,-1-1,0 1,0-1,-1-1,-1 1,0-1,0 0,-1-1,-1 1,0-1,0 0,-1 0,-1 0,1-6,-5 38,1-1,1 1,0 0,2-1,0 1,1 0,2 3,-3-16,0 1,0-1,1 1,0-1,0 0,1 0,0-1,0 1,0-1,1 0,0 0,0 0,6 3,12 9</inkml:trace>
  <inkml:trace contextRef="#ctx0" brushRef="#br0" timeOffset="1432.071">2172 299,'-4'15,"4"16,4 1</inkml:trace>
  <inkml:trace contextRef="#ctx0" brushRef="#br0" timeOffset="1932.841">2520 807,'76'-324,"-66"275,-2 1,-2-1,-2-1,-3 1,-1 0,-6-37,5 78,0 0,-1 0,0 0,-1 0,1 0,-1 0,-1 0,0 1,0 0,-2-3,5 8,0 1,-1 0,1 0,-1 0,1 0,-1 0,1 0,-1 0,0 0,1 0,-1 1,0-1,0 1,1-1,-1 1,0 0,0 0,0 0,0 0,1 0,-1 0,0 0,0 0,0 1,0-1,1 1,-1-1,0 1,1 0,-1 0,0 0,1 0,-1 0,1 0,-1 0,1 0,0 1,0-1,-1 0,1 1,0-1,0 1,0 0,0-1,1 1,-1 0,0-1,1 1,-1 0,1 0,0 0,-12 23,2 1,2 0,0 1,1-1,2 2,1-1,0 9,-2 10,2 0,2 0,3 0,1 0,2 0,5 17,-6-44,2 1,0-1,1 0,1 0,0 0,2-1,0-1,1 1,0-1,2-1,0 0,1-1,0 0,1-1,14 11,-22-20,-1 0,1-1,0 0,0 0,0 0,0-1,0 0,1 0,0-1,0 0,-1 0,1 0,0-1,0 0,1 0,-1-1,0 0,0 0,0-1,0 0,0 0,0 0,0-1,0 0,0-1,-1 1,1-1,-1-1,4-1,1-6,-1 0,0 0,0-1,-1-1,-1 1,0-1,-1-1,0 1,2-8,-3 8,-6 12,9-14,-2 21,-4 28,-3-26,1-1,-1 1,1-1,1 1,-1-1,1 1,0-1,1 0,0 0,0 0,0 0,1-1,3 5,-3-6,1-1,0 1,0-1,0 0,0 0,1-1,-1 0,1 0,0 0,0 0,0-1,1 0,-1-1,0 1,1-1,-1 0,1-1,-1 1,1-1,-1-1,1 1,-1-1,1 0,5-2,-2 0,1 0,0 0,-1-1,0-1,0 1,0-2,0 1,-1-1,0-1,0 0,-1 0,0-1,0 1,2-5,-6 6,1-1,-1 1,-1-1,1 0,-1-1,-1 1,1 0,-1-1,-1 1,1-1,-1 0,-1 0,1 1,-1-7,-1 10,1 1,0-1,-1 1,1-1,-1 1,0 0,0-1,-1 1,1 0,-1 0,1 0,-1 0,0 0,0 0,0 0,-1 0,1 1,-1-1,1 1,-1 0,0 0,0 0,0 0,0 0,0 1,0-1,0 1,-1 0,1 0,0 0,-1 1,1-1,-2 1,0-1,0 1,0 0,-1 1,1-1,0 1,0 0,0 0,1 1,-1-1,0 1,0 0,1 1,-1-1,1 1,0-1,0 2,0-1,0 0,0 1,1-1,-1 1,1 0,0 0,0 0,1 1,-1-1,1 1,0 0,0-1,1 1,-1 0,1 0,-1 5,-3 25</inkml:trace>
  <inkml:trace contextRef="#ctx0" brushRef="#br0" timeOffset="2313.872">3470 874,'8'-37,"-1"-1,-2 0,-2 0,-1 0,-2 0,-1-2,1 33,-1 1,0 0,0-1,0 1,0-1,-1 1,0 0,-1 0,1 0,-1 0,-3-5,6 12,0-1,0 1,0-1,0 0,0 1,-1-1,1 1,0-1,0 0,0 1,0-1,0 0,-1 1,1-1,0 0,0 1,0-1,-1 0,1 1,0-1,-1 0,1 1,0-1,-1 0,1 0,0 0,-1 1,1-1,0 0,-1 0,1 0,-1 0,1 0,0 0,-1 0,1 0,-1 0,1 0,0 0,-1 0,1 0,-1 0,1 0,0 0,-1 0,1 0,0 0,-1-1,1 1,-1 0,1 0,0-1,-1 1,1 0,0 0,0-1,-1 1,1 0,0-1,0 1,-1 0,1-1,0 1,0 0,0-1,0 1,-1-1,4 6,0-1,0 0,0 0,1 0,0 0,-1 0,1-1,0 1,1-1,-1 0,1-1,-1 1,1-1,0 0,0 0,0 0,5 1,-2 0,128 45,-134-47,0 0,1 0,-1 0,0 0,0 0,0 1,1-1,-2 1,1-1,0 1,0 0,0-1,-1 1,1 0,-1 0,1 0,-1 0,0 1,0-1,0 0,0 0,0 1,-1-1,1 1,-1-1,1 1,-1-1,0 0,0 1,0-1,0 1,-1-1,1 1,-1 0,-9 28,8-28,0 0,1 0,-1 0,0 1,1-1,0 0,0 1,0-1,0 1,1-1,-1 1,1 0,0-1,0 1,0-1,1 1,-1 0,1-1,0 1,0-1,0 1,0-1,1 0,-1 0,1 1,0-1,0 0,0 0,0 0,6 1,1 1,-1-1,1 0,0-1,0 0,0-1,0 1,1-2,8 1,175 9,-88-14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20.29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120 72,'-6'20,"-8"21,-5 19,-2 13,0 8,4 1,5-2,9-5,11-9,15-8,13-13,15-13,10-12,7-12,2-15,-2-14,-11-4</inkml:trace>
  <inkml:trace contextRef="#ctx0" brushRef="#br0" timeOffset="253.992">0 392,'14'3,"20"-3,20-4,20-7,12-6,6-5,-4-1,-12 0,-19 3</inkml:trace>
  <inkml:trace contextRef="#ctx0" brushRef="#br0" timeOffset="507.315">13 45,'21'-3,"26"-2,32-3,26-2,19 0,-13 2</inkml:trace>
  <inkml:trace contextRef="#ctx0" brushRef="#br0" timeOffset="770.435">869 553,'-11'-9,"-1"0,0 1,0 0,-1 1,0 0,0 1,-1 1,0 0,0 1,0 0,0 1,-1 1,1 0,-1 1,1 1,-1 0,0 1,1 0,-1 1,-9 3,19-3,1-1,0 1,0 0,0 0,0 1,0-1,0 1,1 0,-1 0,1 0,0 0,0 0,0 1,0 0,0-1,1 1,0 0,0 0,0 1,0-1,0 0,1 1,0-1,0 1,0-1,1 1,0-1,-1 1,1-1,1 1,-1-1,1 1,0-1,0 1,0-1,0 1,1-1,0 0,0 0,0 0,2 2,5 6,1-2,0 1,1-1,0-1,1 0,0-1,0 0,1-1,0 0,0-1,1 0,0-1,0-1,0 0,0-1,0 0,1-1,-1-1,1 0,0-1,3-1,26 0,1-2,-1-1,-1-2,1-3,0-1,30-10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1.6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19123 522,'-19'84,"-15"104,8 1,6 30,19-209,0 6,-2 19,-1 0,-1-1,-2 0,-5 11,10-37,-1 0,0 1,0-1,-1-1,-1 1,1 0,-1-1,0 0,-1 0,1 0,-1-1,-1 0,1 0,-1-1,0 1,-1-2,1 1,-1-1,-4 2,-13 1,-1 0,0-2,0-1,0-1,0-1,0-2,0 0,-4-2,-15 1,-744-2,665 11,-112 22,106-12,-101 21,125-18,-1-5,-63-1,-166-15,44-14,109 2,0-8,-30-13,-759-78,646 82,-495-26,622 47,-1172-13,240 38,203 4,-112 18,-88-9,489 34,198 17,235-38,-160 9,-203-33,-109-7,-265 7,430-6,35 23,140-7,326-28,-173 11,-1-8,-127-16,-426-59,266 20,460 50,2 1,1 0,-1-1,1 0,0-1,-1 0,1 0,0-1,0-1,0 0,1 0,-1-1,1 0,0 0,0-1,1 0,0-1,-5-5,2-3,2 0,0-1,0-1,2 1,0-1,1 0,-1-7,-22-54,-23-26,31 66,2-1,1-1,2-1,1-6,-7-47,4 0,4-2,0-78,11 154,1 1,1-1,0 0,2 1,0-1,2 1,0-1,1 1,1 0,0 0,2 1,0-1,1 2,1-1,0 1,8-10,-5 14,1 0,0 1,1 0,0 1,1 0,0 2,1-1,-1 2,2 0,-1 1,1 1,0 0,1 2,-1 0,1 0,16 0,315-16,-213 16,175 2,56 16,432 15,76 29,-698-51,515 31,360 25,-127-23,384-38,-232-1,-338 13,1260-15,-1157-29,-445 11,935-51,-37-38,-463-6,353-3,-280 93,-217 25,-344 39,-326-37,0 1,0 1,0 1,-1 1,0 0,0 1,-1 1,5 4,-17-10,1 1,-2 0,1 1,-1-1,1 1,-1-1,0 1,-1 0,1 0,-1 0,0 1,0-1,-1 0,0 1,0-1,0 1,0-1,-1 1,0 0,0-1,-1 1,1-1,-1 1,0-1,-1 1,1-1,-1 1,-1 0,-2 27,1-12,-1 0,-1-1,-1 1,0-1,-2 0,0-1,-1 0,-12 16,11-14,8-13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3.8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1,'-7'160,"2"-96,3 0,3 0,3 7,-4-63,1 0,-1 0,1 0,1-1,-1 1,2 0,-1-1,1 1,0-1,0 0,1 0,-1 0,2 0,-1-1,1 0,0 0,0 0,1 0,0-1,0 0,0 0,1-1,-1 1,1-1,0-1,0 1,0-1,1-1,1 1,2-1,1 0,-1-1,1-1,0 0,-1 0,1-1,0-1,-1 0,1 0,-1-1,0-1,0 1,0-2,-1 0,1 0,-1-1,0 0,6-6,9-9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05.7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215 94,'0'18,"0"15,0 10,0 5,-3 2,-2-1,-1 1,-2-4,-1-3,1-9</inkml:trace>
  <inkml:trace contextRef="#ctx0" brushRef="#br0" timeOffset="5029.684">1 1,'11'20,"8"14,6 11,6 5,1 7,-4 5,-7 5,-8-9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4.09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77,'23'0,"18"0,17-3,9-4,5-4,-1-2,-3-2,-9 0,-14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4.31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1 107,'22'-4,"24"-5,20-2,17-4,12-4,9 1,2 4,-3 4,-19 4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4.7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506 52,'-20'-9,"0"1,-1 0,1 2,-2 0,1 1,0 1,-1 1,0 1,0 1,1 1,-1 1,0 1,0 1,-3 1,13 0,1 0,0 0,0 1,0 0,0 1,1 0,0 1,0 0,1 1,0 0,0 0,1 1,-3 3,7-7,0 0,0 0,0 1,1 0,-1 0,1 0,1 0,-1 0,1 0,0 1,1-1,-1 1,1 0,1-1,-1 1,1 0,0 0,1-1,-1 1,2 0,-1-1,0 1,1-1,1 2,0-1,1-1,-1 0,1 0,1 0,-1-1,1 1,0-1,0 0,0 0,1-1,0 0,-1 0,2 0,-1-1,0 1,1-2,-1 1,8 1,128 20,-82-23,-1-3,0-3,0-2,42-11,-32 4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4.8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6,'7'0,"4"-2,1-1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6.02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1239,'27'-67,"2"1,4 2,2 1,7-6,-41 67,-1 0,1 0,-1 1,1-1,0 0,0 1,-1-1,1 0,1 1,-1-1,0 1,0-1,0 1,1 0,-1 0,1-1,-1 1,1 0,-1 0,1 0,0 1,-1-1,1 0,0 1,0-1,0 1,-1-1,1 1,0 0,0 0,0 0,0 0,0 0,-1 0,1 0,0 1,0-1,0 1,0-1,-1 1,1 0,0 0,-1 0,1 0,-1 0,1 0,10 15,-1 0,-1 1,-1 0,-1 1,0 0,-1 0,3 14,-1-6,-2-8,-2-6,0 0,-1 0,0 0,-1 0,0 1,-1 0,0-1,-1 1,0 0,-2 0,0 9,0-19,0 1,-1-1,1 0,-1 0,1 0,-1 0,0 0,-1-1,1 1,0 0,-1-1,1 0,-1 1,0-1,-1 1,3-3,0 1,0-1,0 1,0 0,0-1,0 0,-1 1,1-1,0 0,0 1,0-1,0 0,-1 0,1 0,0 0,0 0,0 0,0-1,-1 1,1 0,0-1,0 1,0 0,0-1,0 0,0 1,0-1,0 1,0-1,0 0,0 0,0 0,0 1,1-1,-1 0,0 0,1 0,-1 0,0 0,1 0,-1-1,1 1,0 0,-1 0,1 0,-2-10,1 1,0-1,0 0,1 0,0 1,1-1,0 0,1 1,0-1,1 1,0 0,0-1,1 1,2-1,139-341,-125 277,-3-1,-3-1,-4 0,-3-1,-3 0,-4 0,-8-62,-4 64,12 76,0 0,0 1,-1-1,1 0,0 0,0 1,0-1,-1 0,1 0,0 0,0 0,0 1,-1-1,1 0,0 0,0 0,-1 0,1 0,0 0,-1 0,1 0,0 0,0 0,-1 0,1 0,0 0,-1 0,1 0,0 0,0 0,-1 0,1 0,0 0,0 0,-1 0,1-1,-4 268,8-89,9 0,7 0,20 61,-39-233,36 110,-33-109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6.2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19,'-13'0,"-8"0,3 0,13 0,22 0,27 0,30-3,27-2,24-1,13 3,-17 2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6.59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60 328,'8'5,"0"0,0-1,0 0,1 0,-1-1,1 0,0 0,0-1,0 0,0-1,0 0,0 0,1-1,-1 0,0 0,0-1,0-1,0 0,0 0,0 0,0-1,0-1,-1 1,0-1,1-1,1-1,-3 2,0 1,0-2,0 1,-1-1,0 0,1 0,-2-1,1 1,-1-1,0-1,0 1,0-1,-1 0,0 0,0 0,-1 0,0-1,-1 0,1 1,-1-1,-1 0,1 0,-1 0,-1 0,0 0,0 0,0 0,-1 0,-2-8,1 9,0 0,-1 0,0 1,0-1,-1 1,0 0,0-1,0 2,-1-1,0 1,0-1,-1 1,1 1,-1-1,0 1,0 0,0 0,-1 1,1 0,-1 0,0 0,0 1,0 0,0 0,-4 0,1 1,0 0,-1 0,1 1,0 0,0 1,0 0,0 0,0 1,0 1,0-1,1 2,-1-1,1 1,0 1,0 0,0 0,1 1,-3 1,4 0,-1 0,1 0,1 0,0 1,0 0,0 0,1 1,0-1,0 1,1 0,1 1,-1 1,2-7,1-1,0 1,1 0,-1-1,1 1,0 0,-1 0,2-1,-1 1,0 0,1-1,0 1,-1 0,2-1,-1 1,0-1,1 1,-1-1,1 1,0-1,0 0,0 0,1 0,-1 0,1-1,0 1,-1-1,1 1,0-1,1 0,-1 0,0 0,1 0,39 14,1-6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6.8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203 12,'-15'-5,"-13"-1,-6 5,-1 7,2 12,5 11,8 16,10 10,15 10,7-6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7.3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1 299,'2'11,"1"1,0 0,1 0,1-1,-1 0,2 0,0 0,0-1,1 0,0 0,0-1,1 1,1-2,-1 1,2-1,-1 0,1-1,7 4,-10-11,1 1,-1-1,1-1,-1 0,0 0,1 0,-1-1,0 0,0 0,0-1,0 0,0 0,-1-1,0 0,1 0,-1 0,-1-1,1 0,-1 0,1 0,-1-1,-1 0,1 0,-1 0,0 0,-1-1,2-2,6-10,0-1,-2-1,0 1,-2-1,0-1,-1 1,-1-1,-1 0,-1 0,-1-1,-1 1,-1 0,-1-1,-2-12,-15-18,11 51,12 17,4-7,0 0,1-1,0 0,0-1,1 0,0 0,0-1,0-1,0 0,1 0,0-1,-1-1,1 0,1 0,22 6,-28-8,-1 1,0 0,1 0,-1 1,0 0,0 0,0 0,0 1,0 0,0 0,-1 0,0 1,1 0,-1 0,-1 0,1 1,0 0,-1-1,0 1,0 1,-1-1,0 1,1-1,-2 1,1 0,0 2,1 84,-5-82,0-1,1 1,0 0,0 0,1-1,0 1,1 0,0-1,0 1,1-1,1 0,-1 0,2 0,4 8,-6-14,0 0,0 1,1-1,-1-1,1 1,0 0,0-1,0 0,0 0,0 0,0-1,0 1,1-1,-1 0,1 0,-1 0,1-1,-1 0,1 1,-1-2,1 1,-1 0,1-1,-1 0,1 0,-1 0,1-1,6-2,1 0,-1-1,0 0,0 0,-1-1,1-1,-1 0,-1 0,7-7,0-4,-1 0,0-1,-2-1,0 0,-1-1,-1 0,-1-1,5-18,-5 17,-3 20,-8 24,0-18,-2 27,0-20,1 0,1 0,-1 0,2 0,-1 0,1 1,1-1,0 0,0 0,1 0,0 0,1 0,0 0,1 0,0-1,0 0,6 8,39 8,-24-22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7.61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0,'6'21,"13"17,2 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08.84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0 902,'18'-32,"-1"-1,-2 0,-1-1,-1-1,-1-5,-2 9,76-220,-77 228,-9 24,0-1,0 0,0 0,0 1,0-1,0 0,0 0,0 1,0-1,0 0,0 0,0 1,0-1,0 0,0 0,0 0,0 1,0-1,0 0,0 0,0 1,1-1,-1 0,0 0,0 0,0 1,0-1,1 0,-1 0,0 0,0 0,0 0,1 1,-1-1,0 0,0 0,0 0,1 0,-1 0,0 0,0 0,1 0,-1 0,0 0,0 0,1 0,-1 0,0 0,0 0,1 0,-1 0,0 0,0 0,0 0,1-1,0 29,-7 153,1-105,3 0,6 41,16 97,-20-212,0 1,0-1,0 0,0 0,0 0,0 1,0-1,-1 0,1 0,-1 0,0 0,1 0,-1 0,0 0,0 0,0 0,-1 0,1-1,0 1,-1 0,1-1,-1 1,1-1,-1 1,0-1,0 0,0 0,0 0,1 0,-1 0,-1 0,1 0,0-1,0 1,0-1,0 1,0-1,0 0,-1 0,1 0,0 0,0 0,0-1,-1 1,1-1,0 1,0-1,0 0,0 0,-1 0,0 0,0 0,0-1,1 1,-1-1,1 0,-1 1,1-1,0 0,0-1,0 1,0 0,0-1,0 1,0-1,1 1,-1-1,1 0,0 1,0-1,0 0,0 0,1 0,-1 0,1 0,-1-1,3 2,-1 1,0-1,1 1,-1-1,1 1,-1 0,1 0,-1 0,1-1,0 2,0-1,0 0,-1 0,1 0,0 1,0-1,0 1,0 0,0 0,0-1,0 1,0 0,0 1,2-1,-3 0,278 10,-234-12</inkml:trace>
  <inkml:trace contextRef="#ctx0" brushRef="#br0" timeOffset="365.072">749 19,'-5'19,"-3"14,-6 11,-1 7,0 2,1 1,1-2,1-5,-1-9,2-10</inkml:trace>
  <inkml:trace contextRef="#ctx0" brushRef="#br0" timeOffset="1102.668">923 6,'0'-4,"0"2,0 9,-5 10,-3 13,-6 11,-4 12,-6 9,-4 4,-6 3,3-10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8.1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106 1126,'33'-57,"-2"-3,-3 0,-3-2,-2-1,-4 0,-2-2,-2 0,-4-1,-2-10,1-14,-4 0,-4-46,-2 121,-1 0,0 0,-1 0,-1 0,0 0,-1 1,0 0,-2-3,5 15,0 0,0 0,0-1,-1 1,1 0,-1 0,1 0,-1 0,1 0,-1 1,0-1,0 0,0 1,0 0,0-1,-1 1,1 0,0 0,0 0,-1 0,1 0,-1 1,1-1,-1 1,1 0,-1-1,1 1,-1 0,1 1,-1-1,1 0,-1 1,1-1,0 1,-1 0,1 0,0 0,-1 0,1 0,0 0,0 1,0-1,0 1,0-1,0 1,0 0,1 0,-1 0,1 0,-1 0,-14 18,1 0,0 1,2 0,0 1,2 1,0 0,2 0,0 1,2 1,-1 6,-14 44,4 1,3 1,4 0,3 1,2 54,5-100,3 0,0-1,2 1,2-1,0 0,2 0,4 5,-7-22,0 0,2-1,0 0,0 0,1-1,0 0,1 0,1-1,0 0,0 0,1-1,0-1,1 0,0-1,1 0,5 3,-8-6,0 1,1-1,-1-1,1 0,0 0,0-1,0 0,0-1,1-1,-1 0,1 0,-1-1,1 0,-1-1,1-1,-1 0,0 0,0-1,0 0,0-1,0 0,-1-1,0 0,0-1,0 0,0-1,-1 0,0 0,-1-1,0 0,5-5,-6 1,1 0,-2-1,1 0,-2 0,0 0,0-1,1-10,-7 34,1 0,0 0,0-1,1 1,0 0,1-1,0 1,0-1,1 1,0-1,1 0,0 0,0 0,1-1,4 6,-4-9,0 0,0 0,1 0,-1-1,1 0,0 0,0-1,0 1,1-1,-1 0,1-1,0 0,-1 0,1 0,0-1,0 0,0-1,0 1,0-1,0-1,0 1,1-1,-2 0,1-1,0 1,0-2,0 1,-1-1,1 0,-1 0,0 0,0-1,0 0,-1 0,1-1,-1 0,0 0,0 0,-1 0,2-2,0-3,1 1,-2-1,1 0,-2-1,1 1,-1-1,-1 0,0 0,0 0,-1 0,-1-2,0 8,0 0,-1-1,0 1,0 0,0-1,-1 1,0 0,0-1,0 1,-1 0,0 0,0 0,0 0,0 0,-1 0,0 1,0-1,0 1,0 0,-1 0,1 0,-1 0,0 1,-2-1,4 2,-1 0,0 0,0 0,0 1,-1 0,1-1,0 1,0 0,-1 1,1-1,0 1,-1-1,1 1,-1 0,1 0,-1 0,1 1,0-1,-1 1,1 0,0 0,-1 0,1 1,0-1,0 1,0-1,0 1,0 0,-1 2,-2 0,1 1,0 0,0 1,0-1,1 1,0 0,0 0,1 0,-1 1,1-1,1 1,-1-1,-1 7,-2 22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48.60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1 506,'24'-59,"-2"-2,-3-1,-3 0,-2-1,-3 0,-1-20,-10 30,-4 67,3-8,1-1,0 1,0 0,0-1,0 1,1 0,0-1,1 1,-1-1,1 1,0-1,0 0,0 0,1 0,0 0,0 0,0-1,1 1,-1-1,1 0,0 0,1 0,-1 0,0-1,1 0,0 0,4 2,11 4,0-2,0 0,0-2,1 0,-1-1,1-1,20 0,71 14,-110-17,1 0,0 1,-1-1,0 1,1-1,-1 1,1 0,-1 0,0 0,1 0,-1 0,0 1,0-1,0 1,0-1,0 1,0 0,-1 0,1 0,-1 0,1 0,-1 0,0 0,1 1,-1-1,0 0,0 1,-1-1,1 0,-1 1,1-1,-1 1,0-1,0 1,0 0,0-1,0 1,0-1,-1 3,-75 159,75-161,1-1,-1 1,1 0,-1-1,1 1,0 0,0-1,0 1,0 0,0 0,1-1,0 1,-1 0,1-1,0 1,0-1,0 1,0-1,1 0,-1 1,1-1,-1 0,1 0,0 0,0 0,0 0,0 0,0-1,0 1,1 0,-1-1,0 0,1 0,-1 0,1 0,-1 0,1 0,0-1,-1 1,1-1,0 1,-1-1,2 0,30 3,0-2,0 0,1-3,-1-1,-1-1,1-2,19-6,-52 12,81-18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0.8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1 182,'20'4,"1"-1,0-1,0-1,0-1,0-1,-1-1,1 0,0-2,-1 0,0-1,0-2,0 0,-1 0,11-8,-27 14,0 0,0-1,-1 1,1-1,0 0,-1 0,0 0,1 0,-1 0,0 0,0-1,0 1,0-1,-1 0,1 1,-1-1,1 0,-1 0,0 0,0 0,-1 0,1 0,0 0,-1 0,0 0,0 0,0 0,0 0,0-1,0 1,-1 0,0 0,0 0,0 0,0 0,0 0,0 1,-1-1,1 0,-1 0,0 1,0-1,0 1,-3-1,0 0,0 0,0 1,0-1,0 1,-1 0,1 1,-1 0,1 0,-1 0,0 0,1 1,-1 0,0 0,1 0,-1 1,0 0,1 0,-1 0,1 1,-1 0,1 0,0 0,0 1,0 0,0 0,0 0,0 0,1 1,0 0,0 0,0 0,0 0,0 0,1 1,0 0,0 0,0 0,1 0,-1 0,0 6,-1-4,0 1,1 1,1-1,-1 0,1 1,1-1,-1 1,1 0,1-1,0 1,0 0,1 0,0-1,0 1,1 0,0-1,0 0,1 1,1-1,-1 0,1 0,0-1,1 1,0-1,0 0,0 0,1-1,0 1,1-1,-1-1,7 5,2-1,1-1,0-1,0 0,1-1,0-1,0 0,0-1,0-1,1-1,0 0,-1-2,1 0,0-1,38-1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1.72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215 720,'-11'0,"-1"0,1 1,0 0,0 1,1 0,-1 0,0 1,1 1,-1 0,1 0,0 1,1 1,-1-1,1 2,0-1,0 1,1 0,0 1,-3 3,10-8,-1-1,1 0,0 1,-1 0,1-1,0 1,0 0,1-1,-1 1,0 0,1 0,0 0,0 0,0-1,0 1,0 0,0 0,1 0,-1 0,1-1,0 1,0 0,0-1,0 1,1 0,-1-1,1 0,-1 1,1-1,0 0,0 0,0 0,0 0,0 0,0 0,1 0,-1-1,0 1,2-1,101 57,-89-51,1 0,-1 1,-1 1,1 1,-2 0,1 0,-1 2,-1 0,0 0,-1 1,0 1,5 8,-15-20,-1 0,1-1,-1 1,0 0,1 0,-1 1,0-1,0 0,-1 0,1 0,0 1,-1-1,1 0,-1 1,0-1,0 0,0 1,0-1,0 1,-1-1,1 0,-1 1,1-1,-1 0,0 0,0 0,0 1,0-1,0 0,0 0,-1 0,1 0,-1-1,1 1,-1 0,-1 0,-2 1,0-1,0 0,0 0,0 0,-1-1,1 1,0-2,-1 1,1 0,-1-1,1 0,-1 0,1-1,-1 0,1 0,-1 0,1 0,0-1,-1 0,1 0,0 0,0-1,1 0,-1 1,1-2,-1 1,1-1,0 1,0-1,0 0,1-1,-1 1,1 0,0-1,1 0,-1 0,1 0,0 0,0 0,0 0,1-1,-1 1,1 0,1-2,3-7,0 1,2-1,0 1,0 0,1 0,1 0,0 1,0 0,2 1,-1-1,1 2,1-1,0 1,2 0,-3-1,67-70,123-151,-178 205,-3-2,0 0,-2-1,-1-1,-1-1,-2 0,8-29,-12 28,-2 0,-1 0,-1 0,-2 0,-1-1,-1 1,-3-2,-7-1,10 35,-1 1,1-1,-1 0,1 1,-1-1,1 1,-1-1,0 1,1-1,-1 1,1 0,-1-1,0 1,0 0,1-1,-1 1,0 0,1 0,-1 0,0 0,0-1,1 1,-1 0,0 0,0 0,0 1,1-1,-1 0,0 0,1 0,-1 1,0-1,0 0,1 0,-1 1,0-1,1 1,-1-1,1 1,-1-1,0 1,1-1,-1 1,1-1,-1 1,-7 9,0 0,1 0,0 0,1 1,0 0,0 1,1-1,1 1,0 0,1 0,0 1,-1 7,3-15,-13 62,3 1,2 0,4 0,3 1,3 0,2-1,4 0,10 40,-13-76,1-1,2-1,2 1,0-1,2-1,1 0,1 0,2-1,1-1,1-1,1 0,6 5,-17-24,-1-2,1 1,0-1,0 0,1-1,-1 1,1-2,0 1,0-1,0 0,1 0,-1-1,1-1,-1 1,1-1,0-1,-1 1,1-2,0 1,0-1,-1 0,1-1,-1 0,1 0,-1-1,0 0,0-1,4-2,4-3,-1-1,1-1,-2-1,0 0,0 0,-1-2,0 0,-2 0,1-1,-2 0,0-1,-1 0,0-1,-2 0,0 0,0-1,-2 0,0 0,1-12,-11-22,5 51,-1 0,1 0,-1 0,1 0,-1 0,1 0,-1 0,0 0,0 0,1 1,-1-1,0 0,0 1,0-1,0 0,0 1,0-1,0 1,0-1,0 1,0 0,0-1,0 1,0 0,0 0,-1 0,1 0,0 0,0 0,0 0,0 0,0 0,0 1,0-1,0 0,0 1,0-1,0 1,0-1,0 1,0-1,0 1,0 0,-5 3,0 1,1 0,-1 0,1 0,0 1,1 0,-1 0,1 0,0 0,1 1,0-1,0 1,0 0,1 0,0 0,0 0,0 0,1 1,1-1,-1 0,1 1,0-1,1 1,0-1,0 0,0 1,1-1,0 0,0 0,1 0,0-1,0 1,4 5,1-4,0 1,0-1,1 0,0-1,1 0,0 0,0-1,0-1,0 0,1 0,0-1,0 0,0 0,1-2,-1 1,1-2,4 1,31 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1.9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31 15,'-16'-2,"1"-1,18-1,28 2,38 0,42 1,41 1,35-1,27 1,-24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2.6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395 644,'-17'-10,"0"0,-1 1,0 2,0 0,-1 0,0 2,0 0,0 1,-6 1,17 2,-1 0,1 0,-1 1,0 1,1 0,-1 0,1 0,-1 1,1 0,0 1,0 0,0 0,0 1,0 0,1 0,0 1,0 0,0 0,0 0,1 1,-6 6,10-9,-1-1,1 1,0-1,-1 1,1 0,0 0,1 0,-1 0,0 0,1 0,0 1,0-1,0 0,0 1,0-1,1 1,-1-1,1 1,0-1,0 1,1-1,-1 0,0 1,1-1,0 1,0-1,0 0,0 1,1-1,-1 0,1 0,0 0,0 0,0 0,0-1,1 1,-1 0,2 1,6 0,0 0,1-1,-1 0,0-1,1 0,0 0,-1-1,1-1,0 0,-1 0,1-1,0 0,-1-1,1 0,-1-1,0 0,1 0,-2-1,3-2,8-2,0-1,-1 0,-1-2,1 0,-2-1,0-1,0-1,-1 0,-1-1,0-1,-1 0,-1-1,-1 0,0-1,-1 0,-1-1,-1-1,0 1,-2-1,0-1,-1 1,1-15,0 2,-3 0,0 0,-2 0,-2 0,-1 0,-2 0,0 0,-3 0,-1-1,-9-7,15 40,1 0,-1 0,1 0,-1 0,1 0,-1 1,1-1,-1 0,0 0,0 1,1-1,-1 0,0 1,0-1,0 1,0-1,1 1,-1-1,0 1,0 0,0 0,0-1,0 1,0 0,0 0,0 0,0 0,0 0,0 0,0 0,0 0,0 0,0 1,0-1,0 0,0 1,0-1,0 1,0-1,0 1,-3 3,-1 0,1 1,0 0,0 0,1 0,-1 0,1 1,0 0,1-1,-1 1,1 0,0 2,-13 38,2 0,2 0,2 1,2 1,0 34,6-54,0-1,2 0,2 0,0-1,1 1,2 0,1-1,1 0,1 0,-5-15,1 0,0 0,0-1,1 0,1 0,0 0,0-1,0 0,1-1,1 1,0-1,0-1,0 0,1 0,0-1,0 0,0-1,1 0,0-1,0 0,10 2,-13-4,1 0,0-1,1 0,-1 0,0-1,0 0,0-1,0 0,0-1,0 0,0 0,-1-1,1 0,-1 0,1-1,-1 0,0 0,-1-1,1 0,-1-1,0 0,0 0,0 0,-1-1,0 0,-1 0,1 0,-1-1,-1 0,1 0,-1 0,-1 0,0-1,1-4,0 1,-1 1,-1-1,0 0,-1 0,0 0,-1-1,0 1,-1 0,0 0,-1 0,0 0,-3-6,5 17,0-1,0 1,-1 0,1 0,0 0,-1-1,1 1,0 0,-1 0,0 0,1 0,-1 0,1 0,-1 0,0 0,0 0,0 0,0 0,0 0,0 0,0 1,0-1,0 0,0 1,0-1,0 1,0-1,0 1,-1 0,1-1,0 1,0 0,-1 0,1 0,0 0,0 0,-1 0,1 0,0 0,0 0,0 1,-1-1,1 1,0-1,0 1,0-1,0 1,0-1,0 1,0 0,0 0,0-1,0 1,0 0,0 0,0 0,1 0,-1 0,0 0,1 0,-1 1,1-1,-1 0,1 0,-1 1,-2 7,1 0,-1 0,2 0,-1 0,1 0,0 0,1 0,0 0,1 0,0 1,0-1,1 0,0 0,0-1,1 1,0 0,1-1,0 0,0 1,1-2,0 1,0 0,1-1,0 0,0-1,1 1,0-1,0 0,0-1,4 2,5 3,1 0,1-1,0-1,0-1,0-1,4 1,43 9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3.8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189 12,'13'645,"-13"-637,1 20,-1 0,-1 1,-2-1,0 0,-2 0,-2 0,0-1,-2 1,9-26,0-1,-1 1,1 0,-1-1,1 1,-1-1,0 1,1-1,-1 0,0 1,0-1,0 0,0 0,0 1,0-1,-1 0,1 0,0 0,0 0,-1 0,1-1,-1 1,1 0,-1-1,1 1,-1-1,1 1,-1-1,1 0,-1 0,0 1,1-1,-1 0,1-1,-1 1,0 0,1 0,-1-1,1 1,-1-1,1 1,-1-1,1 1,-1-1,0-1,-4-5,-1 0,2-1,-1 0,1 0,0 0,1 0,0-1,0 0,1 0,0 0,1 0,-1-4,0 3,-12-53,2-1,3 0,3-1,3 1,3-29,1 63,1 0,1-1,2 1,1 1,6-19,-9 40,0 0,1 0,0 0,0 0,1 1,0 0,0-1,1 2,0-1,0 0,1 1,0 0,0 0,0 1,0 0,1 0,0 0,0 1,1 0,-1 0,1 1,4-2,1 4,0 0,0 0,0 1,0 1,0 0,0 1,0 1,0-1,-1 2,1 0,-1 1,0 0,0 0,0 2,-1-1,0 1,0 1,-1 0,0 1,0-1,-1 2,0 0,-1 0,0 0,-1 1,0 0,0 1,1 4,-6-12,1-1,-1 0,-1 1,1 0,-1-1,1 1,-1 0,0 0,0 0,0 0,-1 0,0 0,0 0,0 0,0 0,0 0,-1 0,1 0,-1 0,0 0,-1-1,1 1,-1 0,1-1,-1 1,0-1,-1 1,1-1,0 0,-1 0,0 0,0 0,-2 1,-3 1,-1 0,0-1,-1 0,1-1,-1 0,1 0,-1-1,0-1,0 1,0-2,0 1,0-1,0-1,0 0,0 0,0-1,0 0,0-1,1 0,-1 0,1-1,0-1,-5-3,12 8,1 0,0-1,-1 1,1-1,0 0,0 1,-1-1,1 0,0 0,0 0,0 0,0 0,0 0,0 0,0 0,0 0,0 0,1 0,-1-1,0 1,1 0,-1-1,1 1,-1 0,1-1,0 1,0-1,0 1,-1 0,1-1,0 1,1-1,-1 1,0-1,0 1,1 0,-1-1,1 1,-1 0,1-1,-1 1,1 0,0-1,0 1,-1 0,1 0,1-1,8-4,0 0,0 1,0 0,1 1,0 0,0 1,0 0,0 0,0 1,0 1,1 0,-3 0,192-21,-128 17,-1-3,1-4,40-12,-48-2,-63 25,0 0,0 0,0 0,0-1,0 1,-1 0,1-1,-1 1,1-1,-1 0,1 0,-1 1,0-1,0 0,0 0,0 0,0 0,0 0,0 0,-1-1,1 1,-1 0,0 0,1 0,-1-1,0 1,0 0,-1-2,-2-3,0-1,0 1,-1 0,0 0,-1 0,1 1,-1-1,-1 1,1 0,-1 1,0-1,0 1,-1 0,0 1,1-1,-1 1,-6-2,12 5,0 0,-1 1,1-1,0 0,-1 0,1 1,0-1,-1 1,1-1,-1 1,1-1,-1 1,1 0,-1 0,1 0,-1 0,1 0,-1 0,1 0,-1 0,1 1,-1-1,1 0,0 1,-1 0,1-1,-1 1,1 0,0-1,0 1,-1 0,1 0,0 0,0 0,0 0,0 1,0-1,0 0,0 0,1 1,-1-1,0 0,1 1,-1-1,1 1,-1-1,1 0,0 1,-1-1,1 1,0-1,0 1,0 0,-1 11,0 0,0 0,2 0,-1 0,2 0,0 0,0 0,1 0,1 0,0-1,1 1,0-1,1 0,0-1,1 1,0-1,1-1,0 1,1-1,6 7,0-1,2 0,0-2,0 0,1 0,1-2,1 0,-1-2,1 0,19 6,-30-12,-1-1,1 0,0 0,0-1,0 0,0-1,1 0,-1 0,0-1,0 0,1-1,-1 0,0 0,0-1,0 0,0-1,0 0,-1 0,1-1,-1 0,0 0,0-1,0 0,3-4,5-8,-1 0,-1-1,-1-1,0 0,-1 0,-2-2,0 1,-1-1,-1-1,4-13,5-12,-17 47,0 0,0 0,0 1,1-1,-1 0,0 0,0 0,0 0,0 0,0 1,0-1,1 0,-1 0,0 0,0 0,0 0,0 0,1 0,-1 0,0 1,0-1,0 0,0 0,1 0,-1 0,0 0,0 0,0 0,1 0,-1 0,0 0,0 0,0 0,1-1,-1 1,0 0,0 0,0 0,0 0,1 0,-1 0,0 0,1 25,-1-23,-1 37,-1-25,2 1,-1-1,2 1,0 0,1-1,0 0,1 1,1-1,3 6,-5-16,0 0,0-1,0 1,1-1,0 0,0 0,0 0,0 0,0 0,0-1,1 1,-1-1,1 0,0 0,0 0,0-1,0 1,0-1,0 0,0 0,0 0,0-1,0 0,1 1,-1-1,8 0,0-1,0 0,0-1,0 0,0-1,-1 0,1 0,2-3,4-2,-1-1,0-1,-1 0,0-2,0 0,-1 0,-1-1,0-1,-1-1,0 0,-1 0,-1-1,-1-1,0 0,0-3,1 0,-11 20,0 1,0-1,0 0,0 0,0 0,0 0,0 1,1-1,-1 0,0 0,0 0,0 0,0 0,0 1,0-1,1 0,-1 0,0 0,0 0,0 0,0 0,0 0,1 0,-1 0,0 1,0-1,0 0,0 0,1 0,-1 0,0 0,0 0,0 0,1 0,-1 0,0 0,0 0,0 0,0-1,1 1,-1 0,0 0,0 0,0 0,0 0,1 0,-1 0,0 0,0 0,0-1,0 1,0 0,0 0,1 0,-1 0,0 0,0-1,0 1,0 0,1 21,-1-17,0 6,1 0,0 0,1 0,-1 0,2 0,0-1,0 1,0-1,1 1,1-1,0 0,0-1,0 1,1-1,0 0,1-1,0 1,0-1,1-1,0 1,0-1,0 0,1-1,0 0,3 1,14 5,1-2,0 0,0-2,1-1,0-1,17 0,24 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5.1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300 1044,'-27'0,"0"1,0 1,0 2,-25 5,43-7,1 1,0-1,0 1,1 1,-1-1,1 1,-1 1,1 0,0-1,1 2,-1-1,1 1,0 0,1 0,-1 1,1 0,-3 5,6-8,0 0,0-1,1 1,-1 0,1 0,0 0,0 0,0 0,1 1,-1-1,1 0,0 0,0 0,1 0,-1 1,1-1,0 0,0 0,0 0,1 0,-1 0,1-1,0 1,0 0,0-1,1 1,-1-1,1 0,0 0,0 0,0 0,0 0,0-1,1 1,-1-1,1 0,0 0,-1 0,1-1,0 1,0-1,2 1,8 1,1 0,-1 0,1-1,-1-1,1-1,0 0,0 0,-1-2,1 0,-1 0,1-2,-1 0,0 0,0-1,-1-1,1 0,-1-1,-1-1,1 0,-1 0,-1-1,1-1,-1 0,-1 0,0-1,-1-1,0 1,-1-1,0-1,6-12,-2-10,-2 0,-1-1,-2 0,-2 0,-1-1,-1 0,-3 1,0-1,-3 0,-7-35,5 10,-3 1,-3 1,-3 0,-2 0,-5-5,20 60,-1 1,1-1,-1 1,0 0,0 0,0 0,-1 0,1 0,-1 0,0 1,0-1,0 1,-1 0,1 0,-1 0,0 0,-1 0,3 3,-1 0,1 0,0 1,0 0,0-1,0 1,0 0,0 0,0 0,0 0,0 0,0 0,1 1,-1-1,0 1,1-1,-1 1,1 0,0-1,-1 1,1 0,0 0,0 0,0 0,0 0,1 0,-1 0,0 0,1 1,-11 28,1 0,2 1,2 1,0-1,3 1,0 0,2 0,2 0,0 0,2 10,1-1,2 1,2-1,1 0,3-1,1-1,2 0,1 0,3-2,1 0,2-1,1-1,2-1,25 27,-42-52,1-1,0 0,0 0,0-1,1 0,0-1,1 0,0-1,0 0,0 0,1-1,0-1,0 0,0-1,0 0,0 0,1-2,-1 1,1-2,0 0,-1 0,1-1,-1-1,9-1,-3-5,0 0,-1 0,0-2,-1 0,0-1,-1-1,0 0,0-1,-2-1,0 0,0 0,-1-2,-1 1,-1-2,0 1,-1-1,-1-1,3-8,-5 12,-2 0,0 0,0 0,-1-1,-1 1,0-1,-1 0,-1-12,0 23,0-1,-1 1,1 0,-1 0,0 0,0 0,0 0,0 0,-1 0,1 0,-1 0,0 1,0-1,-1 0,1 1,-1 0,0 0,0 0,0 0,0 0,0 0,0 1,-1 0,1-1,-1 1,0 1,0-1,0 0,0 1,0 0,0 0,-3 0,3 0,-1 0,0 1,0 0,1 0,-1 1,0-1,1 1,-1 0,0 0,1 1,-1-1,1 1,0 0,-1 0,1 1,0-1,0 1,0 0,1 0,-1 0,1 0,0 1,0 0,0-1,0 1,0 0,1 0,-2 4,0-1,1 1,0 0,0 0,0 1,1-1,1 0,-1 1,1-1,1 1,0-1,0 1,0 0,1-1,0 1,3 6,0-2,2 1,0-1,0 0,1-1,1 0,0 0,1 0,0-1,1 0,0-1,0 0,1-1,0 0,13 7,1 0,1-1,0-1,1-2,0-1,1-1,24 6,-35-12,0 0,1-1,-1-1,1 0,-1-2,1 0,0-1,11-2,-22 2,0-1,0 1,0-2,0 1,0-1,0 0,0 0,-1-1,0 0,0 0,0 0,0-1,0 0,-1 0,0-1,0 1,-1-1,1 0,-1 0,-1-1,3-4,2-9,-2 0,0 0,-1 0,-1-1,-1 1,-1-1,-1 0,-1 0,-1-8,-1 21,1 30,1-8,0 0,1 0,1 0,0 0,1 0,1 0,0-1,0 1,2-1,0 0,0-1,1 0,0 0,1 0,1-1,0 0,0 0,1-1,5 3,-11-10,0-1,1 0,-1 0,1 0,-1 0,1-1,-1 0,1 0,0 0,0 0,0-1,-1 0,1 0,0 0,0-1,0 1,0-1,-1 0,1-1,0 1,-1-1,0 0,1 0,-1 0,0-1,0 1,0-1,3-3,9-6,-1-1,-1-1,0 0,-1-1,-1 0,6-10,70-123,-79 140,-14 30,3-10,0-6,1 0,0 0,1 0,-1 0,1 0,1 0,-1 0,1 0,0 0,0 0,0 0,1 0,0 0,1-1,-1 1,1-1,0 1,0-1,0 0,1 0,0-1,0 1,0-1,1 0,-1 0,1 0,0-1,2 2,6 2,1 0,0-1,-1 0,2-1,-1-1,1 0,-1-1,1-1,0 0,0-1,0-1,0 0,11-2,-15 1,-1 0,1-1,-1 0,1-1,-1 0,0-1,0 0,-1 0,1-1,-1 0,0-1,0 0,-1-1,0 1,0-2,0 1,-1-1,0 0,3-7,1-7,-2 0,-1-1,-1-1,0 1,-2-1,-1 0,-1-1,-1 1,-1 0,-1-1,-2-3,3 15,-7-254,-18-62,10 153,10 129,2 33,2 33,-3 205,11 1,28 163,-29-342,1 0,3 0,1-2,3 1,1-2,4 3,18 10,-26-54,-4-9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5.36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3,'27'-2,"32"3,31 7,27 6,19 8,7 6,-3 6,-25-3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5.5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66 107,'-4'4,"-48"59,51-62,0 1,0 0,0 0,0 0,0 1,0-1,1 0,-1 0,1 0,-1 1,1-1,0 0,0 0,0 1,0-1,0 0,1 0,-1 1,1-1,-1 0,1 0,0 0,0 0,0 0,0 0,0 0,0 0,1 0,-1 0,0 0,1-1,0 1,0-1,8 6,2 0,-1-2,1 1,0-1,0-1,0 0,0-1,1 0,0-1,-1-1,1 0,0 0,10-2,-16 2,1 0,-1-1,0 0,0 0,0 0,0-1,0-1,0 1,0-1,0 0,0 0,-1-1,1 0,-1 0,0-1,0 1,0-2,0 1,-1 0,1-1,-1 0,0 0,-1-1,1 1,-1-1,0 0,-1 0,1-1,-1 1,0-3,-2 3,0 0,0 0,0 0,-1 0,0 0,0 0,-1 0,0 0,0 0,0 0,-1 1,0-1,0 0,0 1,-1-1,1 1,-1 0,-1-1,1 2,-1-1,0 0,0 1,0-1,-1 1,1 0,-1 1,0-1,0 1,-5-2,2 0,-1 1,0 0,0 0,-1 1,1 0,-1 0,0 1,1 1,-1 0,0 0,0 1,0 0,0 0,0 1,0 1,1-1,-1 2,0 0,3 0,0 0,0 0,0 1,1 0,-1 1,1-1,0 1,0 0,1 1,0-1,0 1,0 0,0 1,1-1,0 1,1-1,-2 4,3-6,1 0,-1 0,1 0,0 0,0 0,1 0,-1 1,1-1,0 0,0 0,0 1,0-1,1 0,0 0,0 1,0-1,0 0,0 0,1 0,0-1,0 1,0 0,0-1,1 1,0-1,-1 1,1-1,0 0,0-1,1 1,2 2,70 24,-36-24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20.5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176 32,'-16'2,"6"-2,0 1,-1 1,1-1,0 1,0 1,0 0,0 1,1 0,0 0,-1 1,1 0,1 0,-7 6,13-9,0 0,0 0,1 0,-1 0,1 0,0 0,-1 0,1 1,0-1,0 0,1 1,-1-1,0 1,1-1,0 1,-1-1,1 1,0-1,0 1,1-1,-1 1,0-1,1 1,-1-1,1 1,0-1,0 0,0 1,0-1,0 0,1 0,-1 0,1 0,1 2,66 57,-26-34,-17-12,0 1,-1 2,-1 0,14 15,-32-28,-1 1,0 0,0 0,0 0,-1 1,1-1,-2 1,1 0,-1 1,0-1,0 0,-1 1,0 0,-1-1,1 1,-2 0,1 0,-1 0,0 0,0 0,-1-3,0 0,0 0,-1 0,1 0,-1 0,0-1,0 1,-1-1,1 1,-1-1,0 0,0 0,-1 0,1 0,-1-1,0 0,0 1,0-1,0 0,0-1,-1 1,1-1,-1 0,0 0,0 0,1-1,-1 0,0 0,0 0,0 0,0-1,-1 0,1 0,0 0,0-1,0 1,0-1,0-1,0 1,0-1,1 1,-1-1,0-1,1 1,0-1,-1 1,1-1,0-1,0 1,1 0,-1-1,-1-2,2 2,1 0,-1 0,1-1,0 1,0-1,1 0,-1 1,1-1,0 0,0 0,1 0,-1 0,1 0,0 0,0 0,1 1,-1-1,1 0,0 0,1 0,-1 0,1 1,0-1,0 1,1-1,-1 1,1 0,0 0,0 0,0 0,2-2,48-44,-26 28</inkml:trace>
  <inkml:trace contextRef="#ctx0" brushRef="#br0" timeOffset="249.332">443 59,'38'-56,"-38"56,1-1,-1 1,1 0,-1-1,1 1,0 0,-1 0,1 0,-1 0,1 0,-1 0,1-1,0 1,-1 1,1-1,-1 0,1 0,0 0,-1 0,1 0,-1 0,1 1,-1-1,1 0,-1 0,1 1,-1-1,1 0,-1 1,1-1,-1 1,1-1,-1 1,0-1,1 0,-1 1,0 0,1-1,-1 1,0-1,0 1,1-1,-1 1,0-1,0 1,0 0,0-1,0 1,0-1,0 1,0 0,0-1,0 1,0-1,0 1,-1-1,1 1,0 0,0-1,0 1,-1-1,1 1,0-1,-1 1,1-1,-1 1,1-1,0 0,-9 311,37-108,-24-179</inkml:trace>
  <inkml:trace contextRef="#ctx0" brushRef="#br0" timeOffset="499.202">217 206,'16'0,"16"-3,14-4,9-5,6-1,4-1,1 1,-8 4,-8 3,-13 2</inkml:trace>
  <inkml:trace contextRef="#ctx0" brushRef="#br0" timeOffset="817.934">671 393,'0'18,"0"0,2 0,0 0,2-1,0 1,1 2,-3-14,-1-1,1 0,0 0,0-1,1 1,-1 0,1-1,0 1,0-1,1 0,-1 0,1 0,0-1,0 1,0-1,1 0,-1 0,1-1,-1 1,1-1,0 0,4 1,-6-2,1 0,-1-1,0 0,0 0,1 0,-1 0,0-1,0 1,0-1,0 0,1 0,-1 0,0 0,-1 0,1-1,0 1,0-1,0 0,-1 0,1 0,-1 0,0 0,1 0,-1-1,0 1,0-1,-1 0,1 1,0-3,33-89,-32 80,-1-1,0 1,-1-1,-1 1,0-1,-1 1,-3-12,3 20,0 1,0-1,-1 0,0 1,0-1,-1 1,1-1,-1 1,0 0,-1 0,1 0,-1 1,0-1,0 1,0 0,-1 0,0 1,1-1,-1 1,-2-1,3 2,0 1,1 0,-1-1,0 2,0-1,0 0,0 1,0 0,0-1,0 2,0-1,0 0,0 1,0 0,0 0,0 0,0 0,0 1,0-1,1 1,-1 0,1 0,0 1,-1-1,-2 3,-68 78,-2 56,44-67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5.77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232 64,'-16'-11,"-12"-6,-8-1,-3 6,2 7,3 11,9 11,13 10,8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6.02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0,'20'12,"24"5,21 0,19-2,-6-5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6.54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367 764,'-15'-6,"1"1,-1 0,0 1,-1 1,1 0,0 1,-1 1,1 0,-1 1,1 1,-1 1,1 0,-1 0,1 2,0 0,0 1,1 0,-1 1,1 1,-3 2,14-7,-1 1,1-1,0 0,-1 1,1 0,1 0,-1 0,0 0,1 0,0 1,-1-1,1 1,1 0,-1-1,0 1,1 0,0 0,0 0,0 0,1 0,-1 0,1 0,0 0,0 0,0 1,0-1,1 0,0 0,0 0,0 0,0 0,1-1,-1 1,1 0,0-1,2 3,1 0,0-1,1 0,0 0,0-1,0 0,0 0,1 0,-1-1,1 0,0 0,0-1,0 0,0 0,1 0,-1-1,0 0,3-1,8 1,1 0,-1-2,0 0,0-2,0 1,10-5,-15 4,-1-1,-1 0,1 0,0-2,-1 1,0-1,0-1,-1 0,0-1,0 0,-1 0,0-1,0 0,-1-1,0 0,-1 0,0 0,-1-1,0 0,0-1,-1 1,-1-1,0 0,1-6,6-39,-2-1,-2 0,-3-1,-3 1,-2-1,-8-49,7 69,-2 0,-2 0,-1 0,-3 1,-2-4,-14-2,25 43,-1 0,1 1,0-1,0 0,0 1,0-1,-1 1,1-1,0 1,-1 0,1-1,0 1,-1 0,1 0,0 0,-1 0,1 0,0 0,-1 1,1-1,0 0,-1 1,1-1,0 0,0 1,-1 0,1-1,0 1,0 0,0 0,0-1,0 1,0 0,0 0,0 1,-7 6,1 1,0 0,1 0,0 0,1 1,0 0,0 0,1 1,0 1,-12 28,3 0,1 1,2 1,1 0,3 0,1 1,3-1,1 1,2 0,2 0,1-1,6 17,-4-35,1-1,1 0,1 0,1-1,1-1,1 1,1-2,1 0,7 8,-13-18,1 0,0-1,0 0,1-1,0 0,0 0,1-1,0 0,0-1,1-1,0 0,0 0,0-1,0 0,1-1,-1-1,1 0,7 0,-12-2,1-1,-1 1,1-2,-1 1,0-1,0 0,0-1,0 1,0-2,-1 1,1-1,-1 0,0-1,0 0,-1 0,1 0,-1-1,0 0,0 0,-1 0,0-1,0 0,-1 0,1 0,-2-1,1 1,-1-1,1-4,2-5,-1 0,-1 0,-1-1,0 1,-1-1,-1 0,-1 1,0-1,-1 0,-3-12,-15-18,18 47,1 0,-1 1,1-1,-1 0,1 0,-1 1,0-1,1 1,-1-1,0 0,0 1,0-1,1 1,-1 0,0-1,0 1,0 0,0-1,0 1,1 0,-1 0,0 0,0 0,0 0,0 0,0 0,0 0,0 0,0 0,0 0,1 0,-1 1,0-1,0 0,0 1,0-1,1 1,-1-1,0 1,0-1,1 1,-1 0,0-1,1 1,-1 0,1-1,-1 1,1 0,-1 0,0 0,-2 4,0 0,1-1,-1 1,1 0,0 1,0-1,0 0,1 1,0-1,0 1,0-1,1 1,-1-1,1 1,1-1,-1 1,1-1,0 1,0-1,1 1,1 3,1 3,1 1,1-1,0-1,0 1,1-1,0 0,1-1,8 9,6 1,0-1,1-1,1-1,1-1,0-1,1-2,0 0,21 6,43 15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7.08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40 0,'-9'47,"3"-1,1 1,3 0,1 2,0-10,-14 524,15-537,1 1,1-1,1 0,1 0,3 7,-5-25,0-1,1 0,0 1,0-1,0 0,1 0,0-1,1 1,-1-1,1 0,1 0,-1 0,1-1,0 0,0 0,0-1,1 1,-1-1,7 2,-4-2,-1-1,1 0,1-1,-1 0,0 0,1-1,-1 0,0-1,1 0,-1 0,1-1,-1 0,0-1,1 0,-1-1,0 0,0 0,-1 0,1-1,-1-1,0 0,5-3,4-4,-1 0,-1-1,0-1,-1-1,0 0,-1 0,-1-1,0-1,-2 0,1-1,-3 4,-13 26,-3 7,-17 87,25-103,-1 0,1 1,1-1,-1 1,0-1,1 1,0-1,-1 1,1-1,1 0,-1 0,0 1,1-1,0 0,0 0,0 0,0-1,0 1,0 0,1-1,-1 0,1 1,0-1,0 0,-1 0,1 0,1-1,-1 1,1 0,22 6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7.33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170 73,'-18'-9,"-13"-5,-8-3,-4 0,5 2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7.581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6,'27'-2,"28"-1,24 2,24 6,20 7,13 6,5 2,-22-3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8.4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57 507,'-4'104,"5"0,5 0,12 65,7 107,-21-233,-2 0,-2 0,-3 0,-1 0,-1-1,-3 0,-1 0,-6 10,-16-7,30-45,0 0,1 0,-1 0,0 0,0 0,0 0,1 0,-1 0,0 0,0 0,1 0,-1 0,0-1,0 1,1 0,-1-1,0 1,1 0,-1-1,0 1,1-1,-1 1,1-1,-1 0,0 1,1-1,0 1,-1-1,1 0,-1 1,1-1,0 0,-1 0,1 1,0-1,0 0,0 0,-1 1,1-1,0 0,0 0,0 0,-11-126,12 105,3-73,4 0,5 1,4 0,23-72,-33 133,2 0,1 1,2 0,1 1,1 0,1 1,2 1,1 0,3 0,-17 24,1 0,-1 0,1 0,1 0,-1 1,0 0,1 0,0 0,0 1,0 0,1 0,-1 0,1 1,-1 0,1 0,0 1,0 0,0 0,0 0,0 1,-1 0,1 1,0 0,0 0,0 0,0 0,-1 1,1 1,0-1,3 3,5 4,0 2,0 0,-2 0,1 2,-1-1,-1 2,0-1,-1 2,-1 0,0 0,-1 0,-1 1,0 1,-1 0,-1 0,0 0,0 5,-4-12,1 1,-1 0,-1 0,0 0,-1 0,0 0,0 0,-2 4,2-11,-1 0,1-1,-1 1,0-1,-1 1,1-1,-1 1,1-1,-1 0,0 0,0 0,0 0,-1 0,1 0,-1 0,0-1,1 0,-1 1,0-1,0 0,-1 0,1-1,0 1,-1-1,1 1,-2-1,1 1,-1-1,1 0,0-1,0 1,-1-1,1 0,0 0,-1 0,1 0,0-1,0 0,-1 0,1 0,0 0,0-1,0 1,0-1,0 0,1 0,-1-1,1 1,-1-1,1 0,0 0,0 0,0 0,0 0,0-1,1 1,0-1,0 0,0 1,0-1,0 0,1 0,0-1,-1 1,2 0,-1 0,0 0,1-1,0 1,0 0,0-1,0 1,1 0,0-2,5-6,0 0,1 1,0-1,1 1,0 1,1 0,0 0,0 0,1 1,0 1,1 0,0 0,0 1,1 0,0 1,10-4,5-3,1 2,0 0,1 2,1 1,-1 1,1 1,0 2,19 0,-45 3,0 0,1 0,-1 1,1 0,-1-1,1 2,-1-1,1 0,-1 1,0 0,1 0,-1 0,0 0,1 1,-1 0,0 0,0 0,0 0,-1 1,1-1,-1 1,1 0,-1 0,0 0,0 1,0-1,0 1,-1-1,1 1,-1 0,0 1,-2 3,0 1,-1 0,1-1,-2 1,0-1,0 1,0-1,-1 0,0 0,0 0,-1 0,-1 0,-17 51,21-56,0 1,0 0,1 0,-1 0,1 0,0 0,0-1,0 1,1 0,-1 0,1 0,0 0,0-1,0 1,1 0,-1-1,1 1,0-1,0 1,0-1,1 0,-1 0,1 0,-1 0,1-1,0 1,0-1,0 1,1-1,-1 0,1 0,0 0,7 3,0 0,1-1,-1 0,1-1,0 0,0-1,0-1,0 1,0-2,0 0,0 0,0-1,0-1,0 0,0 0,0-1,0-1,-1 0,0-1,0 0,0 0,0-1,-1-1,0 0,0 0,-1-1,0 0,0-1,-1 1,0-2,-1 1,0-1,0 0,-1-1,0 0,-1 0,3-8,0-27,-6 174,-2-120,1 0,1-1,-1 1,1-1,0 1,1-1,0 0,0 0,1 0,-1 0,2-1,-1 0,1 1,0-1,0-1,0 1,1-1,0 0,0 0,0-1,1 0,-1 0,1 0,0-1,0 0,0 0,1-1,-1 0,1 0,-1-1,1 0,0 0,-1-1,1 0,0 0,-1 0,1-1,0-1,3 0,7-8,0-1,-1 0,0-2,-1 1,-1-2,0 0,0-1,-2-1,0 0,-1 0,0-1,-1-1,-1-1,43-64,-4-2,-4-2,-4-2,-3-2,-5-2,5-30,-35 110,4-6,-2 0,-1 0,0-1,-1 1,-1-1,-1 0,-1 1,0-1,-4-18,4 35,-1 0,0 0,0 0,0 0,0 0,-1 0,1 0,-1 1,0-1,1 0,-1 1,-1-1,1 1,0 0,0 0,-1 0,1 0,-1 0,0 0,1 1,-1-1,0 1,0 0,0 0,0 0,0 0,0 0,-3 1,-1-1,0 1,1 0,-1 1,0-1,0 1,0 1,0-1,1 1,-1 1,1-1,-1 1,-4 3,-5 4,0 1,0 1,2 0,-1 1,2 0,0 1,0 1,1 0,1 1,1 0,0 1,1-1,1 2,0 0,2 0,0 0,1 0,0 1,2 0,0 0,1 0,1 0,1 1,1-1,1 0,1 8,3-5,1 0,1-1,2 0,-1 0,2-1,1 0,0-1,2 0,0-1,1-1,1 0,0-1,4 2,61 51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9.14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326 759,'-10'-12,"-1"1,-1 0,1 1,-2 0,1 1,-1 0,-1 1,1 1,-6-2,13 6,0 1,0-1,-1 1,1 1,0-1,-1 1,1 0,0 1,-1 0,1 0,-1 0,1 0,-1 1,1 0,-1 1,1 0,0 0,0 0,0 0,0 1,0 0,1 0,-3 2,4-3,1 1,0-1,0 1,0-1,0 1,0 0,0 0,1 0,-1 0,1 1,0-1,0 1,0-1,0 1,1 0,0-1,-1 1,1 0,1 0,-1 0,0 0,1 0,0 0,0 0,0 0,1 0,-1 0,1 0,0 0,0 0,0 0,1 0,0-1,0 3,3-1,-1 0,1 0,-1-1,1 0,1 0,-1 0,0-1,1 0,0 0,0 0,-1-1,2 0,-1 0,0 0,0-1,1 0,-1 0,0 0,2-1,6 0,1 0,-1 0,0-2,0 0,1 0,-1-1,-1-1,4-2,-3 0,1-1,-1 0,-1-1,0-1,0 0,0-1,-1 0,-1-1,0 0,0-1,-1 0,-1-1,0 0,0 0,-2-1,1 0,-2-1,4-11,6-22,-1 0,-3-1,-2-1,-2 1,-2-15,7-180,-18 200,5 43,0 0,1 0,-1 1,0-1,-1 0,1 1,0-1,0 0,0 1,0-1,0 0,-1 1,1-1,0 0,-1 1,1-1,0 1,-1-1,1 1,-1-1,1 1,-1-1,1 1,-1-1,1 1,-1-1,0 1,1 0,-1-1,1 1,-1 0,0 0,1 0,-1-1,0 1,1 0,-1 0,0 0,1 0,-1 0,0 0,0 0,1 0,-1 0,0 1,1-1,-1 0,0 0,1 1,-1-1,1 0,-1 1,0-1,1 0,-1 1,1-1,-1 1,1-1,-1 1,1-1,0 1,-1 0,1-1,-1 1,1-1,0 1,-1 0,-10 15,1 0,0 1,1 0,1 1,0 0,1 0,2 0,-4 17,8-34,-11 45,1 0,2 1,2 0,2 0,3 1,2 31,-1-66,2-1,0 1,0-1,1 0,0 0,1 0,1 0,0 0,0 0,1-1,1 0,0 0,0-1,1 1,0-1,1-1,0 1,1-1,0-1,0 0,1 0,0 0,0-2,1 1,-1-1,6 1,-3-3,-1 0,0-1,1-1,0 0,0-1,-1 0,1-1,0-1,0 0,0-1,-1 0,1 0,-1-2,0 1,1-2,-2 0,1 0,0-1,-1 0,0-1,-1 0,0-1,0 0,0-1,-1 0,0 0,-1-1,0 0,-1-1,0 1,2-6,-3 7,0-1,-1 0,0-1,-1 1,0-1,0 0,-1 0,-1 0,0 0,0-1,-1 1,-1 0,0-1,0 1,-1-1,-1 1,-1-5,3 14,-1 0,0 0,1 0,-1 0,0 0,0 0,-1 0,1 0,0 0,0 0,-1 0,1 1,-1-1,0 1,0-1,1 1,-1 0,0-1,0 1,0 0,0 0,0 0,0 1,-1-1,1 1,0-1,0 1,0-1,-1 1,1 0,0 0,-1 0,1 1,0-1,0 0,0 1,-1-1,1 1,0 0,0 0,0 0,0 0,0 0,0 0,0 1,1-1,-1 0,0 1,1 0,-1-1,1 1,-1 0,-1 2,0 1,0-1,0 1,1-1,0 1,0 0,0 0,0 0,1 0,0 0,0 0,0 1,1-1,-1 0,1 0,1 1,-1-1,1 0,0 0,0 1,0-1,1 0,-1 0,1-1,1 1,0 1,4 7,0 0,1 0,1-1,0 0,0-1,1 0,1-1,11 9,53 34,1-9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7:59.83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0,'0'205,"9"0,16 69,50 90,-75-364,-6-22,2 1,0-1,1 0,2 0,0 0,1 0,1 0,1-2,-1 20,0 1,0 0,0 0,0 0,1 1,-1-1,1 0,0 0,-1 1,1-1,1 1,-1-1,0 1,0 0,1 0,-1 0,1 0,0 1,0-1,-1 1,1-1,0 1,0 0,0 0,0 0,1 1,-1-1,0 1,0-1,0 1,1 0,-1 1,1-1,5 1,-1 0,1 1,-1 0,0 1,0-1,1 2,-2-1,1 1,0 0,-1 1,0 0,0 0,2 2,0 0,0 0,-1 1,0 1,-1 0,0 0,0 0,-1 0,0 1,0 0,-1 1,-1-1,0 1,0 0,-1 0,0 0,-1 5,-2-13,0 0,0-1,0 1,-1 0,1-1,-1 1,0-1,0 1,0-1,0 0,0 1,-1-1,1 0,-1 0,1 1,-1-1,0-1,0 1,1 0,-2 0,1-1,0 1,0-1,0 1,-1-1,1 0,-1 0,1 0,-1 0,1-1,-1 1,1-1,-1 1,0-1,1 0,-1 0,-3 0,0 0,1 0,-1 0,1 0,-1-1,1 0,-1-1,1 1,0-1,0 0,-1 0,1 0,0-1,1 0,-1 0,-4-3,7 4,1 0,-1 0,1 0,0 0,-1 0,1 0,0 0,0 0,0 0,0 0,1-1,-1 1,0 0,1 0,0-1,0 1,-1-1,1 1,1 0,-1-1,0 1,1 0,-1-1,1 1,-1 0,1 0,0-1,0 1,0 0,0 0,1 0,-1 0,1 0,-1 0,1 1,-1-1,1 0,0 1,0-1,0 1,0 0,0 0,0 0,0 0,2-1,22-12,2 1,0 2,0 1,1 0,17-1,-14 2,107-27,-123 40,-26 14,8-15,-3 2,0 1,1 0,-1 0,1 1,0-1,1 1,0 0,0 0,0 0,1 0,0 0,0 1,1-1,0 1,0-1,1 1,0-1,0 1,1-1,0 1,0-1,0 1,1-1,1 2,1-2,1 1,0-1,0 0,1 0,-1 0,1-1,1 0,-1 0,1 0,0-1,1 0,-1-1,1 0,3 2,26 10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0.07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1,'21'18,"6"6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4:47:49.89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677 1080,'10'57</inkml:trace>
  <inkml:trace contextRef="#ctx0" brushRef="#br0">677 1080</inkml:trace>
  <inkml:trace contextRef="#ctx0" brushRef="#br0">687 1137,'0'0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41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 14,'-7'-2,"0"-1,9 0,9 1,11 0,8 1,6 1,1 0,-3 0,-5 0,-13 2,-12 1,-15 0,-12 2,-9-1,-3 0,4-1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0.56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168 634,'-12'-5,"0"0,0 1,0 0,-1 1,1 0,-1 1,-11 0,21 2,0 1,1-1,-1 1,0 0,1 0,-1 0,1 0,-1 0,1 0,-1 1,1 0,0-1,0 1,0 0,0 0,0 0,0 0,0 0,1 0,-1 1,1-1,0 0,-1 1,1-1,0 1,0 0,1-1,-1 1,1 0,-1-1,1 1,0 0,0 0,0-1,0 1,0 0,1 0,-1-1,1 1,0 0,0-1,0 1,0-1,0 1,1 0,11 33,2-2,0 0,3 0,1-2,1 1,9 15,-13-20,10 13,-3 2,-2 1,6 19,-26-62,0 0,0 0,0 1,-1-1,1 1,0-1,-1 0,1 1,-1-1,0 1,1 0,-1-1,0 1,0-1,0 1,0-1,0 1,0 0,0-1,-1 1,1-1,-1 1,1-1,-1 1,1-1,-1 0,0 1,0-1,1 1,-1-1,0 0,0 0,-1 0,1 0,0 0,0 0,0 0,-1 0,1 0,0 0,-1 0,-5-2,-1 1,1-1,0-1,0 1,0-1,0 0,0-1,0 1,1-1,-1-1,1 1,0-1,0 0,0-1,1 1,-1-1,-3-5,5 7,0-1,1 1,-1-1,1 0,0 0,0 0,0-1,0 1,1-1,0 1,0-1,0 0,0 0,1 0,0 0,0 0,0 0,1 0,-1 0,1 0,1 0,-1-1,1 1,0 0,0 0,0 0,0 0,1 0,1-2,8-10,0 1,1 0,1 0,0 1,1 1,7-5,14-17,19-16,-3-2,-3-3,-2-2,-2-2,-4-1,-2-2,-2-2,-4-2,-3 0,0-9,-29 77,5-16,0-1,-1 1,-1-1,0 0,-1 0,-1 0,-1 0,-1-6,2 21,-1 1,0 0,0 0,0-1,0 1,0 0,0-1,-1 1,1 0,0 0,-1-1,1 1,-1 0,1 0,-1 0,0-1,1 1,-1 0,0 0,0 0,0 0,0 0,0 0,0 1,0-1,0 0,0 0,0 1,0-1,0 1,-1-1,1 1,0-1,0 1,-1 0,1 0,0-1,0 1,-1 0,1 0,0 0,-1 1,1-1,0 0,-1 0,1 1,0-1,0 1,0-1,-1 1,1-1,0 1,0 0,0-1,0 1,0 0,0 0,0 0,0 0,0 0,1 0,-1 0,0 0,0 0,1 0,-1 1,1-1,-1 0,1 0,-8 16,0 0,1 0,0 0,2 1,0 0,1 0,1 0,1 0,0 3,2-18,-8 78,4-1,3 1,4 0,3 0,7 21,32 148,10-3,-53-240,1 7,-6-24,-20-128,13 78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0.81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15,'15'-9,"22"3,25 13,22 13,15 15,7 13,-15-1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1.09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 1,'-11'0,"0"-1,0 2,-1-1,1 2,0-1,0 2,0-1,0 1,0 1,1 0,0 1,0 0,0 0,0 1,1 0,0 1,0 0,0 0,1 1,0 0,1 1,0 0,0 0,-3 6,9-11,0-1,0 1,0 0,0-1,1 1,0 0,0-1,0 1,0 0,0-1,1 1,-1 0,1-1,0 1,0-1,1 1,-1-1,1 0,-1 1,1-1,0 0,0 0,1 0,-1 0,0-1,1 1,0-1,0 1,0-1,0 0,0 0,0 0,0 0,1-1,-1 0,1 1,-1-1,1 0,-1-1,1 1,0 0,-1-1,1 0,0 0,0 0,4 0,0-1,0 1,0-2,0 1,0-1,0 0,-1 0,1-1,-1 0,1-1,-1 1,0-1,-1-1,1 1,-1-1,1-1,-2 1,1-1,-1 0,1 0,-2 0,1-1,-1 0,0 0,0 0,-1 0,0-1,0 1,0-1,0-7,-3 16,0-1,-1 1,1-1,-1 1,1-1,0 1,-1-1,1 0,-1 1,1-1,-1 0,1 1,-1-1,1 0,-1 0,1 1,-1-1,1 0,-1 0,1 0,-1 0,0 0,1 0,-1 0,1 0,-1 0,1 0,-1 0,0 0,1 0,-1 0,1-1,-1 1,1 0,-1 0,1-1,-1 1,1 0,-1-1,1 1,-1 0,1-1,0 1,-1-1,1 1,0-1,-1 1,1-1,0 1,0-1,-1 1,1-1,0 1,0-1,0 1,0-1,0 1,-1-1,1 0,0 1,0-1,0 1,1-1,-1 1,0-1,0 1,0-1,-6 7,1 1,0 0,0 0,0 1,1 0,0 0,0 0,1 0,0 0,0 1,1-1,0 1,1-1,0 1,0 0,1 0,0 0,1-1,0 7,1-10,1 0,-1 0,1 0,0 0,0-1,0 1,0-1,1 0,0 0,-1 0,2 0,-1-1,0 0,1 0,-1 0,1 0,0-1,0 1,0-1,0-1,1 1,-1-1,0 0,1 0,-1 0,1-1,-1 0,1 0,-1 0,1-1,-1 0,0 0,1 0,-1 0,0-1,0 0,0 0,0-1,0 1,0-1,1-1,33-24,-6-3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1.70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258 1,'-10'8,"0"1,1 1,0-1,1 1,0 1,0 0,1 0,1 0,0 1,0 0,-2 7,-18 48,3 2,3 0,3 1,-3 40,-15 59,13-107,32-70,-1 0,1 1,0 0,1 0,0 1,0 0,0 1,1 1,0 0,0 0,0 1,0 0,0 1,1 1,-1 0,10 1,-19 0,-1 0,1 1,0-1,0 1,0 0,0 0,0 0,0 0,-1 0,1 0,-1 1,1 0,-1-1,1 1,-1 0,0 0,0 0,0 1,0-1,0 0,-1 1,1-1,0 1,-1 0,0-1,0 1,0 0,0 0,0 0,-1 0,1 0,-1 0,0-1,0 3,1 6,-1-1,-1 0,0 0,0 0,-1 0,0 0,-1 0,0-1,-4 8,3-7,-1 1,0-1,0 0,-1-1,-1 0,1 0,-1 0,-1 0,0-1,0-1,-1 1,0-2,0 1,0-1,-1 0,0-1,0 0,0-1,-10 3,19-6,-1-1,1 0,-1 0,1 0,-1 0,0 0,1 0,-1-1,1 1,0 0,-1-1,1 1,-1-1,1 1,-1-1,1 0,0 0,0 1,-1-1,1 0,0 0,0 0,0-1,0 1,0 0,0 0,0 0,1-1,-1 1,0 0,1-1,-1 1,1-1,-1 1,1-1,0 1,-1-1,1 1,0-1,0 1,0-1,0 1,1-1,-1 1,0-1,0 1,1-1,-1 1,1 0,0-1,-1 1,1-1,0 1,0 0,0 0,0 0,0-1,0 1,0 0,0 0,0 0,1 0,12-15,1 1,0 0,1 2,1-1,0 2,1 0,9-4,-8 4,174-107,-190 118,23-12,-26 13,0-1,0 1,1 0,-1 0,0 0,0-1,1 1,-1 0,0 0,1 0,-1 0,0 0,1-1,-1 1,0 0,1 0,-1 0,0 0,1 0,-1 0,0 0,1 0,-1 0,0 1,1-1,-1 0,0 0,0 0,1 0,-1 0,0 1,1-1,-1 0,0 0,0 0,1 1,-1-1,0 0,0 0,1 1,-1-1,0 0,0 0,0 1,0-1,0 0,1 1,-1-1,0 0,0 1,0-1,0 0,0 1,0-1,0 0,0 1,0-1,0 0,0 1,0-1,0 0,-1 1,1-1,0 0,0 1,-44 87,37-77,2-1,0 1,0 0,1 0,0 0,1 0,0 1,1 0,0-1,1 1,0 0,1 0,0 0,1-1,1 4,25 18,-9-25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1.970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1,'-2'6,"4"10,5 6,3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02.2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6 506,'129'-133,"-107"115,-1 0,-1-2,-1-1,0-1,-2 0,0-1,-2-1,5-11,-17 31,-1 0,1 0,-1 0,0 0,0-1,-1 1,1-1,-1 1,0-1,0 0,-1 0,1 1,-1-1,0 0,0 0,-1 1,1-1,-1 0,0 1,-1-1,1 0,-1 1,0 0,0-1,0 1,0 0,-1 0,0 0,0 0,0 1,0-1,0 1,-1 0,0 0,1 0,-1 0,0 0,0 1,-1 0,-1-1,2 2,-1 0,0 0,0 0,0 1,0 0,0 0,0 0,0 0,0 1,0 0,1 0,-1 0,0 0,0 1,1 0,-1 0,1 0,0 1,-1-1,1 1,0 0,1 0,-1 1,0-1,1 1,0 0,-3 3,-4 6,1 1,0 0,1 1,1 0,0 0,1 1,-3 12,-10 49,4 1,2 0,5 1,3 0,3 10,-1-54,2-1,1 0,2 0,1 1,2-1,1-1,2 1,1-1,2-1,3 7,-12-35,1 1,-1 0,1-1,0 0,1 0,-1 0,1 0,-1 0,1 0,0-1,1 0,-1 0,0 0,1-1,0 1,0-1,-1 0,1 0,0-1,1 1,-1-1,0 0,0-1,0 1,1-1,-1 0,0-1,0 1,4-1,28-9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7.02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53 1,'0'14,"0"13,0 12,0 10,0 8,0 4,-2 0,-4-1,-2-4,0-4,-1-8,-2-7,2-11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7.6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20 73,'-2'-3,"-14"-39,16 41,-1 0,1 0,0 0,0 0,0 0,0 1,0-1,0 0,0 0,0 0,0 0,0 0,0 0,1 1,-1-1,0 0,1 0,-1 0,1 0,-1 1,1-1,-1 0,1 1,-1-1,1 0,0 1,-1-1,1 1,0-1,-1 1,1-1,0 1,0-1,0 1,-1 0,1-1,0 1,0 0,0 0,0 0,0 0,-1-1,1 1,0 0,0 1,0-1,15 1,-1 2,0 0,0 1,0 0,0 1,-1 1,0 0,9 6,-5-4,-14-6,5 1,0 0,0 1,0 0,-1 1,1 0,-1 0,0 1,0 0,-1 0,0 0,0 1,-1 1,0-1,0 1,4 7,-9-12,-1 0,1 0,-1 0,0 0,0 1,0-1,0 0,-1 0,1 0,-1 0,0 0,0 0,0 0,0 0,-1 0,1 0,-1-1,1 1,-1-1,0 1,0-1,0 1,-2 0,-58 49,60-50,-166 101,167-103,0 0,0 0,-1 1,1-1,0 0,0 1,0-1,0 1,0-1,0 1,1 0,-1-1,0 1,0 0,0-1,0 1,1 0,-1 0,0 0,1 0,-1 0,1 0,-1 0,1 0,-1 0,1 0,0 0,0 0,-1 0,1 0,0 0,0 1,0-1,0 0,0 0,0 0,1 0,-1 0,0 0,0 0,1 0,-1 0,1 0,-1 0,1 0,-1 0,1 0,0 0,-1 0,1 0,0 0,0-1,0 1,95 38,-66-29,-2-1,12 2,-1 2,-1 1,0 3,-1 1,-1 1,5 6,-37-23,1 0,-1 1,0-1,0 1,0 0,0 0,-1 1,1-1,-1 1,0 0,0 0,0 0,0 0,-1 1,1-1,-1 1,0-1,-1 1,1 0,-1-1,0 1,0 0,-1 0,1 0,-1 0,0 0,0 0,-1 0,1 0,-1 0,0 0,-1-1,1 1,-1 0,0-1,0 1,-9 6,0-2,0 1,-1-1,0-1,0 0,-1-1,0 0,0-1,-1 0,0-1,0-1,0 0,0-1,-1-1,-1 1,-131 6,126-14,21 5,0 0,0 0,-1 0,1 0,0 0,0-1,-1 1,1 0,0 0,0 0,0-1,-1 1,1 0,0 0,0 0,0-1,0 1,0 0,0 0,0-1,-1 1,1 0,0 0,0-1,0 1,0 0,0 0,0-1,0 1,0 0,0 0,0-1,0 1,0 0,1 0,-1-1,0 1,0 0,0 0,0-1,0 1,0 0,1 0,-1-1,0 1,0 0,0 0,1 0,-1 0,0-1,0 1,0 0,1 0,-1 0,0 0,0 0,1 0,-1 0,0 0,0 0,1 0,-1 0,0-1,0 2,1-1,-1 0,0 0,12-6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8.402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0,'-2'16,"-1"12,0 10,1 8,0 3,1 0,1-2,-1-4,1-5,3-8,0-10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8.6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0,'9'7,"17"7,4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45.4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1120 277,'-4'-7,"0"0,-1 0,0 0,0 1,0 0,-1 0,0 0,-1 1,1-1,-1 2,0-1,0 1,0 0,-1 0,1 1,-1 0,0 1,0-1,0 1,0 1,0 0,0 0,-2 0,-21-6,-36-9,0 3,-1 3,0 3,-29 2,76 6,0 0,0 1,1 2,-1 0,1 1,-1 1,2 1,-1 1,1 0,0 2,1 0,0 1,0 0,1 2,1 0,0 1,-11 14,7-9,1 1,0 1,2 0,0 1,2 2,0-1,2 2,0-1,2 2,1 0,1 0,1 1,2-1,0 2,2-1,1 1,1-1,1 1,2 0,0 0,2-1,1 1,5 13,6 0,2-1,2 0,2-1,1-1,1-1,3-1,1-1,1-2,2-1,1-1,2-1,7 3,-11-9,1-1,1-1,1-1,0-2,2-1,0-2,1-1,1-2,0-1,1-2,4-1,15-1,0-3,0-2,0-3,1-2,-1-2,0-4,-1-1,0-3,0-2,-1-3,-1-2,8-6,-37 16,1-1,-2-1,1-2,-2 0,1-1,-2-2,0 0,-1-1,-1-1,0-1,-1 0,-2-1,0-2,-1 1,-1-2,-1 1,-1-2,9-22,-13 7,-1 1,-2-1,-2-1,-1 1,-2 0,-2 0,-1 0,-2 0,-2 0,-2 1,-1 0,-2 0,-1 1,-2 1,-2 1,-1 0,-2 1,-2 0,1 3,-1 0,-2 2,-1 0,-1 2,-1 1,-2 1,0 2,-2 1,0 1,-2 1,0 2,-1 2,0 1,-1 1,-1 2,0 2,-1 1,0 1,-3 3,-12 0,0 2,0 3,0 2,0 2,0 3,0 2,1 2,1 2,0 3,1 1,1 3,0 2,2 2,-10 8,-113 82,27-2</inkml:trace>
  <inkml:trace contextRef="#ctx0" brushRef="#br0" timeOffset="3786.875">2082 1346,'283'-10,"-11"-2,0 12,12 12,-156-9,0-5,0-6,46-12,83-12,-241 30,-24-3,-7 3</inkml:trace>
  <inkml:trace contextRef="#ctx0" brushRef="#br0" timeOffset="4447.133">3393 1239,'-14'0,"19"0,26 0,2 1,-1 2,0 1,1 1,-2 2,1 1,-1 1,0 2,6 4,-36-14,1-1,-1 0,1 0,-1 1,1-1,-1 0,1 1,-1 0,0-1,1 1,-1 0,0 0,0-1,1 1,-1 0,0 0,0 1,0-1,0 0,0 0,-1 0,1 1,0-1,0 0,-1 1,1-1,-1 0,1 1,-1-1,0 1,0-1,1 1,-1-1,0 1,0-1,0 1,-1-1,1 1,0-1,0 1,-1-1,1 1,-1-1,1 0,-1 1,0-1,0 0,1 0,-1 1,0-1,-1 0,-13 10,-2-1,1 0,-1-1,-1-1,1-1,-20 5,2 1,-210 79,236-85,18-8,2-3</inkml:trace>
  <inkml:trace contextRef="#ctx0" brushRef="#br0" timeOffset="5167.884">3379 1199,'-1'0,"1"0,0 0,-1 0,1 0,-1 1,1-1,-1 0,1 0,-1 0,1 0,0 0,-1 1,1-1,-1 0,1 0,0 1,-1-1,1 0,-1 0,1 1,0-1,0 0,-1 1,1-1,0 1,0-1,-1 0,1 1,0-1,0 1,0-1,0 1,-1-1,1 0,0 1,0-1,0 1,0-1,0 1,0-1,0 1,1-1,-1 1,0-1,0 0,0 1,0-1,0 1,1-1,-1 1,22 135,-14-107,22 87,-59-164,-60-148,115 210,-1-6,1-1,0-1,0-1,0-1,20 0,12 2,37 13,-94-18,1-1,-1 1,0 0,0-1,0 1,0 0,0 0,0-1,0 1,0 0,-1 0,1 0,0 0,0 0,-1 1,1-1,-1 0,1 0,-1 0,1 0,-1 1,0-1,0 0,1 0,-1 1,0-1,0 0,0 0,0 1,-1-1,1 0,0 1,0-1,-1 0,1 0,-1 0,1 0,-1 1,0-1,1 0,-36 45,35-45,-32 32,-1-2,-2-1,-1-2,-21 10,-25 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9.24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142 714,'-21'-1,"16"0,1 0,0 1,-1-1,1 1,-1-1,1 2,-1-1,1 0,-1 1,1 0,0 0,-1 0,1 0,0 1,0 0,0 0,0 0,0 0,0 0,0 1,1 0,-1 0,1 0,0 0,0 0,0 1,0-1,-1 4,2 3,1 0,0 0,1 0,0 1,0-1,1 0,1 0,0 0,0 0,1 0,0 0,0-1,1 1,1-1,0 0,0 0,0-1,1 1,0-1,1-1,0 1,4 2,10 11,0-2,2-1,0 0,25 13,5 4,-50-33,-1-1,0-1,0 1,0 0,0-1,-1 1,1 0,0 0,0 0,-1 1,1-1,-1 0,1 1,-1-1,1 1,-1-1,0 1,0-1,0 1,0 0,0 0,0 0,0-1,-1 1,1 0,-1 0,1 0,-1 0,0 0,1 0,-1 0,0 0,0 0,-1 0,1 0,0 0,-1 0,1 0,-1 0,0 1,-9 3,0 0,0-1,0 0,-1-1,0 0,0 0,0-1,0-1,0 0,-1 0,-6-1,15 0,-2-1,-9 3,0-1,0-1,0 0,-1-1,1-1,0 0,-2-1,15 2,-1 0,1-1,-1 1,1 0,-1-1,1 1,-1-1,1 1,-1-1,1 0,0 0,-1 0,1 1,0-1,0-1,0 1,0 0,-1 0,2 0,-1 0,0-1,0 1,0 0,1-1,-1 1,0-1,1 1,-1-1,1 1,0-1,0 1,-1-1,1 1,0-1,0 1,0-1,1 0,-1 1,0-1,0 1,1-1,-1 1,1-1,0 1,-1 0,1-1,0 1,0 0,0-1,0 0,12-17,0 0,1 0,1 1,0 1,1 1,4-3,4-3,-13 10,78-76,-4-4,16-28,-77 87,-1 0,-1-2,-2 0,-2-1,-1-1,-2-1,-1 0,-2-1,-2-2,-1-5,-2-1,-2 0,-2 0,-3 0,-1-6,-11-5,11 58,0-1,0 1,0 0,0 1,0-1,1 0,-1 0,0 0,0 0,0 1,1-1,-1 0,0 1,0-1,1 1,-1-1,0 1,0-1,1 1,-1-1,1 1,-1-1,1 1,-1 0,1 0,-1-1,1 1,-1 0,1 0,0-1,-1 1,1 0,0 0,0 0,0 0,0-1,0 1,0 0,0 0,0 0,-7 25,1-1,2 1,0 0,2 0,1 17,-1-17,2 96,4 1,6-1,5 0,6-1,30 99,-21-94,-23-104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9.49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68 49,'-14'-7,"-7"-2,1-2,8 1,22 2,31 5,37 5,37 7,31 8,17 6,-19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49.878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394 84,'-66'-33,"57"27,0 0,-1 0,0 1,1 0,-2 1,1 0,0 1,-1 0,0 0,0 1,0 1,0 0,0 0,0 1,0 0,0 1,0 0,1 1,-1 1,-7 1,9 1,1-1,0 1,0 0,0 0,1 1,0 0,0 1,0 0,1 0,0 0,4-5,0 0,0 1,1-1,-1 0,0 0,1 1,0-1,0 1,0-1,0 1,0 0,0-1,1 1,-1 0,1 0,0-1,0 1,0 0,0 0,0-1,1 1,-1 0,1 0,-1-1,1 1,0-1,0 1,1-1,-1 1,0-1,1 1,-1-1,1 0,0 0,1 1,5 2,1 0,0 0,0-1,1 0,-1-1,1 0,0 0,0-1,0-1,0 1,0-2,0 1,0-1,0-1,0 0,9-2,-7 2,1 0,-1 0,0-1,0-1,0 0,-1 0,1-1,-1-1,0 0,0-1,0 0,-1 0,0-1,0-1,-1 1,1-2,-2 1,1-1,-2-1,1 1,-1-1,0 0,-1-2,-2-3,-20 39,13-19,1 0,-1 0,1 0,0 1,1-1,-1 0,1 1,0-1,0 1,1-1,0 1,0 0,0-1,0 1,1-1,0 1,0-1,1 1,-1-1,1 0,1 0,-1 0,1 0,-1 0,1 0,1 0,-1-1,1 0,-1 0,1 0,2 1,0-2,0 0,0-1,0 1,1-1,-1-1,1 1,0-1,-1-1,1 1,0-1,0 0,-1 0,1-1,0 0,-1 0,1-1,0 0,-1 0,5-2,22-11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0.51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0 571,'20'-147,"-6"-1,-6-115,-8 261,1-8,1 22,18 188,-5 161,-14-305,-2 0,-2 0,-3-1,-7 25,32-137,-13 45,0 0,1 1,0 0,1 0,0 1,1 0,0 0,8-6,-13 13,-1 0,1 0,0 0,0 1,0-1,1 1,-1 0,0 0,1 1,-1-1,1 1,0 0,-1 1,1-1,0 1,-1-1,1 2,0-1,0 0,-1 1,1 0,0 0,-1 0,1 1,-1-1,1 2,6 3,0 1,-1 0,0 1,-1 0,0 1,0 0,0 0,-2 1,1 0,-1 0,0 1,-1 0,0 0,-1 1,-1-1,1 1,-2 0,3 13,-5-24,-1 1,1-1,-1 1,1-1,-1 1,0-1,0 1,1 0,-1-1,0 1,0 0,-1-1,1 1,0-1,0 1,-1 0,1-1,-1 1,0-1,1 1,-1-1,0 0,0 1,0-1,0 0,0 1,0-1,0 0,0 0,0 0,-1 0,1 0,0 0,-1 0,1 0,-1-1,1 1,-1-1,1 1,-1-1,0 1,1-1,-1 0,1 0,-1 0,0 0,1 0,-1 0,-1 0,-2-1,1 0,-1-1,1 1,-1-1,1 0,0 0,0 0,-1-1,2 1,-1-1,0 0,0 0,1 0,0-1,0 1,0-1,0 0,0 0,1 0,-1 0,1 0,0-1,1 1,-1-1,1 1,0-1,0 1,0-1,0 0,1 0,0 1,0-1,0 0,1 0,0 1,0-1,0 0,0 1,0-1,1 1,0 0,2-4,3-4,0 0,1 1,0 0,1 0,0 1,1 0,0 1,0-1,1 2,0 0,1 0,0 1,0 1,1 0,-1 0,1 1,0 1,1 0,13-1,-25 4,1 0,-1 1,1 0,0 0,0 0,-1 0,1 0,0 1,-1-1,1 1,-1-1,1 1,0 0,-1 0,0 0,1 1,-1-1,0 0,1 1,-1 0,0-1,0 1,0 0,0 0,-1 0,1 0,-1 1,1-1,-1 0,0 1,1-1,-1 1,-1-1,1 1,0-1,-1 1,1 0,-1 1,5 189,-5-191,1 0,-1 1,1-1,0 0,0 1,0-1,0 0,0 0,0 0,1 0,-1 0,1 0,-1 0,1-1,0 1,0 0,0-1,0 1,0-1,0 0,0 0,0 0,0 0,1 0,-1 0,0 0,1-1,-1 1,0-1,1 0,-1 0,1 0,0 0,18-1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0.76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1,'6'9,"15"10,14 9,2-1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1.219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115 735,'93'-157,"-62"109,-2-2,-2-1,0-5,-15 28,-2-1,-1-1,-1 0,-1 0,-2 0,-1-1,0-22,-4 49,1 0,-1 0,0 0,0 0,0 0,-1-1,1 1,-1 0,0 0,0 0,0 0,-1 1,0-1,1 0,-1 0,0 1,-1-1,1 1,-1 0,1 0,-1 0,0 0,0 0,-1 1,1-1,0 1,-1 0,1 0,-1 0,0 0,0 1,0-1,0 1,0 0,0 0,0 1,0-1,-3 1,-2 0,0 1,0 1,0 0,1 0,-1 1,1 0,-1 0,1 1,0 0,0 0,1 1,-1 0,1 1,0-1,0 1,1 1,-2 2,-7 7,2 1,0 0,1 1,1 0,0 1,-5 16,5-10,2 1,1 0,1 1,1 0,1 0,1 0,2 0,1 1,1-1,1 1,2-1,0 0,2 0,1 0,1-1,1 1,2-2,0 1,2-1,1-1,5 8,0-4,1 0,1-1,1-2,2 0,0-1,1-1,2-1,12 8,-32-26,0-1,0 1,1-1,-1 0,1-1,0 1,-1-1,1-1,0 1,0-1,0 0,0-1,1 0,-1 0,0 0,0-1,0 0,0 0,0-1,0 0,-1 0,1-1,-1 0,1 0,-1 0,0-1,0 0,4-4,16-12,0-1,-2-2,0 0,-2-2,7-10,14-14,-27 33,-15 17,-1-1,1 0,0 0,0 1,-1-1,1 1,0-1,0 0,-1 1,1-1,0 1,-1 0,1-1,-1 1,1-1,-1 1,1 0,-1-1,1 1,-1 0,0 0,1-1,-1 1,0 0,1 0,-1 0,0-1,0 1,0 0,0 0,0 0,0 0,0-1,0 1,0 0,-1 0,1 0,0 0,0-1,-1 1,1 0,0 0,-1-1,1 1,-1 0,1 3,-3 38,0-29,2-1,0 1,0 0,1-1,0 1,1 0,1-1,0 1,1-1,0 1,1-1,0 0,4 7,32 13,-20-27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1.463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62 26,'-16'-11,"-5"0,3 7,11 11,21 11,8 3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2.316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48 558,'8'-50,"-1"12,-3 0,-1-1,-2 0,-2 1,-1-1,-2 0,-1 1,-3 0,0 0,-3 1,-10-24,18 55,-5-13,23 22,36 32,116 66,31-29,-194-70,-1 0,0 0,1 0,-1 1,0-1,0 1,-1 0,1 0,0 0,-1 0,0 0,0 0,0 1,0-1,0 0,-1 1,1 0,-1-1,0 1,0 0,-1 0,1 0,-1 0,1 0,-1 0,-1-1,1 1,0 0,-1 0,0 1,1-3,-4 666,4-636,2 29,-3-1,-3 1,-3-1,-12 52,16-99,-1 0,-1-1,0 1,-1-1,0 0,0-1,-1 1,-1-1,0-1,-6 6,10-11,-1-1,0 0,0 1,0-2,-1 1,1-1,-1 0,0 0,0 0,0-1,0 0,-1 0,1 0,0-1,-1 0,1 0,-1-1,1 0,-1 0,1-1,-1 1,-1-2,0 1,0-2,0 1,0-1,0 0,1-1,-1 0,1 0,0-1,0 0,1 0,-1 0,1-1,0 0,1 0,-1 0,1-1,1 0,-1 0,1 0,-1-3,-7-15,2 0,0 0,2-1,1-1,-2-15,0 2,2 0,2 0,2-1,1 0,2 1,4-22,-3 55,-1 0,2 0,-1 1,1-1,0 1,0-1,0 1,1 0,0 0,0 0,1 0,0 0,0 1,0 0,1 0,0 0,-1 0,2 1,-1-1,0 2,1-1,2-1,22-6,-1 1,1 1,0 2,1 1,0 1,0 2,23 0,-23 1,188-15,-121 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2.565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55 1,'2'20,"4"23,2 23,2 15,0 12,-2 7,-7 0,-8-7,-10-9,-7-14,-3-17,3-18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2.894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597 2,'-16'-1,"0"1,-1 0,1 1,0 1,1 1,-1 0,0 1,1 1,-3 2,-28 7,1 3,0 1,2 3,0 1,2 2,-34 26,65-43,0 2,1-1,0 2,0-1,1 1,0 0,0 1,-2 7,7-14,1 0,0 1,0-1,0 1,1-1,0 1,0 0,0 0,0 0,1-1,-1 1,1 0,1 0,-1 0,1 0,0 0,0 0,0-1,1 1,-1-1,1 1,0-1,2 4,8 5,0-1,1 0,0-1,0 0,1-1,0-1,1 0,0-1,1-1,0 0,0-1,0-1,1 0,16 2,67 16,0-4,1-5,1-4,17-4,-72-4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39:54.72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148 104,'-4'-2,"0"0,1 0,-1 0,0 1,0-1,0 1,-1 0,1 0,0 1,0-1,0 1,-1 0,1 0,0 0,0 0,-1 1,1 0,0 0,0 0,0 0,0 1,0 0,0-1,0 1,1 1,-1-1,1 0,-1 1,1 0,0 0,0 0,0 0,1 0,-1 1,1-1,-1 1,1 4,0 0,0 0,1 0,0 0,0 0,0 0,1 0,1 0,-1 0,1 0,1 0,0 0,0 0,0 0,1 0,0-1,0 1,1-1,0 0,0 0,1-1,0 1,0-1,1 0,0 0,0-1,0 1,0-1,1-1,7 5,22 16,-14-10,-1 1,0 0,-1 2,-1 0,2 4,-17-17,1 0,-2 0,1 0,-1 1,0-1,0 1,0 0,-1-1,0 1,0 0,0 1,-1-1,0 0,0 0,-1 1,0-1,0 0,0 1,-1-1,0 0,0 0,0 1,-3 3,2-3,-1 0,0-1,0 1,0-1,-1 0,0 0,-1 0,1-1,-1 1,0-1,0 0,-1-1,1 1,-1-1,0 0,0-1,-1 1,1-1,-1 0,0-1,1 0,-5 1,10-2,-1-1,0 0,0 1,0-1,0 0,1 0,-1 0,0-1,0 1,0 0,1-1,-1 1,0-1,1 1,-1-1,0 0,1 0,-1 0,1 0,-1 0,1 0,-1 0,1 0,0-1,-1 1,1 0,0-1,0 1,0-1,0 1,1-1,-1 0,0 1,1-1,-1 0,1 0,-1 1,1-1,0-2,6-72,12 29,3 1,1 1,2 1,2 1,9-9,18-32,-39 65,-2 0,-1-1,0 0,-2-1,0 0,-1-1,-1 0,-1 0,-2-1,0 1,1-17,-10 115,4-29,-3 15,3 1,3-1,2 0,3 0,3 0,10 29,-19-84,1-1,0 1,0-1,0 1,1-1,0 0,0 0,0 0,1-1,0 1,0-1,1 0,-1 0,1 0,0 0,1-1,2 2,1-5</inkml:trace>
  <inkml:trace contextRef="#ctx0" brushRef="#br0" timeOffset="249.732">201 305,'7'-3,"7"0,5 0,9-1,6-3,7-2,3-2,3-2,3 3,-1 1,-1 4,-3 1,-8 3</inkml:trace>
  <inkml:trace contextRef="#ctx0" brushRef="#br0" timeOffset="863.885">763 519,'64'-179,"-29"93,-18 41,-11 43,-4 17,-2-12,48 485,-47-478,0 0,-1 0,0 0,0-1,-1 1,0 0,-1 0,0 0,-1-1,0 1,0-1,-1 1,0-1,-1-1,-5 9,8-16,0 1,-1-1,1 1,0-1,-1 0,1 0,-1 0,1 0,-1 0,0-1,1 1,-1-1,0 0,1 0,-1 0,0 0,1 0,-1 0,0-1,1 0,-1 1,1-1,-1 0,1 0,-3-1,5 2,0 0,1 0,-1 0,0 0,0 0,1 0,-1 0,0 0,0 0,1-1,-1 1,0 0,0 0,1 0,-1 0,0 0,0 0,0 0,1-1,-1 1,0 0,0 0,0 0,1-1,-1 1,0 0,0 0,0 0,0-1,0 1,0 0,0 0,1-1,-1 1,0 0,0 0,0-1,0 1,0 0,0 0,0-1,0 1,0 0,0 0,0-1,0 1,-1 0,1 0,0-1,0 1,0 0,0 0,0 0,0-1,-1 1,1 0,27-3,316-11,-322 16,-15 3,-10 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8:53.147"/>
    </inkml:context>
    <inkml:brush xml:id="br0">
      <inkml:brushProperty name="width" value="0.1" units="cm"/>
      <inkml:brushProperty name="height" value="0.2" units="cm"/>
      <inkml:brushProperty name="color" value="#FF40FF"/>
      <inkml:brushProperty name="tip" value="rectangle"/>
      <inkml:brushProperty name="rasterOp" value="maskPen"/>
      <inkml:brushProperty name="ignorePressure" value="1"/>
    </inkml:brush>
  </inkml:definitions>
  <inkml:trace contextRef="#ctx0" brushRef="#br0">6 1,'-2'0,"-1"0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9:04.99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161 345,'0'534,"0"-518,0 0,0-1,-1 1,-1-1,0 1,-1-1,-5 14,8-28,0 0,0 0,0-1,0 1,0 0,0 0,0-1,0 1,-1 0,1 0,0-1,-1 1,1 0,0-1,-1 1,1-1,-1 1,1 0,-1-1,1 1,-1-1,0 1,1-1,-1 0,1 1,-1-1,0 1,1-1,-1 0,0 0,0 1,1-1,-1 0,0 0,0 0,1 0,-1 0,0 0,0 0,1 0,-1 0,0 0,0-1,1 1,-1 0,0 0,1-1,-1 1,0 0,1-1,-1 1,0-1,1 1,-1-1,-24-37,14 3,1-1,1 0,2 0,2-1,2 1,1-1,2-33,1 12,2-1,3 1,2 0,3 0,2 1,3-1,-15 52,0 0,1 0,0-1,0 1,0 0,1 0,0 1,0-1,0 1,1-1,0 1,0 0,0 0,0 1,1-1,0 1,0 0,0 0,1 1,-1-1,1 1,0 1,-1-1,1 1,1 0,-1 0,0 0,0 1,1 0,-1 1,1-1,-1 1,1 0,3 2,0 0,-1 1,0 0,0 1,0 0,0 0,0 0,-1 1,0 1,0-1,0 2,-1-1,1 1,-2 0,1 0,-1 1,0-1,-1 1,1 1,-2-1,1 1,-1 0,-1 0,1 0,-1 1,-1-1,0 1,-1-1,1 1,-2 0,1 0,-1 0,-1-1,0 1,0 0,-1-1,-2 7,-3-4,0 0,-1 0,0-1,-1 0,0-1,-1 0,0 0,0-1,-1 0,0-1,-1 0,0-1,0 0,-1-1,0 0,0-1,0 0,0-2,-1 1,-11 0,24-4,0 0,-1 0,1 0,0 0,-1 0,1 0,0 1,0-1,-1 0,1 1,0-1,0 1,0-1,0 1,-1-1,1 1,0 0,0-1,0 1,0 0,0 0,1 0,-1 0,0 0,0 0,1 0,-1 0,0 0,1 0,-1 1,1-1,-1 0,1 0,0 1,0-1,-1 0,1 0,0 1,0-1,0 0,0 0,1 1,-1-1,0 0,0 0,1 1,-1-1,1 0,-1 0,1 0,0 1,11 23,1-2,1 1,1-2,1 0,11 11,-24-30,11 16,1 0,1-1,1-1,0-1,1 0,1-2,0 0,1-1,1-1,0 0,1-2,0-1,0 0,12 1,-26-8,1-1,-1 0,1-1,0 0,-1 0,1-1,0 0,-1 0,1-1,-1 0,0-1,0 0,1 0,-2 0,1-1,0-1,-1 1,0-1,0 0,0-1,-1 0,0 0,0 0,0-1,-1 0,0 0,0 0,-1 0,0-1,2-5,0 0,0-1,-1 0,0 0,-1 0,-1-1,-1 1,0-1,0 0,-2-3,0 19,0 0,-1 0,1 0,-1-1,1 1,-1 0,0-1,1 1,-1 0,0-1,0 1,1-1,-1 1,0-1,0 0,0 1,1-1,-1 0,0 1,0-1,0 0,0 0,0 0,0 0,0 0,1 0,-1 0,0 0,0 0,0 0,0 0,0-1,0 1,0 0,1-1,-1 1,0 0,0-1,0 1,1-1,-1 0,0 1,1-1,-1 1,0-1,1 0,-1 0,1 1,-1-1,1 0,-1 0,1 0,0 1,-1-1,1 0,0 0,0 0,0 0,0 0,0 0,0 0,0 0,0 1,0-2,-6 8,1 0,0 1,1 0,0 0,0 0,0 0,1 0,0 1,0 0,0-1,1 1,1 0,0 0,0 0,0 0,1 1,0-1,0 0,1 0,0 0,1 0,0 0,0 0,0-1,1 1,0 0,1-1,0 0,0 0,0 0,1-1,0 1,1-1,-1 0,1 0,3 2,7 0,0-1,0-1,0 0,1-1,-1 0,1-2,0 0,1-1,-1 0,17-2,37-1</inkml:trace>
  <inkml:trace contextRef="#ctx0" brushRef="#br0" timeOffset="1253.197">1445 759,'-28'-10,"0"0,-1 2,0 1,-21-2,41 8,1 0,0 1,-1-1,1 2,-1-1,1 1,-1 0,1 1,0 0,0 1,-1-1,2 1,-1 1,0 0,1 0,0 0,-1 1,-3 3,9-6,0-1,0 1,0 0,0-1,0 1,1 0,-1 0,1 0,-1 1,1-1,0 0,-1 0,1 1,1-1,-1 1,0-1,0 1,1-1,0 1,-1 0,1-1,0 1,0-1,0 1,1-1,-1 1,1 0,-1-1,1 1,0-1,0 0,0 1,0-1,0 0,1 1,-1-1,1 0,-1 0,1 0,0 0,0-1,0 1,0 0,0-1,0 1,0-1,2 1,13 3,0 0,0-1,0-1,0-1,1-1,-1 0,1-1,-1-1,1-1,-1 0,0-1,1-1,14-5,-17 4,-13 4,0 0,0 0,1 0,-1 0,0 0,1 0,-1 1,1-1,-1 1,1-1,-1 1,1 0,-1 0,1 0,-1 0,1 1,-1-1,0 1,1-1,-1 1,1 0,-1 0,0 0,0 0,1 1,-1-1,0 0,0 1,26 108,10 40,-16-65,-3 1,6 69,-24-152,0 0,0 0,0 1,-1-1,1 1,-1-1,0 0,0 1,0-1,0 1,0-1,-1 1,0-1,1 0,-1 1,-1-1,1 0,0 0,-1 0,0 0,1 0,-1 0,0 0,-1-1,1 1,0 0,-1-1,1 0,-1 0,0 0,0 0,0 0,0 0,0-1,-1 1,-1-2,1 0,-1-1,0 1,1-1,-1 0,1 0,-1 0,1 0,-1-1,1 0,0 0,0 0,0-1,0 1,0-1,1 0,-1 0,1 0,-1-1,1 1,0-1,-5-6,1 1,0-1,0 0,1 0,1-1,0 0,-4-10,5 6,1 0,0 0,1-1,0 1,1-1,1 0,1 1,0-1,1 1,1-1,0 1,1 0,0 0,1 0,1 1,5-8,6-12,2 0,2 1,0 2,3 0,0 1,6-3,-7 8,2 1,0 1,1 1,1 2,1 0,23-11,-50 30,-1 0,1 0,0 0,0 1,0-1,0 0,0 0,0 1,0-1,1 0,-1 1,0-1,0 1,0-1,1 1,-1 0,0 0,0 0,1-1,-1 1,0 0,1 0,-1 1,0-1,0 0,1 0,-1 1,0-1,0 0,0 1,1-1,-1 1,0 0,0-1,0 1,0 0,0 0,0 0,0-1,0 1,-1 0,1 0,0 0,0 1,-1-1,1 0,-4 147,4-144,0 0,0 0,0 0,0 0,1 0,0-1,-1 1,2-1,-1 1,0-1,0 0,1 0,0 0,0 0,0 0,0-1,0 1,0-1,1 0,-1 0,1 0,-1 0,1 0,0-1,0 0,0 0,0 0,0 0,0-1,0 1,0-1,0 0,0 0,0-1,0 1,0-1,0 0,0 0,0 0,-1-1,1 1,0-1,1-1,5-4,0-2,-1 1,0-2,0 1,-1-1,0 0,-1-1,0 1,-1-1,0-1,-1 1,0-1,1-7,1 5,-6 39,-3-21,1 1,1 0,-1 0,1-1,0 1,0 0,0 0,1-1,-1 1,1 0,0-1,1 1,-1-1,1 1,0-1,0 0,0 1,1-1,-1 0,1 0,0-1,0 1,0-1,1 1,-1-1,1 0,0 0,0-1,0 1,4 1,3-1,1-1,0 0,0-1,0 0,0-1,0 0,0-1,0 0,0-1,-1 0,1-1,0-1,-1 1,0-2,0 0,0 0,-1-1,1 0,-1-1,-1 0,6-5,7-6,0-2,-1 0,-2-1,0-1,-1-1,-1 0,-1-2,-2 0,0 0,8-25,-3 4,-3-1,-2-1,-2 0,-2 0,3-49,-10 82,-1 0,0 0,-2 0,1 0,-2-1,0 1,-1 0,0 0,-1 0,-1 0,0 1,-1-1,-1 1,0 0,-1 1,-1-1,0 1,5 10,1 0,-1 0,-1 0,1 0,0 1,-1-1,1 1,-1 0,0 0,0 0,1 1,-1-1,0 1,-1 0,1 0,0 1,0-1,0 1,0 0,-1 0,1 0,0 0,0 1,0 0,0 0,0 0,0 0,-3 2,-2 1,1 0,-1 1,1 0,1 0,-1 1,1 0,-1 0,2 1,-1 0,1 0,0 1,-1 3,-3 5,1 1,0 1,1-1,2 1,0 1,0-1,2 1,0 0,1 0,1 0,1 1,1-1,1 0,0 0,1 1,3 6,4 19,2-1,2 0,2 0,1-2,3 0,10 15,-9-15,3-1,1-1,2-1,2-1,22 23,-46-57,-1 0,1-1,0 1,0-1,0 1,0-1,1 0,-1-1,1 1,0-1,0 0,0 0,0 0,0-1,0 0,0 0,1 0,-1-1,0 1,0-1,1-1,-1 1,0-1,0 0,1 0,-1 0,0-1,0 1,0-1,2-2,18-10,-1-1,-1-2,0 0,-1-1,-1-1,-1-1,3-5,28-26,-51 50,0 1,0 0,0-1,1 1,-1-1,0 1,0-1,1 1,-1-1,0 1,0 0,1-1,-1 1,0 0,1-1,-1 1,1 0,-1-1,0 1,1 0,-1 0,1 0,-1-1,1 1,-1 0,1 0,-1 0,1 0,-1 0,1 0,-1 0,1 0,-1 0,1 0,-1 0,0 0,1 0,-1 0,1 0,-1 1,1-1,-1 0,1 0,-1 1,0-1,1 0,-1 0,1 1,-1-1,0 0,1 1,-1-1,0 1,0-1,1 0,-1 1,0-1,0 1,1-1,-1 1,0-1,1 34,-2-27,0 0,0 1,1 0,0 0,0 0,1-1,0 1,0 0,1-1,0 1,0-1,1 1,0-1,0 0,1 0,0 0,0-1,1 1,-1-1,1 0,1 0,-1-1,1 0,0 0,3 2,-6-5,0-1,0 0,0 0,0 0,0 0,0 0,0-1,0 1,0-1,1 0,-1 0,0 0,0-1,0 1,0-1,0 1,1-1,-1 0,0 0,2-2,17-7</inkml:trace>
  <inkml:trace contextRef="#ctx0" brushRef="#br0" timeOffset="1506.521">3303 399,'-16'-9,"-7"-4,-3 0,4 5,5 7,6 3</inkml:trace>
  <inkml:trace contextRef="#ctx0" brushRef="#br0" timeOffset="2332.713">1 1535,'1116'-32,"-608"6,734-24,-840 50,-397 1,-13-1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9:58.10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216 1,'-9'-1,"0"1,0 1,1-1,-1 1,0 1,0 0,1 0,-1 0,1 1,0 1,0-1,0 1,0 1,0-1,1 1,0 1,0-1,0 1,1 0,0 1,0 0,1 0,0 0,0 0,0 1,1 0,0 0,1 0,-1 3,1 0,1 1,1-1,0 1,0-1,1 1,1 0,0-1,0 1,1-1,1 1,0-1,0 0,1 0,1 0,0-1,3 6,14 19,0-1,3-1,1-2,4 3,42 55,-65-82,-1 0,0 1,0 0,-1 0,0 1,0-1,-1 1,0 0,-1 0,0 1,0-1,-1 1,-1-1,1 1,-1 0,-1-1,0 2,-1-8,-1 1,1-1,-1 0,0 0,0 0,-1 0,1 0,-1-1,1 1,-1-1,0 1,0-1,0 0,0 0,0 0,0-1,-1 1,1-1,0 0,-1 0,0 0,1 0,-1 0,1-1,-1 0,0 0,1 0,-1 0,0 0,1-1,-1 1,1-1,-1 0,1 0,-1-1,1 1,0-1,-1 1,1-1,0 0,0 0,0-1,0 1,1-1,-1 1,-1-4,1-2,1-1,0 0,1 1,0-1,1 0,0 0,0 0,0 0,1 1,1-1,0 0,0 1,0-1,1 1,1-1,-1 1,1 0,0 1,4-5,91-162,-69 127,-3 0,-1-2,-3-1,6-20,-23 49,2 64,-3 27,-2 1,3 0,3 0,4-1,2 0,12 29,-6-60,-15-39,-1-8</inkml:trace>
  <inkml:trace contextRef="#ctx0" brushRef="#br0" timeOffset="177.966">162 256,'14'0,"16"2,16 1,16 0,14 1,8 1,0 1,-14 0</inkml:trace>
  <inkml:trace contextRef="#ctx0" brushRef="#br0" timeOffset="599.358">778 683,'93'-174,"-74"146,-13 49,-17 239,9-202,-3-1,-2 0,-8 25,14-80,1 0,0 1,0-1,-1 0,1 1,-1-1,0 0,0 0,0 1,0-1,0 0,0 0,-1 0,1 0,0 0,-1-1,0 1,1 0,-1-1,0 1,-1 0,-1-10,45-5,131-2,-105 11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10.5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 6,'-3'-3,"0"0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13.0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271 0,'-25'0,"-100"9,120-7,-1-1,0 1,1 0,0 0,-1 1,1-1,0 1,0 0,1 1,-1-1,0 1,1 0,0 0,0 0,0 1,1-1,0 1,0 0,0 0,-1 1,-2 16,0-1,1 1,1 0,1 0,1 1,1-1,1 0,1 1,1-1,1 0,1 0,1 0,3 7,60 169,-50-154,-1 0,-3 1,-1 1,5 42,-17-76,0 0,-1 1,0-1,-1 0,-1 1,0-1,0 0,-1 0,-1 0,0 0,0-1,-2 0,1 0,-1 0,-1 0,0-1,0 0,-1-1,0 1,-1-1,0-1,0 0,-1 0,-8 4,-1 0,19-12,0 1,0-1,0 0,1 0,-1 0,0 0,0 0,0 0,0 0,1 0,-1 1,0-1,0 0,0 0,0 0,0 0,1 0,-1 1,0-1,0 0,0 0,0 0,0 0,0 1,0-1,0 0,0 0,0 0,0 1,0-1,0 0,0 0,0 0,0 1,0-1,0 0,0 0,0 0,0 1,0-1,0 0,0 0,0 0,-1 0,1 1,0-1,0 0,0 0,0 0,0 0,-1 0,1 0,0 1,0-1,22-2,-21 2,14-2,-8 0,-1 0,1 0,0 1,-1 0,1 0,0 1,0-1,0 1,0 1,0 0,-1 0,1 0,0 0,0 1,-1 1,1-1,-1 1,0 0,0 0,0 1,0-1,-1 1,1 1,-1-1,0 1,0 0,1 1,-2 8,0 0,0 0,-1 0,-1 1,0-1,-1 1,-1-1,0 1,-1-1,0 1,-1-1,-1 0,-3 9,-37 170,21-104,4 1,-5 76,21-160,1-1,0 1,1 0,-1 0,1 0,0 0,1 0,-1 0,1 0,0-1,0 1,1 0,0-1,0 1,0-1,1 1,0-1,0 0,0 0,1 0,-1-1,1 1,0-1,4 4,14 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14.3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29 390,'-9'-38,"2"0,1 0,3-1,0 0,3 0,1 1,2-1,5-20,-9 58,1 0,0 0,0 1,0-1,0 0,0 1,0-1,0 0,0 0,0 1,0-1,0 0,1 1,-1-1,0 0,0 1,1-1,-1 0,0 1,1-1,-1 0,1 1,-1-1,1 1,-1-1,1 1,-1-1,1 1,0 0,-1-1,1 1,-1-1,1 1,0 0,-1 0,1-1,0 1,0 0,-1 0,1 0,0 0,-1 0,1 0,0 0,0 0,-1 0,1 0,0 0,-1 1,1-1,0 0,-1 0,1 1,0-1,-1 0,1 1,16 2,1-1,-1 0,1 1,-1 1,0 0,0 2,0 0,-1 0,0 2,0 0,-1 1,0 0,0 2,-1-1,5 6,-12-3,-1 0,0 0,-1 0,0 1,-1 0,-1 0,0 0,-1 0,0 0,-1 1,-1-1,0 0,-1 1,-1-1,-2 8,4-19,-42 447,41-423,1-13,-1-1,0 1,0-1,-2 0,1 0,-2 0,-3 9,7-21,-1 1,0-1,1 1,-1-1,0 1,0-1,0 0,0 1,-1-1,1 0,0 0,-1 0,1 0,0 0,-1 0,1 0,-1 0,1-1,-1 1,0 0,1-1,-1 0,0 1,1-1,-1 0,0 0,1 0,-1 0,0 0,0 0,1 0,-1-1,0 1,1-1,-1 1,1-1,-1 1,1-1,-1 0,-1-1,-53-45,49 36,-1-1,1 0,1 0,0 0,1 0,0-1,1 0,0 0,1-1,1 1,0 0,1-1,0-9,1 17,0-1,0 0,1 0,0 0,1 0,-1 0,1 0,1 1,-1-1,1 1,0 0,0 0,1 0,0 0,0 0,0 1,1 0,0 0,0 0,0 0,1 1,-1 0,1 0,0 0,0 1,0 0,2 0,4-1,1 0,-1 2,1 0,0 0,0 1,0 0,0 1,0 1,0 0,-1 1,1 0,0 1,-1 1,1 0,-1 0,0 1,-1 1,1 0,-1 0,0 1,0 1,-1 0,0 0,4 6,-11-12,0 1,-1-1,1 1,-1-1,0 1,0 0,0 0,0 0,0 0,0 0,-1 1,0-1,0 0,0 1,0-1,0 1,-1-1,1 1,-1 0,0-1,0 1,0-1,-1 1,1-1,-1 1,0-1,0 1,0-1,0 0,-1 1,0-1,1 0,-1 0,0 0,0 0,-1 0,-45 58,38-51,2 0,-1 0,1 0,1 1,0 0,0 1,1 0,1 0,0 0,0 2,4-12,1 0,0-1,0 1,0-1,0 1,0-1,0 1,0 0,0-1,0 1,1-1,-1 1,1-1,-1 1,1-1,0 1,0-1,-1 0,1 1,0-1,0 0,0 0,0 0,1 1,-1-1,0 0,0-1,1 1,-1 0,0 0,1 0,-1-1,1 1,-1-1,1 1,-1-1,1 0,0 1,66 5,-61-5,20-2,0-1,-1-1,1-1,-1-1,9-3,14-7</inkml:trace>
  <inkml:trace contextRef="#ctx0" brushRef="#br0" timeOffset="246.392">792 230,'21'0,"19"0,20 0,13 0,3 0,-6 0,-16 0</inkml:trace>
  <inkml:trace contextRef="#ctx0" brushRef="#br0" timeOffset="517.449">898 511,'23'4,"21"2,17 0,9-1,-7-2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11.84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36 153,'-5'8,"1"0,0 0,0 0,1 0,0 1,0 0,1-1,0 1,0 0,1 0,0 0,1 0,0 0,1 0,0 0,1 9,46 137,-17-87,-20-48,-1 0,-2 1,0 0,-1 0,-1 1,-1 0,0 3,-5-24,0 1,1-1,-1 1,0-1,0 0,0 1,-1-1,1 1,0-1,-1 1,1-1,0 1,-1-1,0 0,1 1,-1-1,0 0,0 1,1-1,-1 0,0 0,0 0,-1 0,1 0,0 0,0 0,0 0,-1 0,1-1,0 1,-1 0,1-1,0 1,-1-1,1 0,-1 1,1-1,-1 0,1 0,-1 0,1 0,-1 0,1 0,-1 0,1-1,-1 1,1 0,0-1,-1 1,1-1,-1 0,1 1,0-1,0 0,-1 0,1 0,-6-4,0-1,0 1,1-1,0 0,0 0,0-1,1 0,0 0,0 0,1-1,0 1,1-1,-1 0,1 0,1 0,-1-1,2 1,-1-1,1 1,0-1,1 1,0-1,0 1,1-1,0 0,0 1,1-1,1 1,-1 0,1 0,0 0,1 0,3-5,15-24,1 1,2 1,1 1,21-19,-15 17,-2-1,-2-1,14-26,-37 55,0 1,0-1,-1-1,-1 1,1-1,-2 1,1-1,0-9,-3 19,-1 0,1 0,0 1,-1-1,1 0,-1 0,1 0,0 0,-1 1,1-1,-1 0,1 0,-1 0,1 0,-1 0,1 0,0 0,-1 0,1 0,-1 0,1 0,-1-1,1 1,-1 0,1 0,0 0,-1-1,1 1,0 0,-1 0,1-1,-1 1,1 0,0-1,0 1,-1 0,1-1,0 1,0 0,-1-1,1 1,0-1,0 1,0 0,0-1,-1 1,1-1,0 1,0-1,0 1,0-1,-7 18,0 1,2 0,0 0,1 1,0 0,2-1,0 1,1 14,0-21,-2 30,1-1,2 1,2-1,2 0,1 0,3 0,1 0,2-1,1-1,8 14,-19-51,1 4,1 0,-1 0,1 0,0-1,1 1,-1-1,1 0,0 0,0 0,1-1,-1 0,1 1,5 2,5-2</inkml:trace>
  <inkml:trace contextRef="#ctx0" brushRef="#br0" timeOffset="163.789">184 259,'18'5,"22"3,22 3,17 5,-5-2</inkml:trace>
  <inkml:trace contextRef="#ctx0" brushRef="#br0" timeOffset="478.935">572 501,'12'-4,"1"0,0 0,0 2,0 0,1 0,-1 1,0 1,1 0,-1 1,0 0,0 1,0 1,0 0,9 3,-19-4,0-1,0 1,0-1,0 1,-1 0,1 0,-1 0,1 0,-1 1,0-1,1 1,-1-1,-1 1,1 0,0 0,-1 0,1 0,-1 0,0 0,0 0,0 0,0 1,-1-1,1 0,-1 0,0 1,0-1,0 0,-1 1,1-1,-1 0,0 2,-2 6,0 1,-1-1,-1 0,0 0,-1-1,0 1,0-1,-4 3,-117 155,127-168,-1 1,1 0,-1 0,1 0,-1 0,1 0,0 0,-1-1,1 1,0 0,0 0,-1 0,1 0,0 0,0 0,0 0,0 0,1 0,-1 0,0 0,0 0,0 0,1 0,-1 0,1 0,-1 0,1 0,-1 0,1-1,-1 1,1 0,0 0,-1-1,1 1,0 0,-1-1,1 1,0-1,0 1,0-1,0 1,0-1,0 1,0-1,0 0,50 8,-48-8,145-6,-65-3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9:59.7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722 321,'-9'19,"-3"-33,-9-129,16 92,-4-24,9 74,0 1,0-1,0 1,0 0,-1-1,1 1,0-1,0 1,0 0,0-1,-1 1,1-1,0 1,0 0,-1-1,1 1,0 0,-1-1,1 1,0 0,-1 0,1-1,0 1,-1 0,1 0,-1-1,1 1,0 0,-1 0,1 0,-1 0,1 0,-1 0,1 0,-1 0,1 0,0 0,-1 0,1 0,-1 0,1 0,-1 0,1 0,0 1,-1-1,1 0,-1 0,1 0,0 1,-1-1,1 0,0 0,-1 1,1-1,0 0,-1 1,1-1,0 1,0-1,-17 24,15-22,0 0,0 0,0 0,1 0,-1 0,1 1,-1-1,1 0,0 1,0-1,0 1,1-1,-1 1,0 0,1-1,0 1,-1 0,1-1,0 1,1 0,-1-1,0 1,1 0,-1-1,1 1,0-1,0 1,0-1,0 1,0-1,1 0,-1 1,1-1,0 0,1 2,9-1,1 0,-1-1,1 0,-1-1,1 0,0-1,0 0,-1-1,1-1,5-1,-7 2,158-27,-168 27,0 1,1-1,-1 1,0 0,0-1,1 1,-1 0,0 0,1 0,-1 0,0 0,1 0,-1 0,0 1,1-1,-1 0,0 1,1-1,-1 1,0-1,0 1,0 0,0-1,0 1,1 0,-1 0,0 0,-1 0,1 0,0 0,0 0,0 0,-1 0,1 0,0 0,-1 1,1-1,-1 0,1 0,-1 1,0-1,0 1,3 22,-2 0,0 0,-2 0,0 0,-5 19,2-4,-34 453,37-464,1-7,0 0,-1 0,-1 0,-1 0,-1 0,-1-1,-1 0,0 0,-2 0,-1 2,8-20,0-1,1 1,-1 0,0 0,-1 0,1 0,0-1,0 1,-1-1,1 1,-1-1,0 1,1-1,-1 0,0 0,0 0,1 0,-1 0,0 0,0 0,0-1,0 1,0-1,0 1,-1-1,1 0,0 0,0 0,0 0,0 0,0 0,0-1,0 1,0-1,0 1,0-1,0 0,0 0,0 0,0 0,0 0,0 0,0-1,-10-11,1 0,1 0,0-1,1-1,1 1,0-1,1-1,0 0,2 0,0 0,0 0,1-2,-4-14,0 0,2 0,1-1,1-18,4 49,0 0,0 0,0 0,0 0,1 0,-1 0,0 0,1 0,0 1,-1-1,1 0,0 0,0 0,0 1,0-1,0 0,0 1,1-1,-1 1,1-1,-1 1,1 0,-1 0,1-1,0 1,-1 0,1 0,0 1,0-1,0 0,0 1,0-1,0 1,0 0,0-1,0 1,0 0,0 0,0 0,0 0,0 1,1-1,251 15,-204-11</inkml:trace>
  <inkml:trace contextRef="#ctx0" brushRef="#br0" timeOffset="323.663">1270 868,'1'-7,"2"-20,2 0,0 1,2-1,0 1,6-10,-13 35,0 0,0 1,0-1,0 0,0 0,0 1,0-1,0 0,1 0,-1 1,0-1,0 0,1 0,-1 1,0-1,1 0,-1 1,1-1,-1 1,1-1,-1 0,1 1,-1-1,1 1,0-1,-1 1,1 0,0-1,-1 1,1 0,0-1,-1 1,1 0,0 0,0 0,-1-1,1 1,0 0,0 0,0 0,-1 0,1 0,0 1,0-1,-1 0,1 0,0 0,0 1,-1-1,1 0,0 1,-1-1,1 1,0-1,-1 0,1 1,-1 0,4 11,-1 0,-1 0,0 1,-1-1,0 1,-1-1,0 1,-1 0,0 14,0 172,3-177,0-7</inkml:trace>
  <inkml:trace contextRef="#ctx0" brushRef="#br0" timeOffset="563.063">1604 508,'16'-3,"14"1,14-1,10 0,6 2,1 0,-3 2,-6 2,-13 2,-12 1</inkml:trace>
  <inkml:trace contextRef="#ctx0" brushRef="#br0" timeOffset="825.353">1765 695,'18'13,"17"6,17-2,11-3,3-4,-9-4</inkml:trace>
  <inkml:trace contextRef="#ctx0" brushRef="#br0" timeOffset="1246.238">842 1630,'2'23,"1"19,0 16,-1 11,0 8,-3 3,-6-2,-4-7,-2-8,-2-14,2-14</inkml:trace>
  <inkml:trace contextRef="#ctx0" brushRef="#br0" timeOffset="1774.24">1069 1698,'-17'33,"-1"-1,-2-1,-1 0,-1-2,-2-1,-1 0,-1-2,-24 18,19-9,54-24,-2-6,0 1,0 1,0 1,-1 1,0 1,-1 0,0 2,0 0,-2 1,1 0,-2 2,0 0,7 9,52 45,-73-69,1 0,0 0,-1 0,1 0,0 0,-1-1,1 1,-1-1,1 1,0-1,-1 0,1 0,-1-1,0 1,1 0,-1-1,0 1,0-1,0 0,0 0,0 0,0 0,-1 0,1 0,-1 0,1-1,-1 0,1 1,13-17,-1 0,0 0,-2-2,-1 0,0 0,-2-1,0 0,-1 0,-2-1,3-15,-8 174,-1-121,1-1,1 0,1 0,0-1,0 1,1 0,1-1,0 0,1 0,1-1,0 1,0-1,9 9,2-3</inkml:trace>
  <inkml:trace contextRef="#ctx0" brushRef="#br0" timeOffset="2039.048">1738 1765,'14'2,"13"3,14 1,11-1,5-1,-1 1,-11 2,-13 0</inkml:trace>
  <inkml:trace contextRef="#ctx0" brushRef="#br0" timeOffset="2289.922">1778 2085,'23'7,"20"2,21 0,13-2,9-2,-5-4,-15-2</inkml:trace>
  <inkml:trace contextRef="#ctx0" brushRef="#br0" timeOffset="3085.198">281 0,'-5'1,"-1"0,1 1,0-1,0 1,0 0,0 0,0 1,0-1,0 1,1 0,-1 0,-3 4,5-4,-15 12,0 0,2 1,0 1,1 0,0 1,1 1,2 0,0 1,1 0,1 1,0 0,2 1,1 0,0 0,2 1,0-1,0 17,2-2,1 0,1 0,2 1,2-1,2 0,1 0,2-1,1 0,2 0,10 22,159 307,-176-356,0 1,0 0,-1 0,-1 0,1 1,-2-1,1 1,-2-1,1 1,-1-1,-1 1,0-1,0 1,-1-1,-1 1,1-1,-2 0,1 0,-2-1,1 1,-1-1,-3 4,-143 136,150-145,-1 0,1 0,0 1,0-1,0 0,1 1,-1-1,1 1,0-1,0 1,1-1,-1 0,1 1,0-1,0 0,1 1,-1-1,1 0,0 0,0 0,0 0,1-1,-1 1,1 0,0-1,0 0,0 0,1 0,2 3,19 28,-17-21,-1 1,-1 0,0 1,-1 0,-1 0,0 0,-1 0,-1 1,0-1,-1 1,-1-1,-1 12,-4 24,-2 1,-2-1,-5 8,-7 40,15-68,1 0,2 0,1 1,1-1,3 23,-1-44,1 0,0 0,0 0,1 0,0 0,1 0,0-1,0 1,1-1,0-1,1 1,0-1,0 1,1-2,0 1,0-1,1 0,-1 0,4 0,3 2,0-1,0 0,1-1,1-1,-1-1,1 0,0-1,0 0,9 0,19 0</inkml:trace>
  <inkml:trace contextRef="#ctx0" brushRef="#br0" timeOffset="6604.902">2660 227,'0'20,"-2"17,-4 10,1 9,0 3,-2 2,2-1,0-3,2-6,2-8,0-9,0-14,1-9</inkml:trace>
  <inkml:trace contextRef="#ctx0" brushRef="#br0" timeOffset="6858.855">2260 160,'20'-7,"23"-6,20-4,18-1,12 0,5 3,-3 5,-9 5,-14 9,-20 4</inkml:trace>
  <inkml:trace contextRef="#ctx0" brushRef="#br0" timeOffset="7318.919">3128 454,'-13'3,"1"1,0 0,0 1,1 0,-1 1,1 0,0 1,1 0,0 1,0 0,0 0,1 1,0 0,1 1,0 0,1 0,0 1,0 0,1 0,1 1,0 0,0-1,1 2,1-1,0 0,0 1,1-1,1 1,0 0,1 0,1 9,1-12,1-1,0 0,0 0,1 0,0 0,0-1,1 0,0 0,1 0,0 0,0-1,0 0,1 0,0-1,0 0,1 0,0 0,0-1,0 0,1-1,-1 0,1 0,0-1,0 0,0-1,1 0,-1 0,1-1,-1 0,1-1,-1 0,1 0,-1-1,-4 1,-1 0,0 0,1 0,-1-1,0 1,0-1,1 0,-1-1,0 1,0-1,0 0,0 1,-1-2,1 1,0 0,-1-1,0 0,1 0,-1 0,0 0,0 0,-1-1,1 1,-1-1,0 1,0-1,0 0,0 0,-1 0,1 0,-1 0,0-1,0 1,-1 0,1-1,-1 1,0 0,0-1,-1 1,1 0,-1 0,0-3,-1 3,0 0,0 0,0 0,-1 1,1 0,-1-1,0 1,0 0,0 0,0 0,-1 1,1-1,-1 1,1 0,-1-1,0 2,0-1,0 0,0 1,0 0,0 0,0 0,-1 0,1 1,0 0,0 0,-1 0,1 0,0 1,0-1,-1 1,1 0,0 0,0 1,0-1,0 1,0 0,1 0,-1 0,1 1,-1-1,1 1,-3 2,-46 59,35-30</inkml:trace>
  <inkml:trace contextRef="#ctx0" brushRef="#br0" timeOffset="9719.108">2954 1711,'0'7,"0"9,0 8,0 10,0 8,-2 6,-3 1,-1 2,-2-1,-1-2,1-5,-1-8,1-7,2-10,2-9</inkml:trace>
  <inkml:trace contextRef="#ctx0" brushRef="#br0" timeOffset="10007.331">2606 1658,'0'-5,"3"-1,7 0,8 1,12 2,10 3,14 2,8 1,5-1,0-2,-4-2,-7 0,-7 0,-13 0</inkml:trace>
  <inkml:trace contextRef="#ctx0" brushRef="#br0" timeOffset="10573.819">3075 2152,'18'-43,"2"0,1 2,24-35,-44 76,19-25,-19 25,-1 0,0-1,1 1,-1-1,0 1,1 0,-1 0,0-1,1 1,-1 0,1-1,-1 1,1 0,-1 0,0 0,1 0,-1 0,1-1,-1 1,1 0,-1 0,1 0,-1 0,1 0,-1 0,1 1,-1-1,1 0,-1 0,1 0,-1 0,1 0,-1 1,0-1,1 0,-1 0,1 1,-1-1,0 0,1 1,-1-1,0 0,1 1,-1-1,0 1,0-1,1 0,-1 1,0-1,0 1,0-1,0 1,1-1,-1 1,0-1,0 1,0-1,0 1,5 111,-7-62,25 233,-29-225,6-57,-1 1,1-1,-1 1,0-1,1 0,-1 1,0-1,0 0,1 1,-1-1,0 0,-1 0,1 0,0 0,0 0,0 0,0 0,-1 0,1-1,0 1,-1 0,1-1,-1 1,1-1,-1 1,1-1,-1 0,1 0,-1 1,1-1,-1 0,1-1,-1 1,1 0,-1 0,0-1,1 1,0 1,0-1,0-1,-1 1,1 0,0 0,0 0,0-1,0 1,-1 0,1-1,0 1,0-1,0 1,0-1,0 0,0 0,0 1,0-1,1 0,-1 0,0 0,0 0,1 0,-1 0,0 0,1 0,-1 0,1 0,-1 0,1 0,0 0,-1-1,1 1,0 0,0 0,0 0,0-1,0 1,0 0,0 0,0 0,1-1,-1 1,0 0,1 0,-1 0,1 0,-1 0,1 0,0 0,-1 0,1 0,0 0,0 0,-1 0,1 0,0 1,0-1,0 0,1 0,153-26,-104 21,-3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28.37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0 440,'19'-2,"12"-1,8 0,4-1,1-1,-1 1,-5 2,-7 0</inkml:trace>
  <inkml:trace contextRef="#ctx0" brushRef="#br0" timeOffset="257.829">147 267,'-2'13,"-1"12,0 11,1 8,0 8,1 4,1-1,-1-2,4-6,2-9,1-11</inkml:trace>
  <inkml:trace contextRef="#ctx0" brushRef="#br0" timeOffset="527.108">709 187,'0'18,"0"15,0 12,0 6,0 4,0 2,0-2,0-6,0-7,0-8,-2-10,-1-9</inkml:trace>
  <inkml:trace contextRef="#ctx0" brushRef="#br0" timeOffset="771.453">389 40,'22'-2,"24"-1,20-3,14-1,8-1,0 2,-8 1,-18 3</inkml:trace>
  <inkml:trace contextRef="#ctx0" brushRef="#br0" timeOffset="1163.54">977 320,'-4'10,"1"-1,1 1,0 0,0 0,1 0,0 0,1 1,0-1,1 0,0 0,0 0,1 0,0 0,1 0,0-1,1 1,0-1,0 0,1 0,5 7,146 140,-155-155,1 1,-1-1,0 0,1 0,-1 1,0-1,0 1,0-1,0 1,0-1,0 1,0 0,0-1,-1 1,1 0,-1 0,1 0,-1-1,0 1,0 0,0 0,0 0,0 0,0 0,0-1,0 1,-1 0,1 0,-1 0,0-1,1 1,-1 0,0-1,0 1,0 1,-8 1,0 0,0 0,0-1,-1 0,1-1,-1 0,0 0,1-1,-1 0,0-1,-5-1,-78-11,90 11,0-1,0 1,0-1,1 1,-1-1,0 0,1 0,0 0,-1 0,1 0,0-1,0 1,0-1,0 1,1-1,-1 0,1 0,-1 0,1 0,0 0,0 0,1 0,-1 0,0 0,1 0,0 0,0-1,0 0,3-14,2-1,0 1,1 1,0-1,2 1,0 0,1 1,0 0,2 0,-1 1,2 0,11-11,-22 25,171-216,-157 178,-15 38,0 0,0 1,0-1,0 0,0 0,-1 0,1 1,0-1,-1 0,1 0,0 1,-1-1,1 0,-1 1,1-1,-1 0,0 1,1-1,-1 1,1-1,-1 1,0-1,0 1,1 0,-1-1,0 1,0 0,1-1,-1 1,0 0,0 0,0 0,1 0,-1 0,0 0,0 0,0 0,1 0,-1 0,0 0,0 0,0 1,1-1,-1 0,0 1,0-1,-14 5,1 0,0 1,0 0,0 1,1 1,0 0,0 1,1 0,0 1,-3 4,14-13,-41 34,6-3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26.75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0 346,'16'0,"14"0,12 0,6-2,4-1,-2 0,-4-1,-9-1</inkml:trace>
  <inkml:trace contextRef="#ctx0" brushRef="#br0" timeOffset="270.279">241 172,'-7'18,"-2"14,0 9,4 7,3 5,2 2,3-1,3-3,4-6,-1-10</inkml:trace>
  <inkml:trace contextRef="#ctx0" brushRef="#br0" timeOffset="468.707">749 119,'-2'18,"-4"13,0 10,1 8,1 4,1 2,-1 1,1-3,-3-2,1-6,-1-11,-1-11</inkml:trace>
  <inkml:trace contextRef="#ctx0" brushRef="#br0" timeOffset="734.934">428 52,'18'-5,"22"-3,20-1,16-1,9 2,0 1,-13 3</inkml:trace>
  <inkml:trace contextRef="#ctx0" brushRef="#br0" timeOffset="1048.793">1029 320,'18'0,"16"0,8 0,6 0,2 0,-3 0,-5 0,-10 0</inkml:trace>
  <inkml:trace contextRef="#ctx0" brushRef="#br0" timeOffset="1411.948">1003 346,'0'16,"1"0,1 0,0-1,1 1,1-1,0 1,1-1,1 0,0-1,1 1,1-1,0-1,0 0,6 6,-10-15,1-1,-1 0,1 0,-1 0,1 0,0-1,0 1,0-1,0-1,0 1,1-1,-1 0,0 0,1 0,-1-1,1 0,-1 0,0 0,4-1,48 5,-53-4,0 1,0 0,0 0,0 0,0 0,0 1,-1-1,1 1,-1 0,1 0,-1 0,0 1,1-1,-1 1,0 0,-1 0,1 0,-1 0,1 0,-1 0,0 1,0-1,0 1,0 0,-1-1,0 1,0 0,0 0,0 0,0 0,-1 0,0 0,1 0,-2 0,1 0,0 0,-1 0,0 0,0 0,0 0,0 0,-1 1,-5 4,0 0,-1-1,0 0,0-1,0 0,-1 0,0-1,0 0,-1-1,0 1,0-2,0 0,0 0,-4 0,-22-3,26-9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09.7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359 107,'-13'-4,"-1"1,1 0,-1 1,0 1,0 0,0 1,0 0,0 1,0 0,0 2,1-1,-1 2,1 0,0 0,0 2,0-1,0 2,1-1,0 2,1-1,-2 3,7-5,0 1,0 0,1 1,0-1,0 1,0 0,1 0,0 1,0-1,1 1,0 0,0 0,1 0,0 0,1 0,0 0,0 1,0-1,1 0,1 1,-1-1,1 0,1 1,-1-1,1 0,1 0,0 0,0-1,0 1,1 0,4 5,5 0,1 0,1 0,0-2,1 0,0 0,1-1,0-2,1 1,4 0,31 17,-40-22,-1 2,0 0,0 0,0 1,-1 0,0 1,0 0,-1 1,0 1,0-1,-1 1,-1 1,1 0,-2 0,0 0,0 1,-1 0,0 1,-1-1,-1 1,0 0,1 4,-5-3,1 1,-2-1,0 0,0 1,-2-1,0 0,0 0,-1 0,-1-1,0 1,-1-1,0 0,-1-1,-1 1,0-2,-1 1,0-1,0 0,-1-1,-1 0,-8 6,18-14,-1-1,1 1,-1-1,0 0,1 0,-1 0,0 0,0 0,0 0,0-1,0 1,0 0,0-1,0 0,0 1,0-1,0 0,0 0,0 0,0 0,0 0,0-1,0 1,0-1,0 1,0-1,0 0,0 0,1 0,-1 0,0 0,0 0,1 0,-1 0,1-1,-1 1,1-1,0 1,-1-1,1 0,0 1,-1-3,-3-12,0 0,1-1,1 0,1 0,0 0,1 0,1 0,0 0,1 0,1 0,1 0,4-13,16-56,4 1,3 2,4 0,4 3,3 1,47-67,-80 132,97-142,-105 157,0-1,0 1,0-1,0 1,0-1,1 1,-1-1,0 0,0 1,1-1,-1 1,0-1,0 1,1-1,-1 0,0 1,1-1,-1 0,1 1,-1-1,1 0,-1 1,0-1,1 0,-1 0,1 0,-1 1,1-1,-1 0,1 0,-1 0,1 0,-1 0,1 0,-1 0,1 0,-1 0,1 0,-1 0,1-1,-1 1,1 0,-1 0,1 0,-1-1,1 1,-1 0,0 0,1-1,-1 1,1 0,-1-1,0 1,1 0,-1-1,0 1,1-1,-1 1,0-1,0 1,0-1,1 1,-1-1,0 1,0-1,0 1,0-1,0 1,0-1,0 1,-2 42,2-39,-11 86,3-1,4 1,4 0,4 0,4 0,4-1,22 83,-32-165,-1 4,2 0,-1 0,2-1,-1 1,1-1,1 1,-1-1,2 0,-1-1,1 1,0-1,1 0,5 4,-11-12,0 1,0-1,0 1,0-1,1 1,-1-1,0 0,0 0,0 1,1-1,-1 0,0 0,1 0,-1 0,0-1,0 1,0 0,1 0,-1-1,0 1,0-1,0 1,1-1,-1 1,0-1,0 0,0 0,0 1,0-1,-1 0,1 0,0 0,0 0,0 0,-1 0,1 0,0 0,-1-1,1 1,-1 0,0 0,1 0,-1-1,9-20</inkml:trace>
  <inkml:trace contextRef="#ctx0" brushRef="#br0" timeOffset="249.305">266 562,'14'-3,"18"-4,19-9,19-6,14-3,9-1,-1 5,-15 6</inkml:trace>
  <inkml:trace contextRef="#ctx0" brushRef="#br0" timeOffset="652.588">1121 776,'8'-50,"3"0,1 1,2 1,3 0,18-36,-32 77,-1 3,-1 0,1 0,-1 0,1 0,0 0,0 1,1-1,-1 1,1 0,0 0,0 0,0 0,0 0,0 0,1 1,-1 0,2-1,-3 4,0 0,0 0,0 0,-1 0,1 1,0-1,0 0,-1 1,1-1,-1 1,1 0,-1 0,0-1,0 1,0 0,0 0,0 0,0 0,0 0,-1 1,1-1,-1 0,1 0,-1 0,0 0,0 1,0-1,0 0,0 1,6 52,-2 1,-3-1,-3 1,-1 0,-4-1,-1 0,-6 10,11-42,2-14,0-1,-1 1,1 0,-2 0,1-1,-1 1,-1-1,1 0,-1 0,-1 0,0 0,3-6,0-1,1 0,-1 0,0 0,0 0,0-1,0 1,0 0,1-1,-1 1,-1-1,1 0,0 0,0 1,0-1,0-1,0 1,0 0,0 0,0-1,0 1,0-1,0 0,0 0,1 1,-1-1,0 0,0-1,1 1,-1 0,0 0,1-1,0 1,-1-1,1 1,0-1,-1 0,1 1,-1-3,3 3,-1 0,1 1,0-1,-1 0,1 0,0 0,-1 1,1-1,0 0,0 1,0-1,0 1,-1-1,1 1,0-1,0 1,0-1,0 1,0 0,0 0,0-1,0 1,0 0,0 0,0 0,0 0,0 0,1 1,-1-1,0 0,0 0,0 1,0-1,2 0,119-6,-1-6,-1-5,71-21,-96 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25.96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361 99,'0'16,"0"12,0 8,2 5,1 2,0 3,-1 0,0 0,-1-4,-3-2,-1-6,-4-6,-4-8,0-7</inkml:trace>
  <inkml:trace contextRef="#ctx0" brushRef="#br0" timeOffset="253.325">26 59,'-9'-11,"-1"-4,4 0,9 6,14 4,17 2,15 3,12 0,9 1,5 0,-2 0,-8 0,-16-1</inkml:trace>
  <inkml:trace contextRef="#ctx0" brushRef="#br0" timeOffset="544.448">535 553,'0'16,"0"12,0 8,0 5,0 2,0 1,0-1,2-2,3-5,1-7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34.3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151 0,'-9'4,"1"1,-1 0,1 0,0 1,0 0,1 0,0 1,0 0,1 0,-1 1,1 0,1 0,0 0,0 1,1 0,-1 0,2 0,-3 8,-2 11,2 0,1 0,1 1,1-1,2 26,5 35,3-1,5 0,3-1,4-1,7 9,-22-78,0-1,-1 1,-1 0,0 0,-1 1,-2 12,0-26,0-1,0 1,-1 0,0 0,0-1,0 1,0-1,0 1,-1-1,1 0,-1 0,0 0,0 0,0-1,0 1,0-1,-1 1,1-1,-1-1,-1 2,-14 9,19-11,-1 0,1-1,0 1,-1 0,1 0,0-1,-1 1,1 0,0 0,0 0,0-1,0 1,0 0,0 0,0 0,0 0,0-1,0 1,0 0,0 0,1 0,-1-1,0 1,1 0,-1 0,0-1,1 1,-1 0,1-1,-1 1,1 0,0-1,-1 1,1-1,-1 1,1-1,0 1,0-1,-1 0,1 1,0-1,0 0,-1 1,1-1,0 0,0 0,0 0,-1 0,1 0,0 0,0 0,0 0,0 0,-1 0,1 0,0 0,0-1,0 1,0-1,3 3,4 0,4 0,0 1,-1 0,0 1,1 0,-2 0,1 1,0 1,-1 0,0 0,0 1,-1 0,0 1,0 0,-1 0,0 1,3 4,-3 6,-1 0,0 1,-1-1,-2 1,0 1,-1-1,0 0,-2 1,-1 0,0-1,-2 2,2-6,-22 663,20-658,0-11,1 0,-1 1,2-1,-1 0,1 1,1-1,0 0,0 0,1 1,1-1,-1 0,2-1,-1 1,1 0,1-1,1 3,-4-11,0 1,0 0,0-1,0 1,1-1,-1 1,0-1,1 0,-1 0,1 0,-1 0,1-1,-1 1,1-1,-1 1,1-1,0 0,-1 0,1 0,0 0,-1-1,2 1,26-8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35.75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65 333,'-9'9,"4"-30,4 19,-38-286,30 258,8 46,5-11,0 0,1-1,0 0,0 0,0 0,0-1,1 1,0-1,-1-1,1 1,0-1,0 0,1 0,-1 0,0-1,0 0,1-1,3 1,168 7,-100-8,-76-1,0 1,0 0,0-1,1 1,-1 0,0 0,0 1,0-1,0 0,0 1,0-1,0 1,0 0,0-1,0 1,0 0,0 0,0 0,-1 1,1-1,0 0,-1 1,1-1,-1 1,1-1,-1 1,0 0,0 0,0 0,0-1,0 1,0 0,0 2,0 6,-1 0,0 1,-1-1,0 0,0 0,-1 0,-1 0,0 0,-1 1,-2 12,-14 52,3 1,3 1,4 0,3 1,4 0,3 12,7 62,-7-150,-1 0,1 0,0 0,-1-1,0 1,1 0,-1 0,0-1,0 1,0 0,0-1,0 1,-1-1,1 1,0-1,-1 0,1 1,-1-1,1 0,-1 0,0 0,1 0,-1 0,0-1,0 1,0 0,0-1,1 1,-1-1,0 0,0 0,0 0,0 0,0 0,-1 0,-3 0,1-1,-1 0,1 0,-1 0,1-1,0 0,0 0,0 0,0-1,0 0,-4-3,3 2,1-1,0 0,0 0,0-1,1 0,0 0,0 0,0 0,1 0,0-1,0 0,1 1,0-1,0 0,1 0,-1 0,1 0,1-1,-1 1,2 0,-1 0,0 0,1 0,1 0,-1 0,1 0,0 0,1 0,0 0,0 1,0-1,1 1,0 0,0 0,0 1,2-2,6-5,1 1,0 0,1 1,0 0,1 1,0 1,1 0,-1 1,2 1,-1 0,0 1,1 1,0 1,0 0,16 0,-28 2,-1 0,1 1,-1-1,1 1,-1 0,1 1,-1-1,1 1,-1 0,1 0,-1 0,0 1,0-1,0 1,1 0,-2 0,1 0,0 1,0 0,-1-1,1 1,-1 1,0-1,0 0,0 1,-1-1,1 1,-1 0,1 0,-1 0,-1 0,1 0,-1 1,1-1,0 4,-2-1,0 1,-1-1,0 0,0 0,0 0,-1 0,0 0,0-1,-1 1,0-1,0 1,0-1,-1 0,0 0,0 0,-1-1,1 1,-1-1,0 0,-1-1,1 1,-1-1,-1 1,7-5,-1 0,1 0,-1 0,1 0,0 0,-1 0,1 0,0 0,-1 0,1 1,0-1,-1 0,1 0,0 0,0 1,-1-1,1 0,0 0,0 1,-1-1,1 0,0 0,0 1,0-1,-1 0,1 1,0-1,0 0,0 1,0-1,0 0,0 1,0-1,0 0,0 1,0-1,0 1,0-1,0 0,0 1,0-1,0 0,0 1,0-1,0 0,0 1,1-1,-1 0,0 1,0-1,0 0,1 0,-1 1,0-1,0 0,1 0,-1 1,0-1,1 0,-1 0,0 1,26 1,-22-2,16 0,0 1,0 1,0 1,0 0,0 2,-1 0,-13-4,-1 1,0 0,0 0,1 0,-1 1,-1 0,1 0,0 0,-1 1,1-1,-1 1,0 0,-1 0,1 0,0 1,-1-1,0 1,0 0,-1 0,1 0,-1 0,0 1,1 4,-3-6,0 0,0 0,0 1,0-1,0 0,-1 0,0 1,0-1,0 0,0 0,-1 0,0 0,0-1,0 1,0 0,0-1,-1 1,1-1,-1 0,0 0,0 0,-2 1,-3 4,0-1,-1-1,0 0,0 0,0-1,-1 0,0 0,-3 0,12-4,-1-1,1 1,0-1,-1 1,1-1,-1 1,1-1,-1 0,1 0,-1 0,1 0,-1 0,1 0,-1 0,0 0,1 0,-1-1,1 1,0-1,-1 1,1-1,-1 0,1 1,0-1,-1 0,1 0,0 0,0 0,0 0,0 0,0 0,-1-2,-5-10</inkml:trace>
  <inkml:trace contextRef="#ctx0" brushRef="#br0" timeOffset="265.289">867 320,'16'-5,"12"-1,13 1,8 0,5 2,0 3,-7 4,-11 6,-14 3,-11 0</inkml:trace>
  <inkml:trace contextRef="#ctx0" brushRef="#br0" timeOffset="516.182">880 560,'21'7,"19"2,18 0,10-4,2-6,-3-4,-14-1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32.9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26 112,'-3'3,"0"1,1-1,-1 1,1-1,0 1,0 0,1 0,-1 0,1 0,0 1,0-1,0 0,0 1,1-1,0 0,0 1,0-1,0 0,1 1,-1-1,1 0,0 0,2 4,44 91,104 116,-149-213,0 0,-1 0,1 0,0 1,-1-1,0 1,0-1,0 1,0-1,0 1,0 0,-1-1,1 1,-1 0,0-1,0 1,0 0,0 0,0 0,0-1,-1 1,1 0,-1-1,0 1,0 0,0-1,0 1,-1-1,1 0,0 1,-1-1,0 0,0 0,1 0,-1 0,0 0,-1 0,1-1,0 1,0-1,-1 1,1-1,-1 0,1 0,-1 0,1 0,0-1,0 1,-1-1,1 0,0 0,-1 0,1 0,-1 0,1 0,0 0,0-1,-1 1,1-1,0 0,0 0,-1 0,1 0,0 0,0 0,0 0,0-1,1 1,-1-1,0 1,1-1,-1 0,1 0,-1 0,1 0,0 0,0 0,0 0,0 0,-20-81,20 65,2 0,0-1,1 1,1 0,1 0,1 0,0 0,1 1,1 0,0 0,6-7,12-21,3 0,2 2,15-15,43-43,-74 98,-18 26,3-20,-11 34,1 0,3 0,1 1,1 1,2-1,2 1,2-1,1 1,2-1,2 1,1-1,2-1,2 1,3 6,-3-24</inkml:trace>
  <inkml:trace contextRef="#ctx0" brushRef="#br0" timeOffset="246.353">186 193,'25'0,"27"0,19 0,13 0,-9 0</inkml:trace>
  <inkml:trace contextRef="#ctx0" brushRef="#br0" timeOffset="615.172">627 339,'33'0,"-11"-1,-1 1,1 0,-1 2,0 1,1 0,18 7,-37-9,0-1,-1 1,1 0,0 1,0-1,-1 0,1 1,0-1,-1 1,0 0,1 0,-1 0,0 0,0 0,0 1,0-1,-1 1,1-1,-1 1,1-1,-1 1,0 0,0 0,0 0,0 0,-1 0,1 0,-1-1,1 1,-1 0,0 0,-1 0,1 0,0 0,-1 0,1 0,-1 0,0 0,0 0,0 0,-1-1,1 1,-2 1,-38 61,42-63,0-1,-1 1,1-1,0 1,1-1,-1 1,0-1,0 1,1-1,-1 0,0 0,1 0,-1 0,1 0,0 0,-1 0,1 0,0-1,-1 1,1-1,0 1,0-1,0 0,-1 1,1-1,1 0,3 1,67 15,-49-12,0 0,0 2,-1 1,1 1,-2 1,1 1,5 4,-26-13,1 0,-1 0,1 1,-1-1,0 1,1 0,-1 0,0 0,0 0,-1 0,1 0,0 0,-1 0,1 1,-1-1,0 1,1-1,-1 1,0 0,-1-1,1 1,0 0,-1-1,0 1,0 0,1 0,-2 0,1-1,0 1,0 0,-1 0,0-1,1 1,-1 0,0-1,0 1,-1-1,1 1,-2 1,-10 11,-1-2,0 0,-1 0,0-1,-1-1,-1-1,1 0,-2-1,1-1,-10 3,21-8,-99 39,83-36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15.1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37 129,'0'21,"0"17,0 14,-2 8,-1 2,-3 0,-1-2,-1-6,2-10,2-13</inkml:trace>
  <inkml:trace contextRef="#ctx0" brushRef="#br0" timeOffset="306.097">331 156,'-99'83,"-68"64,165-145,-1 0,1 0,-1 0,1 0,0 0,0 1,0-1,0 1,0-1,1 1,-1 0,1 0,-1 0,1 0,0 0,0 0,1 0,-1 0,0 0,1 0,0 0,0 1,0-1,0 0,1 0,-1 0,1 0,-1 0,1 0,0 0,1 0,-1 0,0 0,2 3,12 7,1-1,0 0,1-1,0-1,0-1,1 0,0-1,1-1,0-1,16 3,-29-7,20 8,1-2,0-1,0-1,1-1,0-1,0-2,0 0,1-3,-10-1</inkml:trace>
  <inkml:trace contextRef="#ctx0" brushRef="#br0" timeOffset="635.79">585 410,'37'-1,"-25"0,0 0,0 1,1 0,-1 1,0 0,1 1,-1 0,0 1,-1 1,1 0,0 0,2 3,-11-6,0 1,-1 0,1 1,0-1,-1 0,0 1,0-1,1 1,-1 0,-1 0,1 0,0 0,-1 0,0 0,1 0,-1 0,0 0,-1 1,1-1,-1 0,1 1,-1-1,0 1,0-1,0 0,-1 1,1-1,-1 0,0 1,0-1,0 0,-1 2,-4 8,0 1,-1-2,0 1,-1-1,0 0,-1-1,-1 2,-117 126,106-102,21-36,0 0,0 0,0 0,0 0,0 0,0 0,0 0,0 0,1 0,-1 0,0 0,1 0,-1 0,0 0,1 0,-1 0,1-1,0 1,-1 0,1 0,0 0,-1-1,1 1,0 0,0-1,-1 1,1-1,0 1,0-1,0 0,0 1,0-1,0 0,0 1,0-1,0 0,0 0,0 0,0 0,0 0,18 2,1-2,0 0,-1-1,1-1,-1-1,0-1,1-1,-2 0,8-3,-25 7,57-16</inkml:trace>
  <inkml:trace contextRef="#ctx0" brushRef="#br0" timeOffset="1606.287">1053 290,'7'-5,"6"-1,7 0,5 1,9 2,7 1,7 1,6 0,2 1,-1 0,-8 3,-12 1</inkml:trace>
  <inkml:trace contextRef="#ctx0" brushRef="#br0" timeOffset="1769.848">1106 490,'21'0,"17"0,15-2,11-1,4-2,-3-1,-9 2,-16 1</inkml:trace>
  <inkml:trace contextRef="#ctx0" brushRef="#br0" timeOffset="15967.521">2042 196,'-9'20,"-3"14,0 10,3 7,3 4,4-1,5-3,2-3,2-3,1-4,-2-8,-2-6,-3-8,-5-8,-1-5</inkml:trace>
  <inkml:trace contextRef="#ctx0" brushRef="#br0" timeOffset="16222.359">1721 103,'20'-12,"23"-5,25-3,19 0,12 4,2 4,-11 6,-17 9,-22 4</inkml:trace>
  <inkml:trace contextRef="#ctx0" brushRef="#br0" timeOffset="16524.244">2189 477,'28'-8,"5"-2,0 1,0 2,1 1,24 0,-55 5,0 0,0 1,0 0,0-1,0 1,0 0,0 1,0-1,0 0,0 1,0 0,-1-1,1 1,0 0,0 1,-1-1,1 0,-1 1,1-1,-1 1,1 0,-1 0,0 0,0 0,0 0,0 1,0-1,-1 0,1 1,-1-1,1 1,-1 0,0 0,0-1,0 1,0 0,0 3,-4 5,1 0,-1-1,-1 1,0-1,-1 1,0-1,0 0,-1-1,0 1,-1-1,0-1,0 1,-5 3,1 2,-10 10,-70 104,90-127,0 0,0 1,0-1,0 1,0-1,0 1,0 0,1-1,-1 1,1 0,-1-1,1 1,0 0,-1 0,1-1,0 1,0 0,0 0,1-1,-1 1,0 0,1 0,-1-1,1 1,-1 0,1-1,0 1,0-1,0 1,-1-1,2 1,-1-1,0 1,0-1,0 0,1 0,-1 0,0 0,1 1,9 2,0 0,1 0,-1-1,0-1,1 0,0 0,-1-1,1 0,0-1,11-2,-16 2,145-11,-80 2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41.5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371 162,'0'9,"0"13,0 13,-2 10,-4 8,-2 8,0 1,-1 0,-1-4,1-5,2-9,2-10,2-11</inkml:trace>
  <inkml:trace contextRef="#ctx0" brushRef="#br0" timeOffset="247.873">9 122,'-6'-9,"4"-6,13-1,20 0,17 5,15 3,10 3,1 7,-2 6,-9 5,-16 1</inkml:trace>
  <inkml:trace contextRef="#ctx0" brushRef="#br0" timeOffset="629.194">477 429,'38'-1,"-26"0,1 0,0 1,0 1,-1 0,1 0,-1 1,1 1,-1 0,8 3,-17-4,0-1,-1 1,1 0,0 0,-1 0,1 0,-1 1,0-1,1 1,-1-1,0 1,-1 0,1-1,0 1,-1 0,1 0,-1 1,0-1,0 0,-1 0,1 0,0 1,-1-1,0 0,0 1,0-1,0 0,-1 1,1-1,-1 1,-36 96,-121 137,158-236,-1-1,0 1,1-1,-1 1,0-1,1 1,-1-1,1 1,-1-1,1 1,-1 0,1-1,0 1,-1 0,1-1,0 1,-1 0,1 0,0-1,0 1,0 0,0 0,0 0,0-1,0 1,0 0,0 0,0-1,0 1,0 0,1 0,-1-1,0 1,0 0,1 0,-1-1,1 1,-1 0,0-1,1 1,-1-1,1 1,0-1,-1 1,1-1,-1 1,1-1,0 1,-1-1,1 0,0 1,0-1,-1 0,1 1,0-1,0 0,-1 0,1 0,0 0,0 0,106-14,-81 8,222-66,-203 54</inkml:trace>
  <inkml:trace contextRef="#ctx0" brushRef="#br0" timeOffset="797.735">1026 483,'23'0,"18"0,14-3,10 0,4-2,-3 0,-7-2,-15 1</inkml:trace>
  <inkml:trace contextRef="#ctx0" brushRef="#br0" timeOffset="1000.19">1293 229,'-2'23,"-1"16,0 16,1 9,0 3,1 2,0-4,6-7,5-11,7-13,0-12</inkml:trace>
  <inkml:trace contextRef="#ctx0" brushRef="#br0" timeOffset="1252.035">1842 203,'0'15,"-3"16,-2 10,-1 10,-2 6,1 1,2 1,1-3,1-4,2-9,1-10,0-9</inkml:trace>
  <inkml:trace contextRef="#ctx0" brushRef="#br0" timeOffset="1504.725">1520 82,'16'-13,"21"-8,21 1,15 3,10 7,0 10,-15 4</inkml:trace>
  <inkml:trace contextRef="#ctx0" brushRef="#br0" timeOffset="1735.23">2028 336,'147'-32,"-143"32,-1-1,0 1,1-1,-1 1,0 0,1 0,-1 1,0-1,1 1,-1-1,0 1,0 0,1 0,-1 1,0-1,0 1,0-1,-1 1,1 0,0 0,-1 0,1 0,-1 1,0-1,1 1,-1-1,0 1,-1 0,1 0,0 0,-1 0,0 0,1 2,2 16,-2 0,0 0,-1 0,-1 1,-1-1,0 0,-2 0,-2 7,-1 15,2-9,-1-14,2 0,0 0,1 0,1 0,1 0,1 0,1 0,0 0,1 0,2 0,0-1,1 1,1-1,3 5,5-3</inkml:trace>
  <inkml:trace contextRef="#ctx0" brushRef="#br0" timeOffset="1915.959">2095 630,'18'0,"20"-2,17-3,15-4,9 1,1-1,-9 1,-17 2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44.1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51 15,'0'18,"-2"17,-1 15,-2 9,-3 5,-2 0,1-7,1-8,3-12</inkml:trace>
  <inkml:trace contextRef="#ctx0" brushRef="#br0" timeOffset="299.2">372 15,'-276'302,"267"-292,6-7,-1 0,1 0,0 1,1-1,-1 1,0-1,1 1,0 0,0 0,0 0,1 0,-1 0,1 0,0 1,0-1,0 4,2-7,-1 1,1-1,0 1,0-1,0 1,1-1,-1 0,0 0,0 1,1-1,-1 0,1 0,-1 0,1-1,-1 1,1 0,-1 0,1-1,0 1,-1-1,1 0,1 1,-1-1,37 10,0-2,1-2,33 0,-14 0,159 20,-198-26,-7-2</inkml:trace>
  <inkml:trace contextRef="#ctx0" brushRef="#br0" timeOffset="703.12">599 322,'49'-1,"111"10,-157-9,-1 0,0 0,0 0,1 1,-1-1,0 1,0-1,1 1,-1 0,0 0,0 0,0 0,0 0,0 0,0 1,-1-1,1 1,0-1,-1 1,1 0,-1-1,1 1,-1 0,0 0,0 0,0 0,0 0,0 0,0 1,-1-1,1 0,-1 0,1 0,-1 1,0-1,0 0,0 1,0-1,0 0,0 0,-1 2,-4 8,0-1,-1 0,0 0,-1 0,0-1,-1 0,0 0,-7 6,-11 14,25-29,1-1,-1 0,0 1,0-1,1 1,-1-1,0 1,1 0,-1-1,1 1,-1-1,1 1,-1 0,1 0,-1-1,1 1,-1 0,1 0,0 0,0-1,-1 1,1 0,0 0,0 0,0 0,0-1,0 1,0 0,0 0,0 0,0 0,1 0,-1-1,0 1,1 0,-1 0,0 0,1-1,-1 1,1 0,-1-1,1 1,-1 0,1-1,-1 1,1 0,0-1,-1 1,1-1,0 1,0-1,0 1,134 20,-35 10,-97-30,-1 0,1 0,0 1,0 0,-1-1,1 1,-1 0,0 0,1 0,-1 0,0 1,0-1,0 1,-1-1,1 1,-1 0,1-1,-1 1,0 0,0 0,0 0,0 0,-1 0,1 0,-1 0,0 0,0 0,0 0,0 1,0-1,-1 3,-3 2,0 0,0 0,-1-1,0 1,0-1,-1 0,0 0,0-1,-1 0,0 0,0 0,0-1,0 0,-1-1,0 1,0-1,0-1,-1 0,1 0,-1 0,0-1,0 0,-21 2</inkml:trace>
  <inkml:trace contextRef="#ctx0" brushRef="#br0" timeOffset="973.909">1173 1,'16'2,"13"4,7 0,5 1,2 0,-2 1,-5 1,-9-1</inkml:trace>
  <inkml:trace contextRef="#ctx0" brushRef="#br0" timeOffset="1220.926">1214 295,'13'7,"17"2,14 0,13-7,8-5,-6-3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49.8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277 157,'5'12,"1"12,0 11,-1 10,-2 5,-3 4,-2-1,-3-5,-2-5,-3-7,-2-6,-1-8,-1-9,2-6</inkml:trace>
  <inkml:trace contextRef="#ctx0" brushRef="#br0" timeOffset="253.322">24 63,'-12'-4,"2"-2,8-2,17 0,18 0,21 0,16 0,11 2,2 0,-6 5,-16 2</inkml:trace>
  <inkml:trace contextRef="#ctx0" brushRef="#br0" timeOffset="668.603">478 264,'199'3,"-198"-3,1-1,0 1,0 0,0 0,0 0,0 0,-1 1,1-1,0 0,0 1,0-1,0 1,-1 0,1-1,0 1,-1 0,1 0,-1 0,1 0,-1 1,1-1,-1 0,0 1,1-1,-1 1,0-1,0 1,0-1,0 1,-1 0,1-1,0 1,-1 0,1 0,-1 0,1-1,-1 1,0 0,0 0,0 0,0 0,0 0,0 0,-1 1,-4 7,0-1,-1 1,0-1,0 0,-1-1,0 1,-1-2,0 1,0-1,0 0,-5 2,-36 36,48-45,0 1,1-1,-1 1,0-1,0 1,1 0,-1-1,1 1,-1 0,0-1,1 1,-1 0,1 0,0-1,-1 1,1 0,0 0,-1 0,1 0,0 0,0 0,0-1,0 1,0 0,0 0,0 0,0 0,0 0,0 0,0 0,0 0,1 0,-1-1,0 1,1 0,-1 0,1 0,-1-1,1 1,-1 0,1 0,0-1,-1 1,1-1,0 1,-1 0,1-1,0 1,0-1,0 0,-1 1,1-1,0 0,0 1,0-1,0 0,0 0,0 0,-1 0,1 0,0 0,0 0,0 0,0 0,0 0,0 0,1-1,86 6,-72-6,0 1,1 1,-1 0,0 1,0 1,0 0,-1 2,1-1,1 3,-15-7,0 1,-1-1,1 1,0 0,-1 0,1 0,0 0,-1 0,1 0,-1 0,0 1,1-1,-1 0,0 1,0-1,0 1,0-1,0 1,0 0,0-1,-1 1,1 0,0 0,-1 0,0-1,1 1,-1 0,0 0,0 0,0 0,0-1,0 1,-1 0,1 0,0 0,-1 0,1-1,-1 1,0 0,0 0,1-1,-1 1,0-1,-1 2,-11 9,1-1,-2 0,1-1,-1-1,-1 0,0-1,0 0,0-2,-1 1,-8 0,15-3,-58 20,4-3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53.5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141 1,'-7'0,"0"2,1-1,0 1,-1 0,1 0,0 1,0 0,0 0,1 0,-1 1,1 0,-1 0,1 0,1 0,-1 1,1 0,-1 0,1 0,1 1,-1-1,1 1,0 0,0 0,1 0,-1 1,1 2,-2 4,1 1,1 0,1 0,-1 0,2 0,0 0,1 0,1 0,0 0,0-1,1 1,2 2,9 21,1 0,2-1,2-1,3 3,-4-9,-2 0,-1 1,-1 1,-2 1,-1 0,-1 2,-8-21,-1-1,0 1,-1 0,0 0,-1-1,-1 1,0 0,0-1,-1 0,-1 1,0-1,-1 0,0-1,-1 1,0-1,-1 0,0-1,-1 0,0 0,0 0,-1-1,-1 0,1-1,-1 0,-8 4,1-4,17-9,0 1,0 0,0 0,0 0,0 0,0 0,0 0,0-1,0 1,0 0,0 0,0 0,0 0,0 0,0 0,0 0,0-1,0 1,0 0,-1 0,1 0,0 0,0 0,0 0,0 0,0 0,0 0,0 0,-1-1,6-1,-1-1,0 0,1 1,0 0,-1 0,1 0,0 0,0 1,0 0,0 0,0 0,0 1,1-1,-1 1,0 1,0-1,0 1,0 0,0 0,0 0,0 1,0-1,0 1,-1 0,1 1,-1-1,1 1,2 2,0 6,-1 0,-1 1,0-1,0 1,-1 0,0 0,-1 0,-1 1,0-1,-1 1,0 0,-1-1,0 12,0-12,-2 429,2-431,-1-2,0 0,0-1,1 1,0 0,0 0,1 0,0 0,0-1,1 1,0 0,1-1,-1 1,2-1,-1 0,1 0,0 0,0-1,0 1,1-1,0 0,1 0,3 3,29 4,-1-8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54.38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48 290,'-1'2,"1"-2,1 1,-1-1,0 1,0-1,0 1,0-1,0 1,0-1,0 1,0-1,0 1,0-1,-1 1,1-1,0 1,0-1,0 1,0-1,-1 1,1-1,0 1,-1-1,1 0,0 1,-1-1,1 0,0 1,-1-1,1 0,-1 1,1-1,-1 0,1 0,-1 1,1-1,-1 0,1 0,-1 0,1 0,-1 0,1 1,-1-1,1 0,-1 0,1 0,-1-1,1 1,-1 0,1 0,-1 0,1 0,-1 0,1-1,-1 1,1 0,-1 0,1-1,0 1,-1 0,1-1,-2-85,5 58,0-123,-11 123,8 27,0 1,0 0,0-1,0 1,0-1,0 1,0-1,-1 1,1 0,0-1,0 1,0-1,-1 1,1 0,0-1,-1 1,1 0,0-1,0 1,-1 0,1 0,-1-1,1 1,0 0,-1 0,1-1,-1 1,1 0,0 0,-1 0,1 0,-1 0,1 0,-1 0,1 0,0 0,-1 0,1 0,-1 0,1 0,-1 0,1 0,-1 0,1 0,0 0,-1 1,1-1,-1 0,1 0,0 1,-1-1,1 0,0 0,-1 1,1-1,0 0,-1 1,1 0,-1-1,1 1,-1 0,1-1,-1 1,1 0,0-1,-1 1,1 0,0-1,0 1,-1 0,1 0,0 0,0-1,0 1,0 0,0 0,0-1,0 1,0 0,0 0,1 0,-1-1,0 1,0 0,1-1,-1 1,0 0,1 0,-1-1,1 1,-1-1,1 1,-1 0,1-1,-1 1,1-1,0 1,-1-1,1 0,0 1,-1-1,1 0,0 1,0-1,-1 0,1 0,40 11,134-26,-171 15,0 1,0-1,0 1,-1 0,1 0,0 0,0 1,-1-1,1 1,-1 0,1 0,-1 0,0 0,0 1,0-1,0 1,0 0,-1 0,1 0,-1 0,0 0,0 0,0 1,0-1,0 1,0 2,22 104,-23-100,13 137,-7 1,-8 43,1-184,1 7,-1 1,-1 0,0 0,-1 0,-1-1,0 1,-1-1,0 0,-6 11,9-23,0-1,0 1,1-1,-1 1,-1-1,1 0,0 1,0-1,0 0,-1 0,1 0,-1 0,1 0,-1 0,1 0,-1 0,1 0,-1-1,0 1,0-1,1 1,-1-1,0 0,1 0,-1 0,0 0,0 0,0 0,1 0,-1 0,0-1,1 1,-1-1,0 1,1-1,-1 0,0 0,1 1,-1-2,-52-46,40 31,1-2,1 1,1-2,1 1,0-2,1 1,2-1,-2-6,8 24,0 0,0 0,1 1,-1-1,1 0,0 0,0 0,0 0,0 0,0 1,0-1,1 0,-1 0,1 0,0 0,0 1,0-1,0 0,1 1,-1-1,0 1,1 0,0-1,0 1,0 0,0 0,0 0,0 0,0 0,2-1,12-4,1-1,-1 2,1 0,0 1,0 1,0 0,1 2,15-1,-4-1,15-2,-5 1</inkml:trace>
  <inkml:trace contextRef="#ctx0" brushRef="#br0" timeOffset="383.143">610 436,'-23'200,"21"-180,1-10,0-1,0 1,1 0,0 0,1 0,0 0,0 0,1 0,2 4,-3-13,0 1,-1 0,1-1,0 1,1-1,-1 1,0-1,0 1,1-1,-1 0,0 0,1 1,-1-1,1 0,0-1,-1 1,1 0,0 0,0-1,-1 1,1-1,0 1,0-1,0 0,0 0,0 1,-1-1,1-1,0 1,0 0,0 0,1-1,57-23,53-64,-65 46,-49 42,1 1,0-1,0 0,-1 0,1 1,0-1,-1 0,1 1,0-1,0 0,0 1,-1-1,1 0,0 1,0-1,0 1,0-1,0 0,0 1,0-1,0 1,0-1,0 0,0 1,0-1,0 1,0-1,0 0,0 1,0-1,0 0,1 1,-1-1,0 0,0 1,0-1,1 0,-1 1,0-1,0 0,1 1,-1-1,0 0,1 0,-1 1,0-1,1 0,-1 0,0 0,1 0,-1 1,1-1,-1 0,0 0,1 0,-1 0,1 0,-1 0,0 0,1 0,-1 0,1 0,-1 0,0 0,1-1,-2 5,-12 148,14-144,-1 0,1 1,0-1,1 0,0 0,0 0,1 0,0 0,1-1,-1 1,1-1,1 0,-1 0,1 0,0 0,1-1,1 1,13 9</inkml:trace>
  <inkml:trace contextRef="#ctx0" brushRef="#br0" timeOffset="628.549">1052 249,'15'0,"15"0,14 0,8 0,4 0,-2 0,-11 0</inkml:trace>
  <inkml:trace contextRef="#ctx0" brushRef="#br0" timeOffset="804.096">1118 490,'14'0,"13"0,14 0,10 0,7-2,2-1,-9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13.1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250 635,'-9'-1,"0"0,0 0,0 1,-1 0,1 0,0 1,0 1,0-1,0 1,0 1,1 0,-1 0,1 1,-1 0,1 0,0 1,1 0,-1 0,1 1,0 0,0 0,1 0,0 1,0 0,0 1,1-1,0 1,1 0,0 0,0 1,1-1,0 1,0 0,1-1,-1 6,2-12,1 0,-1 0,1 0,-1 0,1 0,0 0,0 0,0 1,0-1,0 0,0 0,1 0,-1 0,1 0,-1 0,1 0,0 0,0 0,0 0,0 0,0 0,0 0,1-1,-1 1,1-1,-1 1,1-1,-1 1,1-1,0 0,0 0,0 0,-1 0,1 0,0 0,0 0,0 0,0-1,1 1,-1-1,0 0,0 0,0 0,0 0,0 0,1 0,9-3,-1-1,0 0,0-1,-1 0,1-1,-1 0,0-1,-1 0,0 0,0-1,0 0,-1-1,0 0,-1 0,0-1,0 1,-1-1,-1-1,4-6,-4 7,0 1,0-1,-1 0,0 0,0-1,-2 1,1-1,-1-2,1 113,4 0,5-1,7 18,-1-6,-4 1,-4 33,-10-138,1 7,-1 0,0 1,0-1,-2 1,1-1,-2 0,0 0,-1 0,0 0,-6 11,9-23,0 0,1 0,-1-1,0 1,0-1,0 1,0-1,0 1,-1-1,1 0,0 1,-1-1,1 0,0 0,-1 0,0 0,1 0,-1-1,1 1,-1 0,0-1,0 1,1-1,-1 1,0-1,0 0,0 0,0 0,1 0,-1 0,0 0,0-1,0 1,1 0,-1-1,0 0,1 1,-1-1,0 0,1 0,-1 0,1 0,-1 0,1 0,-1 0,0-2,-7-9,0 0,1-2,0 1,1-1,0 0,2 0,-1 0,2-1,0 0,0 0,2 0,0-1,0-11,-2-4,0 0,3 1,0-1,2 0,2 0,1 0,1 1,1 0,2 0,1 0,1 1,1 0,2 1,1 1,1 0,1 0,2 2,0 0,2 1,1 1,9-7,-24 24,2 1,-1 0,1 0,0 0,0 1,0 0,0 1,1-1,4 0,-11 4,1-1,-1 1,1-1,0 1,-1 0,1 0,-1 0,1 0,0 1,-1-1,1 1,-1 0,1-1,-1 1,1 0,-1 0,1 1,-1-1,0 0,0 1,0-1,0 1,0 0,0 0,0 0,0 0,-1 0,1 0,-1 0,0 0,1 1,-1-1,0 3,31 132,-31-135,0 0,0-1,-1 1,1 0,0-1,1 1,-1-1,0 0,0 1,1-1,-1 0,1 0,-1 0,1 0,-1 0,1 0,0 0,-1 0,1-1,0 1,0-1,0 1,-1-1,1 0,0 0,0 1,0-1,0-1,-1 1,1 0,0 0,0-1,0 1,-1-1,1 1,1-1,58-35,-52 29,0-1,-1-1,0 1,0-1,-1-1,0 0,-1 0,5-9,-8 15,-1-1,0 1,0-1,0 0,-1 0,0 0,0 0,0 0,0 0,-1 0,0 0,0 0,0 0,-1 0,1 0,-1 0,-1 0,1 0,-1 0,1 0,-3-2,3 4,-1 1,0-1,0 0,0 1,0 0,0-1,-1 1,1 0,-1 0,1 0,-1 1,0-1,0 1,0-1,0 1,0 0,0 0,0 0,0 0,0 1,-1 0,1-1,0 1,0 0,0 0,-1 1,1-1,-3 1,-2 1,1 0,-1 0,1 1,0 0,-1 0,1 1,1 0,-1 0,1 1,-1-1,-2 4,3-2,0-1,0 1,0 0,1 1,0-1,1 1,-1 0,1 0,0 1,1-1,0 1,0 0,1 0,0-1,0 2,1-1,0 0,0 0,1 0,0 0,1 1,-1-1,2 0,-1 0,1 0,0 0,4 7,-4-11,1-1,-1 0,1 0,0 0,1-1,-1 1,0-1,1 1,0-1,-1 0,1 0,0-1,0 1,0-1,0 0,0 0,0 0,0-1,0 1,0-1,1 0,2 0,28-2</inkml:trace>
  <inkml:trace contextRef="#ctx0" brushRef="#br0" timeOffset="262.296">852 261,'-18'7,"-13"7,-8 7,-2 6,4 4,8 1,9 1,10-2,12 0,5-7</inkml:trace>
  <inkml:trace contextRef="#ctx0" brushRef="#br0" timeOffset="521.799">838 809,'3'14,"2"11,3 6,3 2,6 0,6-5,10-8,9-7,10-8,9-12,-5-4</inkml:trace>
  <inkml:trace contextRef="#ctx0" brushRef="#br0" timeOffset="833.471">1668 515,'-17'6,"1"0,0 1,1 1,-1 0,1 1,1 1,0 0,0 1,1 1,1 0,0 0,0 1,-4 7,15-17,-1-1,1 1,0-1,-1 1,1-1,0 1,1 0,-1-1,0 1,1 0,-1 0,1 0,0 0,0-1,0 1,1 0,-1 0,1 0,-1-1,1 1,0 0,0 0,0-1,0 1,0-1,1 1,-1-1,1 0,0 1,0-1,0 0,0 0,0 0,0 0,0-1,1 1,11 7,1-2,0 1,0-2,0 0,1-1,8 2,-10-4,0 1,0 1,-1 0,0 1,0 0,0 1,0 1,6 5,-17-12,-1 1,1-1,0 1,-1-1,0 1,1 0,-1 0,0 0,1-1,-1 1,0 0,-1 1,1-1,0 0,-1 0,1 0,-1 0,1 1,-1-1,0 0,0 0,0 1,0-1,-1 0,1 0,0 0,-1 1,0-1,1 0,-1 0,0 0,0 0,0 0,-1 0,1 0,0-1,-1 1,1 0,-1-1,1 1,-1-1,0 1,0-1,-2 3,0-1,0 1,-1-1,0 0,1 0,-1 0,0-1,-1 0,1 0,0 0,-1-1,1 0,0 0,-1 0,0 0,1-1,-3 0,7 0,-1-1,0 1,0-1,1 1,-1-1,0 1,1-1,-1 0,1 0,-1 0,1 0,-1 0,1 0,-1 0,1 0,0 0,0-1,0 1,0-1,0 1,0-1,0 1,0-1,0 1,1-1,-1 0,1 1,-1-1,1 0,0 0,0 1,0-1,-1 0,2 0,-1 0,0 1,0-1,1 0,-1 0,1 0,27-68,-19 56,1 1,1 0,0 0,1 2,0-1,1 1,0 1,1 1,0 0,0 0,1 1,0 1,0 1,1 0,0 1,0 0,0 2,8-1,-19 3,-1 1,1 0,-1 0,1 0,-1 0,0 1,1 0,-1 0,0 0,0 1,1-1,-1 1,0 0,0 0,-1 0,1 1,0-1,-1 1,0 0,1 0,-1 0,0 1,-1-1,1 1,0-1,39 107,-13-28,-29-81,0 0,0 0,1 1,-1-1,1 0,-1 0,1 0,-1 0,1 0,0 0,-1 0,1 0,0 0,0 0,0 0,0 0,0-1,0 1,0 0,0-1,0 1,0 0,0-1,0 0,1 1,-1-1,0 0,0 1,0-1,1 0,-1 0,0 0,0 0,1 0,-1 0,0-1,0 1,1 0,-1 0,0-1,0 1,0-1,0 1,0-1,0 0,0 1,0-1,0 0,0 0,0 0,0 0,0 0,14-15</inkml:trace>
  <inkml:trace contextRef="#ctx0" brushRef="#br0" timeOffset="1001.305">1988 234,'-7'18,"3"11,6 5,9 1,13 2,2-6</inkml:trace>
  <inkml:trace contextRef="#ctx0" brushRef="#br0" timeOffset="1366.021">2576 809,'0'-808,"-9"1310,8-469,1 0,3 0,0 0,7 24,-8-48,0 0,1 0,0 0,1 0,0 0,0-1,1 0,0 0,0 0,1-1,0 1,0-1,1-1,0 1,0-1,0 0,1-1,7 4,-7-4,0-1,0 0,1 0,-1-1,1 0,0-1,0 0,1 0,-1-1,0 0,0-1,0 0,1 0,-1-1,0 0,0-1,0 0,0 0,0-1,0 0,0-1,-1 0,0 0,0-1,0 0,0 0,-1-1,6-5,10-18</inkml:trace>
  <inkml:trace contextRef="#ctx0" brushRef="#br0" timeOffset="1539.213">2670 408,'-22'-5,"-18"0,-7-1,-2 1,8 4,12 4,16 5,23-1,25 0,27-1,31-7,26-6,25-3,-12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52.14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158 1,'-6'0,"-1"-1,1 1,0 1,0 0,-1 0,1 0,0 0,0 1,0 0,1 0,-1 1,0-1,1 1,-1 1,1-1,0 1,0 0,1 0,-1 0,1 1,0-1,0 1,0 0,0 1,1-1,0 0,0 1,1 0,0-1,0 1,0 0,0 2,0 2,1 0,0 0,1 1,0-1,1 0,0 0,0 0,1 0,0 0,1 0,0 0,1-1,0 1,0-1,1 0,0 0,2 1,15 20,1-1,1-1,2-1,7 3,49 56,-76-79,0 0,0 0,-1 0,0 1,-1 0,1 0,-1 0,-1 0,0 1,0 0,0-1,-1 2,-2-8,0-1,0 1,0-1,-1 1,1-1,0 1,-1-1,1 1,-1-1,1 0,-1 1,0-1,0 0,1 1,-1-1,0 0,0 0,0 0,0 0,-1 0,1 0,0 0,0 0,-1 0,1 0,0-1,-1 1,1 0,-1-1,1 0,-1 1,1-1,-1 0,1 1,-1-1,1 0,-1 0,0-1,-60-9,59 9,0 0,1-1,-1 0,0 0,1 0,0 0,-1 0,1 0,0-1,0 1,0-1,0 1,1-1,-1 0,1 1,0-1,-1 0,1 0,0 0,1 0,-1 0,1-1,-1 1,1 0,0 0,0 0,0 0,1 0,-1-1,1 1,-1 0,1 0,0 0,1-2,53-98,-9 40,-21 32,-1-1,-1-1,-2-1,-2-1,-1 0,-1-1,-3-2,5-16,-15 40,-4 31,8 305,-8-312,-1 22,2 1,0-1,3 0,0 1,3-2,0 1,2-1,1 0,2-1,3 6,20 2,-34-37,-1-1,1 1,0-1,0 0,-1 1,1-1,0 0,0 1,-1-1,1 0,0 0,0 0,0 0,0 0,-1 0,1 0,0 0,0 0,0 0,-1 0,1-1,0 1,0 0,0-1,-1 1,1 0,0-1,-1 1,1-1,0 1,-1-1,1 1,0-1,-1 1,1-1,-1 0,1 1,-1-1,0 0,1 0,-1 1,0-1,1 0,-1 0,0 1,0-1,0 0,1 0,-1 0,0 0,0 1,0-1,-1 0,1 0,0 0,0 1,0-2,1-25,-2-1</inkml:trace>
  <inkml:trace contextRef="#ctx0" brushRef="#br0" timeOffset="463.874">385 456,'-28'-8,"92"15,-1-3,1-2,0-3,0-3,80-2,-142 7,-1-1,1 0,0 1,0 0,0-1,0 1,0 0,0 0,-1 0,1 0,0 0,-1 0,1 0,-1 1,1-1,-1 1,1-1,-1 1,0-1,0 1,0 0,0 0,0-1,0 1,-1 0,1 0,-1 0,1 0,-1 0,1 0,-1 0,0 0,0 0,0 0,0 0,-17 76,10-56,6-18,-9 31,1 0,2 1,2-1,1 1,1 6,3-41,0 0,-1 0,1 0,0 0,0 0,-1 0,1 0,0 0,0 0,0 0,0 0,0-1,1 1,-1 0,0 0,0 0,1 0,-1 0,0 0,1 0,-1 0,1-1,-1 1,1 0,0 0,-1 0,1-1,0 1,-1 0,1-1,0 1,0-1,0 1,-1-1,1 1,0-1,0 0,0 1,0-1,0 0,0 0,0 0,0 1,0-1,0 0,0 0,0-1,0 1,0 0,-1 0,1 0,0-1,0 1,0 0,0-1,0 1,1-1,16-11,-1 0,0-1,0-1,-2 0,1-1,2-6,9-7,26-21,-53 48,0 1,0-1,1 1,-1 0,0-1,1 1,-1 0,0-1,1 1,-1 0,1-1,-1 1,1 0,-1 0,1 0,-1-1,1 1,-1 0,1 0,-1 0,1 0,-1 0,1 0,-1 0,1 0,-1 0,1 0,-1 0,1 0,-1 0,1 0,-1 1,0-1,1 0,-1 0,1 0,-1 1,1-1,-1 0,0 1,1-1,-1 0,1 1,-1-1,0 1,0-1,1 0,-1 1,0-1,0 1,1-1,-1 1,0-1,0 1,1 30,-14 64,-2 65,15-150,1 0,0 0,0-1,1 1,1 0,-1 0,1-1,1 0,0 1,0-1,1-1,0 1,1-1,3 4,16 15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0:57.79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335 197,'-2'-10,"-1"1,0 5,1 10,0 14,-1 14,-1 13,-1 10,-3 7,-2 1,1-4,2-4,2-9,4-9,5-12,1-15,0-9</inkml:trace>
  <inkml:trace contextRef="#ctx0" brushRef="#br0" timeOffset="255.841">1 89,'18'-6,"22"-6,20-2,21-1,11 0,8 2,-4 4,-10 5,-20 3</inkml:trace>
  <inkml:trace contextRef="#ctx0" brushRef="#br0" timeOffset="721.702">509 397,'24'-5,"0"2,0 0,1 2,-1 1,15 2,-37-3,1 1,-1 0,0 0,1 0,-1 0,0 0,1 1,-1-1,0 1,1 0,-1-1,0 1,0 0,0 0,0 0,0 1,0-1,0 0,0 1,0 0,0-1,-1 1,1 0,-1 0,1 0,-1 0,0 0,0 0,0 0,0 0,0 0,0 1,-1-1,1 0,-1 0,1 1,-1-1,0 1,0-1,0 0,0 1,0-1,-1 0,0 1,-3 7,-1-1,-1 0,0 0,0 0,-1-1,0 0,0-1,-8 7,-6 7,12 1,37-13,24-5,-30-3,0 1,1 0,-1 2,0 1,-1 0,1 2,10 5,-30-12,0 0,0 1,0-1,-1 1,1 0,0 0,0-1,-1 1,1 0,0 0,-1 1,1-1,-1 0,0 0,1 1,-1-1,0 1,0-1,0 1,0-1,0 1,0 0,0 0,-1-1,1 1,-1 0,1 0,-1 0,0 0,1-1,-1 1,0 0,0 0,0 0,-1 0,1 0,0 0,-1-1,1 1,-1 0,0 0,1 0,-1-1,0 1,0 0,0-1,0 1,-1-1,1 1,0-1,-12 9,-1-1,0 0,-1-1,1 0,-1-1,-1-1,1 0,-1-2,-6 2,2 0,-115 28,107-31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1:00.0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1,'0'16,"0"14,0 12,0 4,0 5,0-3,0-2,0-4,0-10</inkml:trace>
  <inkml:trace contextRef="#ctx0" brushRef="#br0" timeOffset="318.361">308 14,'-214'188,"213"-187,-29 37,29-37,1 0,-1 0,1 0,0 0,0 0,-1 1,1-1,0 0,0 0,0 0,0 0,0 0,1 1,-1-1,0 0,0 0,1 0,-1 0,1 0,-1 0,1 0,-1 0,1 0,0 0,-1 0,1 0,0-1,0 1,0 0,-1 0,1-1,0 1,0 0,0-1,0 1,0-1,0 0,1 1,-1-1,147 47,-133-42,5 3,1 0,1-2,-1 0,1-1,0-2,0 0,0-1,0-1,0-1,7-2,-2-3</inkml:trace>
  <inkml:trace contextRef="#ctx0" brushRef="#br0" timeOffset="696.354">616 188,'-6'232,"5"-231,1 0,-1 0,1 1,-1-1,1 0,-1 0,1 0,0 1,0-1,-1 0,1 0,0 1,0-1,0 0,0 1,1-1,-1 0,0 0,0 1,1-1,-1 0,1 0,-1 0,1 0,-1 1,1-1,0 0,0 0,-1 0,1 0,0 0,0-1,0 1,0 0,0 0,0-1,0 1,1 0,-1-1,0 1,0-1,0 0,1 1,-1-1,0 0,0 0,1 1,0-1,9-4,1 0,-1 0,0-1,0-1,0 0,-1 0,1-1,-2 0,8-7,-10 8,107-88,-113 93,-1 1,0-1,0 1,1-1,-1 1,0 0,1-1,-1 1,0-1,1 1,-1 0,1 0,-1-1,1 1,-1 0,0 0,1-1,-1 1,1 0,-1 0,1 0,-1 0,1 0,0 0,-1 0,1 0,-1 0,1 0,-1 0,1 0,-1 0,1 0,-1 0,1 1,-1-1,1 0,-1 0,0 0,1 1,-1-1,1 0,-1 1,0-1,1 0,-1 1,0-1,1 1,-1-1,0 1,1-1,-1 0,0 1,1 30,-1-27,-10 161,19-122,0-30</inkml:trace>
  <inkml:trace contextRef="#ctx0" brushRef="#br0" timeOffset="921.756">1150 14,'12'0,"10"0,10 0,5 0,3 0,-2 0,-6 2,-9 1</inkml:trace>
  <inkml:trace contextRef="#ctx0" brushRef="#br0" timeOffset="1184.048">1097 282,'16'2,"14"1,11 0,10-3,6-6,-8-2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1:03.24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227 39,'3'11,"0"14,-1 10,1 9,-2 7,0 0,0 2,-1-5,0-5,0-6,0-6,-2-12,-2-8</inkml:trace>
  <inkml:trace contextRef="#ctx0" brushRef="#br0" timeOffset="248.336">0 39,'2'-2,"8"-1,11 0,13 1,15 0,15-1,12-1,7 1,1 0,-14 2</inkml:trace>
  <inkml:trace contextRef="#ctx0" brushRef="#br0" timeOffset="628.339">601 320,'-9'4,"-1"1,1 1,0 0,0 0,1 0,0 1,0 0,1 1,0 0,0 0,0 1,1-1,1 1,-1 1,2-1,-1 1,1 0,1 0,-1 0,2 0,-1 0,2 1,-1-1,1 2,2-7,0 1,0-1,1 0,0 0,-1 1,2-1,-1 0,0-1,1 1,0 0,0-1,1 0,-1 1,1-1,0-1,0 1,0-1,0 1,1-1,0 0,-1-1,1 1,0-1,0 0,3 1,5 1,0 0,0-1,0 0,1-1,-1 0,1-1,-1-1,1 0,10-2,46-21,-68 22,0 0,0-1,0 1,-1 0,1-1,0 1,-1-1,1 0,-1 0,1 1,-1-1,0 0,0 0,0 0,0 0,0 0,-1 0,1-1,0 1,-1 0,0 0,1 0,-1-1,0 1,0 0,0 0,-1-1,1 1,0 0,-1 0,0-1,0-1,-1 0,0 0,-1 0,1 0,-1 0,1 0,-1 1,0 0,0-1,-1 1,1 0,-1 1,1-1,-1 0,0 1,0 0,0 0,0 0,-1 1,1-1,0 1,-1 0,1 0,-2 1,-1-2,-1 1,0 0,0 1,0 0,0 0,0 1,1 0,-1 0,0 1,0 0,1 0,-1 1,-3 2,9-5,-1 1,1 0,0 0,-1 1,1-1,0 0,0 1,0-1,0 1,0 0,0-1,0 1,1 0,-1 0,1 0,-1 0,1 1,0-1,0 0,0 1,0-1,0 0,0 1,1-1,-1 1,1-1,0 1,-1 0,1-1,1 1,-1-1,0 1,0-1,1 1,0-1,0 3,12 12</inkml:trace>
  <inkml:trace contextRef="#ctx0" brushRef="#br0" timeOffset="883.658">989 293,'16'0,"14"0,12 0,9 0,5 0,1-3,-6 0,-9 1,-11-1</inkml:trace>
  <inkml:trace contextRef="#ctx0" brushRef="#br0" timeOffset="1160.37">1056 159,'-7'21,"-2"15,0 9,2 5,7 4,7 0,6-6,4-8,0-11</inkml:trace>
  <inkml:trace contextRef="#ctx0" brushRef="#br0" timeOffset="1334.229">1724 159,'0'14,"0"11,0 10,0 7,-2 4,-1 2,-2 0,-1-5,0-4,0-7,1-9</inkml:trace>
  <inkml:trace contextRef="#ctx0" brushRef="#br0" timeOffset="1536.731">1457 52,'14'-4,"13"-2,16-2,12 0,8-1,4 2,-1 1,-14 2</inkml:trace>
  <inkml:trace contextRef="#ctx0" brushRef="#br0" timeOffset="1815.985">1965 333,'-7'18,"-2"11,0 5,3 1,1-1,2-2,5-3,6-6,5-5,6-7,5-5,4-3,4-2,6-7,0-3,1-3,-1-4,-8 0</inkml:trace>
  <inkml:trace contextRef="#ctx0" brushRef="#br0" timeOffset="2071.826">2232 413,'-7'16,"-4"12,-1 10,3 6,3 2,5 2,3 0,5-1,0-4,0-10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1:07.5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99 40,'-4'-1,"1"0,0 1,-1-1,1 1,0 0,-1 0,1 0,-1 0,1 1,0-1,-1 1,1 0,0 0,0 0,-1 1,1-1,0 1,0-1,1 1,-1 0,0 0,1 1,-1-1,1 0,-1 1,1-1,0 1,0 0,0 0,1 0,-1 0,1 0,-1 0,1 0,0 1,0-1,0 3,4 9,1 0,1 0,0-1,0 0,2 0,-1 0,2-1,0 0,1-1,0 1,0-2,2 1,6 5,-2 0,17 20,-16-20,-1 0,0 1,-1 0,-2 1,1 0,-2 1,-1 1,4 11,-13-31,0 0,0 1,-1-1,1 0,-1 0,1 0,-1 0,1 0,-1 1,0-1,1 0,-1 0,0 0,0 1,0-1,0 0,0 0,0 1,-1-1,1 0,0 0,-1 1,1-1,0 0,-1 0,0 0,1 0,-1 0,1 0,-1 0,0 0,0 0,0 0,0 0,0 0,0-1,0 1,0 0,0-1,0 1,0 0,0-1,0 1,0-1,-1 0,1 1,0-1,0 0,-1 0,1 0,0 0,-1 0,-2-3,1 1,0-1,-1 0,1-1,0 1,0 0,1-1,-1 0,1 0,0 1,0-1,0-1,0 1,1 0,0 0,0-1,0 1,0 0,1-1,-1 1,1-1,0 1,0-1,1 1,0-1,0-1,5-32,1 0,2 1,2 0,1 0,2 1,2 1,1 0,-9 16,52-137,-59 197,-4-7,1 1,2-1,2 0,1 1,1-1,2 0,1-1,2 1,1-1,2-1,1 0,12 20,-24-50,0 0,-1-1,1 1,0 0,0 0,1 0,-1-1,0 1,0 0,1-1,-1 1,1-1,0 0,-1 1,1-1,0 0,0 0,-1 0,1 0,0-1,0 1,0 0,0-1,0 1,0-1,0 0,1 0,-1 0,0 0,1 0,3-8</inkml:trace>
  <inkml:trace contextRef="#ctx0" brushRef="#br0" timeOffset="254.32">312 201,'-2'0,"3"0,12 0,14 0,14 0,11-3,11 0,4 0,-11 1</inkml:trace>
  <inkml:trace contextRef="#ctx0" brushRef="#br0" timeOffset="1609.84">687 441,'5'13,"1"0,1 0,0 0,0-1,1 0,1-1,0 0,1 0,0-1,0 0,1 0,1-2,-1 1,8 3,54 47,-71-58,-1 0,1 0,-1 0,1 1,-1-1,0 1,0-1,1 0,-1 1,0 0,0-1,0 1,-1 0,1-1,0 1,-1 0,1 0,-1 0,1 0,-1 0,0-1,0 1,0 0,0 0,0 0,0 0,-1 0,1 0,-1 0,1-1,-1 1,0 0,1 0,-1-1,0 1,0 0,0-1,0 1,-1-1,1 1,0-1,-1 0,1 0,-1 1,1-1,-1 0,0 0,-8 5,-1-1,1 0,-1 0,1-1,-1-1,-1 0,1 0,0-1,-1-1,1 0,-1 0,1-1,-1-1,1 0,-1 0,1-1,-7-3,-17-8</inkml:trace>
  <inkml:trace contextRef="#ctx0" brushRef="#br0" timeOffset="1866.67">780 361,'11'-7,"11"-6,13-4,9-3,10-1,5-1,-6 3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1:10.28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140 1,'-5'0,"-1"0,1 1,0-1,1 1,-1 0,0 0,0 1,0 0,1-1,-1 2,1-1,-1 0,1 1,0 0,0 0,0 0,0 1,1-1,-1 1,1 0,0 0,0 0,0 0,1 0,-1 1,-1 4,0 3,-1 0,2 1,0 0,0-1,1 1,1 0,0 0,1 0,0 0,1 1,5 29,2 1,2-2,2 1,2-1,8 16,-5-15,-2 0,-3 0,-1 2,-2-1,-1 3,-7-39,0 0,0 0,-1 0,0 0,-1 1,0-1,0 0,0-1,-1 1,0 0,-1 0,0-1,0 1,0-1,-1 0,0 0,-1 0,0-1,0 0,0 1,0-2,-1 1,0-1,0 0,-1 0,0 0,1-1,-1 0,-1 0,1-1,-4 1,-12 1,15-3,18-4,-4-1,1 1,0 1,-1-1,1 1,0 1,0-1,0 1,0 0,0 1,0-1,-1 1,1 1,0-1,-1 1,1 1,-1-1,1 1,-1 0,0 0,0 1,0 0,-1 0,1 0,-1 1,2 1,3 13,0-1,-2 1,0 0,-1 1,-1 0,-1 0,-1 1,0-1,-2 1,0 0,-1-1,-2 1,3-1,5 111,-6-69,2 1,3-1,3 0,2-1,4 0,12 34,-8-55,-3-9</inkml:trace>
  <inkml:trace contextRef="#ctx0" brushRef="#br0" timeOffset="914.968">580 362,'0'0,"-1"1,1 0,-1 0,0-1,1 1,-1 0,0-1,0 1,1-1,-1 1,0-1,0 1,0-1,1 0,-1 0,0 1,0-1,0 0,0 0,0 0,0 0,0 0,0 0,0 0,1 0,-1 0,0 0,0 0,0-1,0 1,0 0,0-1,1 1,-1 0,0-1,0 1,0-1,1 0,-1 1,0-1,1 1,-1-1,1 0,-1 0,0 1,1-1,0 0,-1 0,1 0,-1 1,1-1,0 0,0 0,0 0,-1 0,1 0,0 0,0 0,0 0,0 0,0 1,1-1,-1 0,0 0,0 0,1-1,1-69,0 46,-1 1,-1-1,-1 1,-1-1,-4-11,6 35,1 0,-1 1,0-1,0 0,1 1,-1-1,0 0,1 1,-1-1,0 0,1 1,-1-1,1 1,-1-1,1 1,0-1,-1 1,1-1,-1 1,1 0,0-1,-1 1,1 0,0-1,0 1,-1 0,1 0,0 0,0 0,-1 0,1 0,0 0,0 0,-1 0,1 0,0 0,0 0,-1 0,1 1,0-1,-1 0,2 1,2-1,4 0,7 0,0 0,1 0,-1 2,0 0,1 1,-1 0,-1 1,1 1,0 0,2 3,-12-2,0 0,0 0,-1 0,0 0,0 1,-1 0,0 0,0 0,-1 0,1 0,-2 1,1-1,-1 0,0 1,0 0,-1-1,0 1,-1-1,1 1,-1-1,-2 7,2 1,-5 80,1-49,2 1,3-1,1 0,2 1,3-1,5 21,-3-39,8 63,-17-89,1 0,-1-1,1 1,-1 0,0 0,0-1,1 1,-1-1,0 1,-1-1,1 1,0-1,0 1,-1-1,1 0,0 0,-1 0,1 0,-1 0,0 0,1 0,-1 0,0-1,1 1,-1-1,0 1,0-1,0 0,1 1,-1-1,0 0,0 0,-1-1,-62-9,57 6,1 1,0-1,-1-1,2 1,-1-1,0 0,1-1,0 0,0 0,1 0,-3-4,6 8,0 0,1-1,-1 1,1 0,-1-1,1 1,0-1,0 0,0 1,1-1,-1 0,0 1,1-1,0 0,0 0,0 1,0-1,0 0,0 0,1 0,-1 1,1-1,0 0,0 1,0-1,0 1,0-1,1 1,-1-1,1 1,0 0,-1 0,1 0,0 0,1-1,61-38,-44 29</inkml:trace>
  <inkml:trace contextRef="#ctx0" brushRef="#br0" timeOffset="1223.149">928 576,'16'-5,"12"-1,8-2,5 0,2 2,-4 2,-6 1,-9 2</inkml:trace>
  <inkml:trace contextRef="#ctx0" brushRef="#br0" timeOffset="1646.267">968 536,'-4'5,"0"0,1 0,-1 1,1 0,0 0,0 0,1 0,0 0,0 0,0 1,1-1,0 1,0-1,1 1,0-1,0 1,0-1,1 1,0-1,0 1,1-1,0 1,0-1,0 0,1 0,3 5,-2-8,1 0,0 0,-1-1,1 0,0 0,0-1,1 1,-1-1,0 0,0 0,1-1,-1 1,0-1,1-1,-1 1,5-1,4 0,96 12,-106-9,0-1,0 1,0-1,0 1,-1 0,1 0,-1 1,1-1,-1 1,0 0,0 0,0 0,0 0,-1 0,1 1,-1-1,0 1,0-1,0 1,-1 0,1 0,-1 0,0 0,0 0,0 1,0 1,-1 0,0 1,-1-1,1 1,-1-1,-1 0,1 1,-1-1,0 0,0 0,-1 0,1 0,-2-1,1 1,0-1,-1 1,0-1,0-1,-1 1,1 0,-1-1,0 0,0 0,-1-1,1 1,-1-1,0 0,1-1,-1 1,-1-1,-2 0,8-1,0 0,0-1,0 0,-1 1,1-1,0 0,0 0,-1 1,1-1,0 0,-1 0,1-1,0 1,0 0,-1 0,1-1,0 1,0 0,-1-1,1 1,0-1,0 0,0 1,0-1,0 0,0 0,0 0,0 1,0-1,0 0,0 0,1 0,-1-1,0 1,1 0,-1 0,1 0,-1 0,1-1,0 1,-1 0,1 0,0-1,0 1,0 0,0 0,0-1,0 1,0 0,0-1,0-13</inkml:trace>
  <inkml:trace contextRef="#ctx0" brushRef="#br0" timeOffset="1899.692">1423 482,'18'0,"13"0,8 0,6 0,3 0,-3 0,-4 0,-9 0</inkml:trace>
  <inkml:trace contextRef="#ctx0" brushRef="#br0" timeOffset="2086.39">1476 669,'23'7,"16"2,14-3,6-2,0-4,-6-2,-11-1</inkml:trace>
  <inkml:trace contextRef="#ctx0" brushRef="#br0" timeOffset="3015.101">2425 389,'0'4,"0"9,0 11,0 11,0 5,0 6,0 2,-2-1,-1-3,-2-6,-1-5,2-12,0-14,2-8</inkml:trace>
  <inkml:trace contextRef="#ctx0" brushRef="#br0" timeOffset="3255.458">2172 282,'0'-5,"6"-3,15-1,18-1,20-1,17-1,9 2,3 2,-6 3,-14 6,-19 6,-17 2</inkml:trace>
  <inkml:trace contextRef="#ctx0" brushRef="#br0" timeOffset="3697.026">2625 482,'0'307,"0"-305,0 0,-1 0,1-1,0 1,0 1,0-1,0 0,0 0,0 0,1-1,-1 1,0 0,1 0,0 0,0 0,-1 0,1 0,0-1,0 1,1 0,-1-1,0 1,0-1,1 1,-1-1,1 0,-1 1,1-1,0 0,0 0,-1 0,1 0,0-1,1 1,10 0,0 0,1-1,-1-1,0-1,0 1,0-2,0 0,0-1,0 0,0 0,-1-2,0 0,0 0,-1-1,-5 5,-1-1,0 0,0-1,0 1,-1-1,1 0,-1 0,0 0,0 0,0-1,0 0,-1 0,0 0,0 0,0 0,-1-1,0 1,0-1,0 0,0-3,-7 2,-6 22,3 9,0 0,1 1,2-1,0 1,2 0,1 1,1-1,1 0,1 1,1-1,4 14,-1 6</inkml:trace>
  <inkml:trace contextRef="#ctx0" brushRef="#br0" timeOffset="4297.967">848 1578,'0'21,"2"17,1 15,0 9,-1 3,0-1,-3-1,-2-5,-2-8,0-10,1-14,0-12</inkml:trace>
  <inkml:trace contextRef="#ctx0" brushRef="#br0" timeOffset="4627.633">1222 1606,'-223'172,"88"-69,134-102,1 1,-1-1,0 1,1-1,-1 0,0 1,1 0,0-1,-1 1,1-1,0 1,0 0,0-1,0 1,0-1,0 1,0 0,1-1,-1 1,1-1,-1 1,1-1,-1 1,1-1,0 1,0-1,0 0,0 1,0-1,0 0,0 0,0 0,0 0,1 0,-1 0,0 0,1 0,-1 0,0-1,1 1,-1 0,1-1,0 1,-1-1,1 0,-1 0,1 1,-1-1,2 0,8 6,171 106,-176-108,1 0,-1-1,1 1,0-1,0-1,0 1,1-1,-1-1,0 1,1-1,-1 0,1-1,0 0,-1 0,1-1,-1 0,1 0,-1-1,2 0,9-7</inkml:trace>
  <inkml:trace contextRef="#ctx0" brushRef="#br0" timeOffset="4904.893">1369 1952,'0'10,"0"-1,1 0,-1 0,2 0,-1 0,1 0,1 0,0 0,0-1,0 1,1-1,1 0,-1 0,1 0,0 0,1-1,0 0,0 0,1-1,0 0,0 0,0 0,1-1,7 4,55 58,-69-66,0 0,0 0,0 0,0 0,-1 0,1 0,0 0,-1 0,1 1,-1-1,1 0,-1 0,0 0,1 1,-1-1,0 0,0 0,0 1,0-1,0 0,0 1,0-1,0 0,-1 0,1 1,0-1,-1 0,1 0,-1 0,1 0,-1 1,0-1,1 0,-1 0,0 0,0 0,0-1,0 1,0 0,0 0,0 0,0-1,0 1,0 0,0-1,0 1,-1-1,-62 19,48-17,-1 0,1-2,-1 0,1 0,-1-2,1 0,0-1,-6-2,-22-8</inkml:trace>
  <inkml:trace contextRef="#ctx0" brushRef="#br0" timeOffset="5183.562">1410 1832,'16'-9,"14"-5,11-3,8 0,4 0,1 3,-3 4,-10 4</inkml:trace>
  <inkml:trace contextRef="#ctx0" brushRef="#br0" timeOffset="5425.915">2051 1739,'21'-2,"13"-1,10 0,2 1,-2 0,-9 1</inkml:trace>
  <inkml:trace contextRef="#ctx0" brushRef="#br0" timeOffset="5681.232">2011 1952,'18'5,"16"-1,12-4,11-3,4-4,-1-3,-12 0</inkml:trace>
  <inkml:trace contextRef="#ctx0" brushRef="#br0" timeOffset="6615.255">2706 1819,'7'-2,"2"3,2 9,-1 10,-2 9,-3 8,-1 4,-5 2,-2-2,-2-1,-1-5,-1-7,0-9,4-13,2-8</inkml:trace>
  <inkml:trace contextRef="#ctx0" brushRef="#br0" timeOffset="6868.61">2612 1632,'0'-2,"9"-1,15-2,16-3,18 0,12 0,9 0,-1 2,-7 3,-15 0</inkml:trace>
  <inkml:trace contextRef="#ctx0" brushRef="#br0" timeOffset="8116.411">2934 1980,'189'-11,"-183"10,0 0,-1 1,1 0,0 1,0-1,-1 1,1 0,-1 0,1 1,-1 0,1 0,-1 0,0 0,0 1,0 0,0 0,0 0,-1 1,1 0,-1 0,0 0,0 0,-1 0,1 1,-1 0,0 0,0 0,0 0,1 4,-3 6,0 1,-1-1,-1 1,0-1,-1 0,0 1,-2-1,0 0,0 0,-1-1,-1 0,-1 0,-3 5,-11 35,13-34,3-9</inkml:trace>
  <inkml:trace contextRef="#ctx0" brushRef="#br0" timeOffset="8364.349">3027 2167,'13'-5,"17"-3,16-3,12-2,10-3,2-4,-11 2</inkml:trace>
  <inkml:trace contextRef="#ctx0" brushRef="#br0" timeOffset="8535.891">3615 1900,'16'-5,"16"-1,15-2,13 0,7 0,1 0,-3 3,-11 1,-15 2</inkml:trace>
  <inkml:trace contextRef="#ctx0" brushRef="#br0" timeOffset="8730.183">3896 1686,'-5'16,"-1"11,1 12,0 9,2 6,1 3,1-1,0-4,1-4,3-7,2-11,1-11</inkml:trace>
  <inkml:trace contextRef="#ctx0" brushRef="#br0" timeOffset="8984.311">4337 1752,'-7'21,"-4"15,-1 11,0 5,2-1,2-1,4-5,1-8,1-8,2-9</inkml:trace>
  <inkml:trace contextRef="#ctx0" brushRef="#br0" timeOffset="9254.587">4029 1565,'18'-4,"23"-5,16 0,14 2,6 1,-5 5,-13 2</inkml:trace>
  <inkml:trace contextRef="#ctx0" brushRef="#br0" timeOffset="9520.874">4444 1900,'6'19,"0"0,1-1,1 0,1 0,0 0,2-1,-1-1,2 0,6 6,18 24,-24-33,0 1,-1 1,0 0,-1 0,-1 1,-1 1,0-1,-1 1,0 2,-6-17,-1-1,1 1,-1 0,1-1,-1 1,1 0,-1-1,0 1,0 0,0 0,0-1,0 1,-1 0,1 0,0-1,-1 1,1 0,-1-1,0 1,1-1,-1 1,0-1,0 1,0-1,0 1,0-1,0 0,-1 0,1 1,0-1,-1 0,1 0,-1 0,1-1,-1 1,1 0,-1 0,0-1,1 1,-1-1,0 0,1 1,-1-1,0 0,0 0,-7 1,-1 0,1-1,-1 0,1-1,-1 0,1 0,0-1,0 0,-1-1,1 0,-27-10</inkml:trace>
  <inkml:trace contextRef="#ctx0" brushRef="#br0" timeOffset="9698.4">4391 1872,'20'-7,"1"0,0 1,0 1,1 1,-1 1,1 0,0 2,4 1,-25 0,1-1,-1 1,1 0,-1 0,1 0,0 0,-1 1,1-1,-1 0,1 1,-1-1,1 1,-1-1,1 1,-1 0,1 0,-1 0,0-1,0 1,1 0,-1 1,0-1,0 0,0 0,0 0,0 1,0-1,0 0,-1 1,1-1,0 1,-1-1,1 1,-1-1,0 1,1 0,-1-1,0 1,0-1,0 1,0 0,0-1,-1 1,1-1,0 1,-1-1,1 1,-1-1,1 1,-1-1,0 1,0 0,-10 15,0-1,-1 0,0-1,-2 0,0-1,0 0,-1-1,-1-1,0 0,-11 5,-3 5,0-1,7-4,-1 0,2 1,1 2,-14 15,33-34,1 0,0 0,0 0,0 0,-1 0,1 0,0 0,1 1,-1-1,0 0,0 1,0-1,1 0,-1 1,1-1,-1 1,1-1,0 1,-1-1,1 1,0-1,0 1,0-1,0 1,0-1,0 1,1-1,-1 1,0-1,1 1,-1-1,1 1,0-1,-1 0,1 1,0-1,0 0,0 0,0 0,0 1,0-1,0 0,0 0,2 0,11 4,0 0,1-1,-1-1,1 0,0-2,0 1,0-2,0 0,0 0,0-2,0 0,0 0,2-2,46-7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2:18.1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0 201,'35'18,"12"-6,0-3,0-1,1-3,-1-1,1-3,32-4,-84 3,-5 0</inkml:trace>
  <inkml:trace contextRef="#ctx0" brushRef="#br0" timeOffset="382.052">161 1,'-2'2,"-1"6,0 10,1 13,0 14,1 9,1 10,-1 5,1 0,1-2,-1-4,0-4,0-7,0-7,0-12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22:20.8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247 69,'0'16,"0"14,0 14,-2 8,-4 6,0 1,-1-3,0-4,1-7,2-8,2-9,0-8</inkml:trace>
  <inkml:trace contextRef="#ctx0" brushRef="#br0" timeOffset="306.181">6 83,'-4'-3,"2"0,9 1,12-1,15-1,16-2,15-3,9-2,5 1,0 1,-6 0,-8 3,-10 2,-13 2,-13 1</inkml:trace>
  <inkml:trace contextRef="#ctx0" brushRef="#br0" timeOffset="622.349">500 336,'21'-2,"15"-1,9-2,1 0,-2-2,-5 1,-7 1,-8 1</inkml:trace>
  <inkml:trace contextRef="#ctx0" brushRef="#br0" timeOffset="1102">487 336,'-6'12,"0"1,1-1,0 1,1 0,1 0,0 0,0 0,2 1,-1-1,2 1,0-1,0 1,2 4,-2-17,1 1,-1 0,1-1,0 1,0-1,-1 1,1-1,0 1,0-1,0 1,1-1,-1 0,0 0,0 0,1 0,-1 0,1 0,-1 0,1 0,-1 0,1 0,-1-1,1 1,0-1,-1 0,1 1,0-1,0 0,-1 0,1 0,1 0,57-9,-50 7,-5-1,1 1,0 0,0 0,1 0,-1 1,0 0,0 0,1 1,-1-1,0 2,1-1,-1 0,0 1,1 1,-1-1,0 1,0 0,0 0,0 0,0 1,-1 0,1 0,-1 1,0-1,0 1,0 0,0 1,2 2,-4 0,1-1,-1 0,0 0,-1 1,0 0,0-1,0 1,-1 0,0 0,0 0,-1 0,0 0,0 0,-1 0,0 0,0 0,0 0,-1 0,0-1,0 1,-1-1,0 1,0-1,0 0,-1 0,0 0,0-1,-1 1,1-1,-1 0,0 0,-5 3,-1-3,1 0,-2 0,1-1,0 0,-1-1,0-1,0 0,0 0,0-1,0-1,0 0,0 0,0-1,-5-2,13 3,5-1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19:47.2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15175 3232,'-6'26,"1"1,1-1,1 1,1-1,2 3,-1 4,-18 805,18-734,-4 1,-5-1,-12 52,21-147,0 0,-1 0,0 0,0 0,0 0,-1-1,-1 1,0-1,0 0,0 0,-1 0,0 0,-1-1,1 0,-1 0,-1 0,1-1,-1 0,-1 0,1-1,-1 0,-2 1,-22 1</inkml:trace>
  <inkml:trace contextRef="#ctx0" brushRef="#br0" timeOffset="404.919">14827 4154,'67'0,"1"3,-2 3,1 3,20 7,-84-16,-1 0,0 0,1 0,-1 1,1-1,-1 1,1-1,-1 1,0 0,1 0,-1-1,0 2,0-1,0 0,0 0,0 1,0-1,0 1,0 0,0-1,-1 1,1 0,-1 0,1 0,-1 0,0 0,0 1,0-1,0 0,0 1,0-1,-1 0,1 1,-1-1,0 1,1-1,-5 14,3-14,0 0,1 0,-1 0,0 0,1 1,0-1,-1 0,1 1,0-1,0 0,0 1,0-1,1 0,-1 1,1-1,-1 0,1 0,0 0,0 1,0-1,0 0,0 0,0 0,1-1,0 2,4 1,-1-1,1 0,0 0,0 0,1-1,-1 1,0-2,1 1,-1-1,1 0,0 0,-1-1,1 1,0-2,-1 1,1-1,0 0,-1 0,1-1,-1 0,1 0,-1 0,0-1,0 0,2-2,-4 2,-1 0,1 0,-1 0,0-1,0 0,0 1,0-1,-1 0,1-1,-1 1,0 0,0-1,-1 1,1-1,-1 1,0-1,-1 0,1 1,-1-1,1 0,-2 0,1 1,0-1,-1 0,0 1,0-1,0 0,-1 1,1-1,-1 1,0 0,-1-1,1 1,-1 0,1 1,-1-1,-1 0,1 1,0-1,-1 1,1 0,-1 0,0 1,0-1,0 1,-1 0,0-1,-1 2,0 0,0 1,0-1,0 1,0 0,0 1,0-1,0 1,0 0,0 1,1-1,-1 1,0 0,1 1,-1-1,0 2,4-3,-1 0,1 1,-1 0,1-1,-1 1,1 0,0 0,0 0,0 0,0 1,0-1,0 1,1-1,-1 1,1-1,0 1,-1 0,1 0,1 0,-1-1,0 1,1 0,-1 0,1 0,0 0,0 0,0 0,0 0,1 0,-1 0,1 0,1 2,0 0,1 0,-1-1,1 1,1-1,-1 0,1 0,-1 0,1 0,0-1,1 1,-1-1,0 0,1 0,0-1,0 1,0-1,2 1,25 9</inkml:trace>
  <inkml:trace contextRef="#ctx0" brushRef="#br0" timeOffset="1252.11">15602 3767,'-2'-2,"-1"0,-1 0,1 1,0-1,0 1,-1 0,1 0,0 0,-1 0,1 1,-1-1,1 1,-1 0,1 0,-1 0,1 1,-1-1,1 1,-1 0,1 0,0 0,-1 0,1 1,0-1,0 1,0 0,0 0,0 0,0 0,1 0,-1 1,1-1,-1 1,1 0,-1 7,0 1,1 0,0 0,1 0,0 0,1 0,0 0,1 0,0 0,1 0,0 0,1-1,0 1,0-1,1 1,1 0,-2-3,38 118,40 150,-80-272,-1-3,-1 0,1 0,0 0,-1 0,1 0,0 0,0 1,0-1,0 0,0 0,0 0,0 0,0 0,1 0,-1 1,0-1,1 0,-1 0,1 0,-1 0,1 0,-1 0,1 0,0 0,-1-1,1 1,0 0,0 0,0 0,0-1,0 1,-1 0,1-1,0 1,0-1,1 1,-1-1,0 0,0 1,0-1,0 0,0 0,0 0,0 0,1 0,-1 0,0 0,0 0,0 0,0 0,0-1,0 1,0 0,0-1,0 1,1-1,11-12,0 0,-1 0,-1-2,-1 1,0-1,0-1,-2 1,0-2,0 1,-1-4,56-148,-62 166,-1 1,0-1,1 1,-1 0,1-1,0 1,0 0,-1-1,1 1,0 0,0 0,0-1,0 1,0 0,1 0,-1 0,0 1,0-1,1 0,-1 0,0 1,1-1,-1 1,1-1,-1 1,1-1,-1 1,1 0,-1 0,1 0,-1 0,1 0,-1 0,1 0,-1 0,1 1,-1-1,1 1,-1-1,1 1,-1-1,0 1,1 0,-1 0,0 0,0-1,1 1,-1 0,0 1,0 0,13 7,-1 1,0 0,0 1,-2 1,1 0,4 7,-12-14,0 0,-1 0,0 0,1 1,-2-1,1 1,-1 0,0 0,0 0,0 0,-1 0,0 0,0 0,-1 1,0-1,0 0,0 0,-1 5,-6 12,6-20,0-1,-1 1,1 0,0 0,0-1,1 1,-1 0,0 0,1 0,0 0,0 0,0 0,0 0,0 0,0 0,1 0,-1-1,1 1,0 0,0 0,0 0,1-1,-1 1,0 0,1-1,0 0,-1 1,1-1,2 2,5 0,0 1,1-2,0 1,-1-1,1-1,0 0,1 0,-1-1,0 0,0-1,1 0,-1-1,0 0,8-2,-13 3,1-1,-1 0,1 0,-1-1,0 1,0-1,0 0,0 0,0-1,0 1,0-1,-1 0,1-1,-1 1,0-1,0 0,0 0,-1 0,1 0,-1-1,0 1,0-1,-1 0,2-3,-4 9,-1-1,1 0,0 0,0 0,-1 0,1 0,0 0,-1 0,1 0,0 1,0-1,-1 0,1 0,0 0,-1 0,1 0,0-1,0 1,-1 0,1 0,0 0,0 0,-1 0,1 0,0 0,0 0,-1-1,1 1,0 0,0 0,-1 0,1 0,0-1,0 1,0 0,0 0,-1-1,1 1,0 0,0 0,0-1,0 1,0 0,0 0,0-1,0 1,0 0,0-1,0 1,0 0,0 0,0-1,0 1,0 0,0-1,0 1,0 0,0 0,0-1,0 1,0 0,1 0,-1-1,0 1,0 0,0 0,1-1,-17 18,15-15,-1 1,1-1,0 1,0-1,1 1,-1-1,0 1,1 0,0 0,0-1,-1 1,1 0,1-1,-1 1,0 0,1-1,-1 1,1 0,0-1,0 1,0-1,0 1,1-1,-1 1,1-1,-1 0,1 0,0 0,-1 0,1 0,0 0,1 0,-1-1,0 1,1-1,2 2,0 0,0 0,1 0,0-1,-1 0,1 0,0-1,0 1,0-1,0-1,0 1,0-1,0 0,0 0,4-1,-5 0,0-1,0 1,1-1,-1 0,0 0,0 0,-1-1,1 0,0 0,-1 0,0 0,0-1,0 1,0-1,0 0,-1-1,0 1,0 0,0-1,0 0,-1 0,1 0,-1 0,-1 0,1 0,-1 0,0 0,0-1,0 1,-1-1,1 1,-2 0,1-1,0 1,-1-1,0 1,0 0,-1 0,0-1,1 1,-2 0,1 0,-1 1,1-1,-1 0,0 1,-1 0,1 0,-1 0,0 0,0 0,0 1,-4-2,1 1,0 1,-1 0,0 1,0 0,0 0,0 1,0 0,0 0,0 1,0 0,0 0,0 1,0 0,0 1,-8 2,11-3,0 0,0 1,0 0,0 0,1 0,-1 1,1 0,-1 0,1 0,0 0,0 1,0-1,1 1,-1 0,1 0,0 0,0 1,0-1,1 1,-1-1,1 1,0 0,1 0,-1 0,1 1,1-2,0 1,0-1,0 1,1 0,0-1,0 1,0-1,1 1,-1-1,1 0,0 1,0-1,1 0,-1 0,1-1,0 1,0 0,0-1,0 0,1 0,-1 0,1 0,0 0,0-1,0 1,0-1,0 0,0-1,4 2,28 10</inkml:trace>
  <inkml:trace contextRef="#ctx0" brushRef="#br0" timeOffset="1544.841">16592 3941,'-1'-1,"0"0,-1 0,1 0,0 0,0 1,-1-1,1 0,0 1,0 0,-1-1,1 1,-1 0,1-1,0 1,-1 0,1 0,-1 0,1 0,-1 0,1 1,0-1,-1 0,1 1,0-1,-1 1,1-1,0 1,-1 0,1-1,0 1,0 0,0 0,0 0,0 0,0 0,0 0,0 0,0 0,0 0,1 1,-1-1,0 0,1 0,-1 1,1-1,-1 0,1 1,0 0,-2 13,2 1,0-1,0 0,2 1,0-1,0 0,5 11,1 19,28 238,-34-279,-1 1,1-1,0 1,0-1,0 1,0-1,1 0,0 0,0 0,0-1,0 1,0-1,1 1,0-1,-1 0,1 0,0-1,1 1,-1-1,0 0,1 0,-1-1,1 1,0-1,-1 0,1 0,0 0,4-1,86 11,-51-9</inkml:trace>
  <inkml:trace contextRef="#ctx0" brushRef="#br0" timeOffset="-38133.654">4226 76,'-19'0,"14"-1,0 0,-1 1,1-1,0 1,0 0,0 1,0-1,0 1,0 0,0 1,0-1,1 1,-1 0,0 0,1 0,-1 0,1 1,0 0,0 0,0 0,-2 3,-1 6,1 1,1 1,0-1,1 1,0 0,1 0,0 0,1 0,1 0,0 5,1-11,-7 58,4 0,3-1,2 1,3 0,4-1,2 0,5 11,79 237,-93-309,-1 1,0 0,0-1,0 1,-1 0,0 0,1 0,-2-1,1 1,-1 0,1 0,-1 0,-1-1,1 1,-1 0,1-1,-1 0,-1 1,1-1,0 0,-1 0,0 0,0 0,0-1,-1 1,1-1,-1 0,0 0,0 0,0 0,-2 0,-14 4,0 0,0-2,-1 0,0-2,0 0,-1-1,1-1,0-1,0-1,-1-1,-13-3,9 3,27 2,-1 0,0 0,0 1,0-1,0 0,0 1,1-1,-1 0,0 1,0-1,0 0,0 0,0 1,0-1,0 0,0 1,0-1,0 0,0 1,0-1,0 0,0 1,0-1,-1 0,1 1,0-1,0 0,0 0,0 1,-1-1,1 0,0 0,0 1,0-1,-1 0,1 0,0 0,-1 1,1-1,0 0,0 0,-1 0,1 0,0 0,-1 1,1-1,0 0,44 39,-16-16,-1 2,-1 1,-1 2,21 27,-31-30,-1 0,-2 1,0 0,-1 1,-2 0,-1 1,-1 0,-1 0,-1 4,3 43,-2-1,-6 71,-14 99,-14 29,-11 148,38-388,-3 7,2-1,2 1,1-1,3 1,0-1,3 0,2 0,-8-34,0-1,1 1,-1-1,1 0,0 1,1-1,-1 0,1 0,0 0,0-1,0 1,0-1,0 0,1 1,1 0,17 4</inkml:trace>
  <inkml:trace contextRef="#ctx0" brushRef="#br0" timeOffset="-37034.506">4881 718,'0'0,"0"-1,0 1,0 0,0-1,0 1,0 0,0-1,0 1,0 0,0 0,0-1,0 1,0 0,-1-1,1 1,0 0,0-1,0 1,0 0,0 0,-1-1,1 1,0 0,0 0,-1 0,1-1,0 1,0 0,-1 0,1 0,0 0,0-1,-1 1,1 0,0 0,-1 0,1 0,0 0,0 0,-1 0,1 0,0 0,-1 0,1 0,0 0,-1 0,1 0,0 0,0 0,-1 0,1 0,0 1,-1-1,1 0,0 0,0 0,-1 0,1 1,0-1,0 0,-1 0,1 1,0-1,0 0,0 1,2-33,-1 29,2-23,6-35,-3-1,-2 0,-4-54,0 113,0-2,0 0,-1 0,1 0,-1 0,0 0,0 0,-1 0,1 0,-1 0,0 1,0-1,-1 1,0-1,-2-2,4 6,1 1,-1 0,0 0,0-1,0 1,0 0,1 0,-1 0,0 0,0 0,0 0,0 0,1 1,-1-1,0 0,0 0,0 1,1-1,-1 0,0 1,0-1,1 1,-1-1,0 1,1-1,-1 1,0 0,1-1,-1 1,1-1,-1 1,1 0,0 0,-1-1,1 1,0 0,-1 0,1 0,0-1,0 1,0 0,-1 0,1 0,0 0,0-1,0 1,1 0,-1 0,0 0,0 0,0-1,1 1,-1 0,0 0,1 0,-1 2,1 0,-1 0,1 0,0-1,0 1,0 0,1 0,-1-1,1 1,-1-1,1 1,0-1,0 0,0 0,0 0,0 0,1 0,-1 0,1 0,-1-1,1 1,-1-1,1 0,0 0,0 0,-1 0,4 0,81 13,-86-14,190 3,-189-3,1 0,-1 1,1-1,-1 1,0-1,1 1,-1 0,0 0,0 0,1 1,-1-1,0 0,0 1,0-1,-1 1,1 0,0-1,-1 1,1 0,-1 0,1 0,-1 0,0 1,0-1,0 0,0 0,0 1,-1-1,1 0,-1 1,1-1,-1 1,0-1,0 3,1 257,10-132,6 0,5 2,1 2,4 107,-33-102,5-131,0 1,-1-1,-1 0,1 0,-1-1,0 1,-1 0,0-1,0 0,-1 0,1 0,-2-1,1 1,-1-1,-4 3,7-6,0-1,-1 0,1 1,-1-1,0 0,0-1,0 1,1-1,-2 0,1 0,0 0,0 0,0-1,0 1,0-1,-1 0,1-1,0 1,0-1,0 0,0 0,0 0,0 0,0-1,0 1,0-1,0 0,1 0,-1-1,1 1,-1-2,-7-4,0-2,1 0,1 0,-1 0,2-1,0-1,0 1,1-1,0-1,-10-23,2-1,2 0,1-1,2 0,2-1,1 0,2-1,2 1,1-23,1 56,1 0,0 0,0 0,0 0,0 0,1 0,0 0,0 1,1-1,0 0,0 0,0 1,1-1,-1 1,1 0,0 0,1 0,0 0,-1 0,1 1,1 0,-1 0,1 0,-1 0,1 1,0-1,3 0,12-3,0 1,0 1,1 1,0 0,0 2,13-1,-16 2,48-4</inkml:trace>
  <inkml:trace contextRef="#ctx0" brushRef="#br0" timeOffset="-36603.131">6018 612,'13'0,"16"0,18-3,13 0,8 0,0 1,-8 0,-14 1</inkml:trace>
  <inkml:trace contextRef="#ctx0" brushRef="#br0" timeOffset="-36349.804">6044 758,'18'5,"22"1,23 0,23-1,17-2,9-1,-13-1</inkml:trace>
  <inkml:trace contextRef="#ctx0" brushRef="#br0" timeOffset="-20084.785">5121 2202,'5'-13,"1"-3,0 8,-1 15,-2 18,-1 17,-3 19,-4 14,-5 8,-4 4,-1-2,1-4,4-6,3-12,5-12,10-15,8-15,1-11</inkml:trace>
  <inkml:trace contextRef="#ctx0" brushRef="#br0" timeOffset="-19753.666">5509 2256,'-54'47,"2"2,3 2,-19 26,16-18,-10 14,60-72,1 0,0-1,0 1,0 0,0 0,0 0,0 0,0 0,1 0,-1 0,0 0,1 0,-1 0,0 0,1 0,-1 1,1-1,0 0,-1 0,1 1,0-1,0 0,0 0,-1 1,2-1,-1 0,0 1,0-1,0 0,0 0,1 1,-1-1,1 0,-1 0,1 0,-1 1,1-1,0 0,0 0,-1 0,1 0,0 0,0 0,0-1,0 1,0 0,0 0,0-1,0 1,1 0,-1-1,158 52,-53-2,-79-35,0-2,1 0,1-2,-1-1,2-1,-1-1,1-2,0-1,5-1,13-4</inkml:trace>
  <inkml:trace contextRef="#ctx0" brushRef="#br0" timeOffset="-36035.127">7234 224,'14'0,"20"0,18 0,18 0,11 0,6 0,-3 2,-10 1,-14 0,-25-1,-18 0</inkml:trace>
  <inkml:trace contextRef="#ctx0" brushRef="#br0" timeOffset="-35404.776">7100 264,'-31'60,"31"-59,1 1,0 0,0-1,-1 1,1-1,0 1,1-1,-1 0,0 1,0-1,0 0,1 0,-1 0,1 0,-1 0,1 0,-1 0,1 0,0-1,-1 1,1-1,0 1,-1-1,1 0,0 1,0-1,-1 0,1 0,0 0,0 0,5 1,74 14,0 4,-1 3,-1 3,-2 5,0 2,-3 4,0 3,-73-39,10 6,0 0,1 1,-2 0,1 1,-1 0,-1 1,1-1,-1 2,-1 0,0 0,0 0,6 12,-14-20,0 0,0 1,0-1,0 1,-1-1,1 0,-1 1,1-1,-1 0,0 0,0 1,0-1,0 0,0 0,-1 0,1 0,0 0,-1 0,0-1,1 1,-1 0,0-1,0 1,0-1,0 0,0 0,0 0,0 0,0 0,-1 0,1 0,0-1,-1 1,1-1,-1 1,-48 15,0-1,-1-3,-1-2,-17 0,-15 3,57-8,-11 0,0 2,1 1,0 3,0 0,1 3,-34 17,69-30,-1-1,1 1,-1 0,1 0,-1 1,1-1,0 0,0 1,-1-1,1 1,0 0,1 0,-1 0,0 0,0 0,1 0,-1 0,1 1,0-1,0 0,0 1,0-1,0 1,0 0,1-1,-1 1,1-1,0 1,-1 0,1-1,1 1,-1 0,0-1,1 1,-1 0,1-1,0 1,0-1,0 1,0-1,4 2,1 0,-1 0,1-1,0 0,0 0,1-1,-1 0,0 0,1 0,-1-1,1 1,0-2,-1 1,1-1,3 0,-1 1,92 2,1-5,100-14,-35 2,240 1,-385 14</inkml:trace>
  <inkml:trace contextRef="#ctx0" brushRef="#br0" timeOffset="-34848.24">9012 224,'0'18,"0"20,-2 14,-1 13,0 8,0 4,0-3,-1-4,-2-6,0-8,1-10,0-13,-3-18,1-12</inkml:trace>
  <inkml:trace contextRef="#ctx0" brushRef="#br0" timeOffset="-34548.043">8651 130,'-67'-36,"67"35,0 1,0-1,-1 1,1-1,0 1,0-1,0 1,0-1,0 1,0 0,0-1,0 1,0-1,0 1,0-1,1 1,-1-1,0 1,0-1,0 1,1 0,-1-1,0 1,0-1,1 1,-1 0,0-1,1 1,-1 0,0 0,1-1,-1 1,0 0,1 0,-1-1,1 1,-1 0,1 0,-1 0,0 0,1-1,-1 1,1 0,-1 0,1 0,-1 0,1 0,-1 0,1 1,-1-1,1 0,-1 0,0 0,1 0,-1 0,1 1,305-33,264-14,-552 45,62 6,-79-4,-1-1,1 1,0-1,-1 1,1-1,-1 1,0-1,1 1,-1 0,1-1,-1 1,0-1,0 1,1 0,-1-1,0 1,0 0,0 0,0-1,1 1,-1 0,0 0,0-1,-1 1,1 0,0-1,0 1,0 0,0-1,-1 1,1 0,0-1,-1 1,1 0,0-1,-1 1,1 0,-1-1,1 1,-1-1,1 1,-1-1,1 1,-1-1,1 0,-1 1,0-1,1 0,-1 1,0-1,1 0,-2 0,-22 19</inkml:trace>
  <inkml:trace contextRef="#ctx0" brushRef="#br0" timeOffset="-33701.234">9640 799,'0'11,"0"11,0 6,0 3,3 0,6 0,8-3,7-6,8-7,9-7,3-6,-5-3</inkml:trace>
  <inkml:trace contextRef="#ctx0" brushRef="#br0" timeOffset="-33377.587">9681 384,'-15'-2,"-63"-2,75 4,1 0,0 1,0-1,-1 1,1-1,0 1,0 0,0 0,0 0,0 0,0 0,0 0,0 1,0-1,1 0,-1 1,0 0,1-1,-1 1,1 0,0 0,0 0,0 0,0 0,0 0,0 0,0 0,0 0,1 0,-1 3,1-2,0 1,0-1,0 1,1-1,-1 0,1 1,0-1,0 0,0 1,0-1,0 0,1 0,0 0,0 0,-1 0,2-1,-1 1,0 0,0-1,1 0,-1 1,1-1,0 0,0 0,0-1,0 1,2 1,3 1,0 0,1-1,-1 0,0 0,1-1,0 0,0 0,-1-1,1 0,3 0,-9-1,0 0,0 0,0 0,-1 0,1 0,0-1,0 1,0-1,0 0,0 0,0 0,-1 0,1 0,-1-1,1 1,-1-1,1 0,-1 1,0-1,1 0,-1 0,0-1,-1 1,1 0,0-1,-1 1,1-1,-1 1,0-1,0 0,0 0,0 1,0-1,0 0,-1 0,0 0,1 0,-1 0,0 0,0 0,-1 0,1 0,-1 0,-23-16,10 14</inkml:trace>
  <inkml:trace contextRef="#ctx0" brushRef="#br0" timeOffset="-32279.669">10001 718,'14'27,"-2"0,-1 1,-1 0,-1 1,-2 0,2 12,-4-19,-6-21,1 0,0 0,0-1,0 1,-1 0,1 0,0 0,0 0,0-1,0 1,0 0,1 0,-1 0,0 0,0-1,1 1,-1 0,0 0,1-1,-1 1,0 0,1 0,-1-1,1 1,-1 0,1-1,0 1,-1-1,1 1,0-1,-1 1,1-1,0 1,0-1,-1 0,1 1,0-1,0 0,0 0,-1 1,1-1,0 0,0 0,0 0,0 0,-1 0,1 0,0 0,0-1,0 1,0 0,-1 0,1-1,0 1,0 0,-1-1,1 1,0-1,-1 1,1-1,0 1,-1-1,1 1,0-1,-1 0,1 1,-1-1,74-93,40-41,-114 134,1 0,-1 0,0 1,1-1,-1 0,0 1,1-1,-1 1,1-1,-1 0,1 1,-1-1,1 1,0-1,-1 1,1-1,0 1,-1 0,1-1,0 1,-1 0,1-1,0 1,0 0,-1 0,1 0,0 0,0 0,-1 0,1 0,0 0,0 0,0 0,-1 0,1 0,0 1,0-1,-1 0,1 0,0 1,-1-1,1 1,0-1,-1 1,1-1,-1 1,1-1,0 1,-1-1,0 1,1-1,-1 1,1 0,-1-1,1 1,-3 117,3-112,0 0,0 1,0-1,1 0,0 0,0 0,1 0,0 0,0-1,0 1,0-1,1 1,0-1,0-1,0 1,1 0,0-1,0 0,0 0,0-1,0 1,1-1,0 0,-1 0,1-1,0 0,0 0,3 0,-1 0,0 0,0-1,0 0,1-1,-1 1,0-1,1-1,-1 0,0 0,0-1,0 0,0 0,0-1,0 0,0 0,-1-1,1 0,-1 0,0-1,-1 1,1-2,-1 1,0-1,0 0,0 0,-1-1,0 1,-1-1,1 0,-1-1,2-4,11-29,-1 0,-2-2,-1 1,-3-1,-2-1,-1 0,-3 0,-1 0,-2-15,0 32,1-18,-1 1,-2-1,-2 1,-4-19,6 59,1 0,-1 0,0 1,0-1,0 1,-1-1,1 1,-1-1,0 1,0 0,0-1,0 1,-1 0,-2-2,5 5,-1-1,0 1,0 0,0 0,0 0,0-1,0 1,0 0,0 0,0 0,0 1,0-1,0 0,0 0,0 0,0 1,0-1,0 1,0-1,0 1,0-1,0 1,1-1,-1 1,0-1,0 1,1 0,-1 0,0-1,1 1,-1 0,1 0,-1 0,1 0,-1 0,1 0,0 0,-1 0,-6 15,0 0,0 0,2 1,0 0,1 0,1 0,-1 7,2-9,-15 108,0 102,14-193,1 0,1 0,2 0,2 0,0 0,3-1,0 1,2-1,5 11,-10-35,0 0,1 1,0-1,0 0,1-1,-1 1,2-1,-1 0,1 0,0 0,0-1,0 0,1 0,-1-1,1 0,1 0,6 3,14-1</inkml:trace>
  <inkml:trace contextRef="#ctx0" brushRef="#br0" timeOffset="-22664.816">10496 505,'0'-3,"2"0,8 1,9 2,14 3,16 2,16 2,9-1,7 0,0-2,-4-2,-8 0,-12-2,-17 0,-19 0,-12 0</inkml:trace>
  <inkml:trace contextRef="#ctx0" brushRef="#br0" timeOffset="-20850.253">10950 1080,'2'-5,"10"-14,-1-1,-2 0,0 0,-1 0,-1-1,-1-1,0 1,-2-1,-1 1,-1-1,0 0,-2-13,0 32,0 1,0-1,0 1,0-1,-1 1,1-1,-1 1,1 0,-1-1,0 1,0 0,0 0,-1-1,1 1,0 0,-1 0,1 0,-1 1,0-1,0 0,1 1,-1-1,0 1,0-1,-1 1,1 0,0 0,0 0,-1 0,1 0,0 0,-1 1,1-1,-1 1,1 0,0 0,-1 0,1 0,-2 0,3 1,0 0,0-1,1 1,-1 0,0 0,0 0,1 0,-1 0,1 0,-1 0,1 0,-1 0,1 1,-1-1,1 0,0 0,0 0,0 0,-1 1,1-1,0 0,1 0,-1 0,0 1,0-1,0 0,1 0,-1 0,1 0,-1 0,1 1,-1-1,1 0,-1 0,1 0,0-1,0 1,0 0,-1 0,1 0,0 0,0-1,0 1,0 0,0-1,0 1,2 0,11 6,1 1,1-2,-1 0,1-1,0 0,1-1,-1-1,1-1,-1 0,1-1,1-1,0 1,-16-1,0-1,0 1,0 0,0 0,0 0,0 0,0 0,0 0,0 1,0-1,0 1,0-1,0 1,0 0,0 0,0-1,0 2,0-1,-1 0,1 0,0 0,-1 1,1-1,-1 1,0-1,1 1,-1 0,0 0,0-1,0 1,0 0,0 0,0 0,-1 0,1 0,-1 0,1 0,-1 0,0 0,0 0,0 0,0 1,-3 17,1-16,1-1,0 0,0 1,1-1,-1 1,1-1,0 1,0-1,0 1,0-1,0 1,1-1,-1 1,1-1,0 1,0-1,1 0,-1 1,1-1,-1 0,1 0,0 0,0 0,0-1,1 1,-1 0,1-1,0 1,10 4,0-2,1 1,-1-2,1 1,0-2,1 0,-1-1,0 0,1-1,-1-1,1 0,0-1,4 1,-1 0,1-2,-1 0,1-1,-1-1,0-1,0-1,0 0,-1-1,0-1,0 0,1-3,19-28,-37 38,1 0,0 0,-1 0,1 0,-1 0,0 0,1-1,-1 1,0 0,0 0,0-1,1 1,-1 0,-1 0,1-1,0 1,0 0,0 0,-1 0,1-1,0 1,-1 0,1 0,-1 0,0 0,1 0,-1 0,0 0,0 0,1 0,-1 0,0 0,0 0,0 0,0 1,0-1,0 0,0 1,-1-1,0 0,-10-3,0 0,0 1,-1 0,1 1,-1 0,1 1,-1 0,0 1,0 1,1 0,-1 1,0 0,1 1,-2 0,-55 28,67-30,1 0,-1 0,0 1,0-1,0 0,1 1,-1-1,0 1,1 0,0 0,-1-1,1 1,0 0,0 0,0 0,0 0,0 0,0 0,1 1,-1-1,1 0,-1 0,1 0,0 1,0-1,0 0,0 0,0 1,1-1,-1 0,1 0,-1 0,4 3,0 0,0-1,0 0,0 0,0 0,1 0,0 0,0-1,0 0,0 0,0-1,0 1,1-1,0 0,-1-1,7 2,10 4,0-1,1-1,-1-1,1-1,0-1,0-1,0-1,0-1,15-3,-34 4,1-1,-1 0,0 0,0 0,0 0,0 0,0-1,0 0,0 1,0-2,-1 1,1 0,-1-1,0 1,1-1,-1 0,-3 3,-1 0,1 0,0 0,0 0,-1 1,1-1,0 0,-1 0,1 0,0 0,0 0,-1 0,1 0,0 0,-1 0,1 0,0 0,-1 0,1 0,0 0,0 0,-1 0,1 0,0 0,-1 0,1 0,0 0,0-1,-1 1,1 0,0 0,0 0,-1 0,1-1,0 1,0 0,-1 0,1-1,0 1,0 0,0 0,0-1,0 1,-1 0,1 0,0-1,0 1,0 0,0-1,0 1,0 0,0-1,0 1,0 0,0 0,0-1,0 1,0 0,0-1,0 1,1 0,-1-1,-2 3,1-1,0 0,0 1,-1-1,1 1,0-1,0 1,0 0,1-1,-1 1,0 0,1 0,-1 0,1-1,0 1,-1 0,1 0,0 0,0 0,0 0,0 0,1-1,-1 1,0 0,1 0,-1 0,1-1,0 1,-1 0,1 0,0-1,0 1,0-1,1 1,-1-1,0 1,0-1,1 0,-1 1,1-1,-1 0,1 0,-1 0,1 0,0-1,0 1,-1 0,1-1,0 1,2 0,1 1,0 0,0 0,0 0,1-1,-1 1,0-1,1 0,0-1,-1 0,1 1,-1-2,1 1,-1-1,1 0,-1 0,1 0,-1-1,0 1,0-2,0 1,0 0,0-1,0 0,0 0,-1 0,0-1,1 0,-1 1,-1-1,1-1,-1 1,1-1,-1 1,0-1,-1 0,1 0,1-5,1-7,-1 0,0-1,-2 1,0-1,0 0,-2 0,0-6,0-10,0 33,0 0,0 0,0-1,0 1,0 0,1 0,-1-1,0 1,1 0,-1 0,1 0,-1-1,1 1,-1 0,1 0,0 0,0 0,-1 0,1 0,0 0,0 1,0-1,0 0,0 0,0 1,0-1,0 1,1-1,-1 1,0-1,0 1,0 0,1-1,-1 1,0 0,0 0,1 0,-1 0,0 0,0 0,1 0,-1 0,0 1,0-1,1 1,-1-1,0 1,0-1,0 1,0-1,0 1,0 0,0 0,11 2,0 0,0 1,-1 0,0 1,0 1,0 0,-1 0,0 1,0 0,0 1,-1 0,0 0,-1 1,0 0,0 1,1 3,-7-9,-1 0,0 1,0-1,0 1,-1-1,1 1,-1-1,0 1,-1-1,1 1,-1-1,1 1,-1-1,-1 1,1-1,-1 0,1 0,-1 0,0 1,0-1,0 1,1-1,0 1,0 0,0-1,0 1,1 0,0 0,0-1,0 1,0 0,1 0,0-1,1 5,2-5,-1 0,2 0,-1 0,0-1,1 1,0-1,-1 0,1 0,1-1,-1 0,0 1,0-2,1 1,-1-1,1 0,0 0,-1 0,1-1,0 1,-1-2,1 1,0-1,-1 1,1-1,0-1,6 1,-1-1,1 0,-1-1,0 0,0-1,0 0,0 0,-1-1,0-1,0 0,0 0,-1-1,0 0,0-1,0 0,-1 0,-1-1,1 0,-1 0,-1-1,0 0,0 0,-1 0,0-1,-1 1,1-4,-5 12,1-1,-1 0,0 1,0-1,0 0,0 0,0 1,-1-1,1 0,-1 1,0-1,0 0,0 1,0-1,0 1,0-1,-1 1,1 0,-1 0,0 0,1-1,-1 2,0-1,0 0,0 0,-1 0,1 1,0 0,-1-1,1 1,-1 0,1 0,-1 0,1 0,-1 1,0-1,1 1,-1-1,0 1,0 0,1 0,-1 0,0 1,-2 0,1-1,0 1,0 0,-1 0,1 0,0 0,0 1,0 0,0 0,1 0,-1 0,0 0,1 1,0 0,-1 0,1 0,0 0,1 0,-1 0,0 1,1 0,0-1,0 1,0 0,0 0,1 0,-1 0,1 0,0 0,0 1,1-1,-1 0,1 0,0 1,0-1,1 0,-1 1,1-1,0 0,0 0,0 1,5 5,0 1,1-1,0 0,1-1,0 0,0 0,1 0,0-1,0-1,1 1,0-2,1 1,-1-1,1-1,0 0,6 1,75 33,-2-6</inkml:trace>
  <inkml:trace contextRef="#ctx0" brushRef="#br0" timeOffset="-19381.741">6405 2417,'16'0,"16"0,17 0,14-3,9 0,0 0,-9 0,-14 2</inkml:trace>
  <inkml:trace contextRef="#ctx0" brushRef="#br0" timeOffset="-19134.755">6378 2670,'23'7,"25"2,26 0,22-2,16-4,-12-3</inkml:trace>
  <inkml:trace contextRef="#ctx0" brushRef="#br0" timeOffset="-18952.219">7447 2175,'23'0,"23"0,20 2,17 4,8 0,2-1,-6 2,-12-2,-18 0,-25-2,-18-2</inkml:trace>
  <inkml:trace contextRef="#ctx0" brushRef="#br0" timeOffset="-18531.849">7288 2149,'-13'3,"7"-2,0 1,0-1,0 1,0 0,1 1,-1-1,1 1,0 0,0 0,0 1,-1 1,5-5,1 1,-1 0,1-1,-1 1,1 0,-1-1,1 1,0 0,-1 0,1-1,0 1,0 0,-1 0,1-1,0 1,0 0,0 0,0 0,0 0,0-1,0 1,0 0,0 0,1 0,-1-1,0 1,1 0,-1 0,0-1,1 1,-1 0,1 0,-1-1,1 1,-1 0,1-1,-1 1,1-1,0 1,-1-1,1 1,0-1,-1 0,1 1,0-1,12 7,-1 0,2-1,-1-1,0 0,1-1,0 0,0-1,0-1,1 0,1-1,6 3,141 15,-70-9,-1 4,46 14,-50 8,-86-35,1 1,-1 0,1 0,-1 0,0 0,0 0,1 0,-1 1,-1-1,1 1,0-1,-1 1,1 0,-1-1,0 1,0 0,0 0,0 0,-1 0,1 0,-1 0,1 0,-1 0,0 0,0 0,-1 0,1 0,-1 2,-6 9,0 0,-1 0,0-1,-1 0,0 0,-1-1,-1 0,0-1,-1 0,0-1,0 0,-1-1,0 0,-11 4,14-6,-257 151,73-48,129-60,64-50,0 1,1-1,-1 1,1 0,-1-1,1 1,0 0,-1-1,1 1,0 0,-1 0,1 0,0-1,0 1,0 0,0 0,0 0,-1-1,2 1,-1 0,0 0,0 0,0 0,0-1,0 1,1 0,-1 0,0-1,1 1,-1 0,0 0,1-1,-1 1,1 0,-1-1,1 1,0-1,-1 1,1-1,0 1,-1-1,1 1,0-1,-1 1,1-1,0 0,0 0,-1 1,1-1,1 0,103 18,133-10,164-18,-113-10,-172 10</inkml:trace>
  <inkml:trace contextRef="#ctx0" brushRef="#br0" timeOffset="-18121.208">8945 2295,'2'3,"1"11,0 18,-3 19,-1 16,-3 12,-3 2,-3 0,1-8,1-9,3-10,1-21,3-21,0-13</inkml:trace>
  <inkml:trace contextRef="#ctx0" brushRef="#br0" timeOffset="-17865.887">8624 2136,'-21'-16,"-10"-8,-6-1,2 0,5 5,11 6,21 5,28 4,34 3,34 2,26 1,21 0,12 0,5 0,-5-2,-29-2</inkml:trace>
  <inkml:trace contextRef="#ctx0" brushRef="#br0" timeOffset="-16986.419">9747 2737,'-2'14,"-1"13,0 9,1 3,0 2,6-5,4-5,5-5,5-9,4-8,0-10,-3-6</inkml:trace>
  <inkml:trace contextRef="#ctx0" brushRef="#br0" timeOffset="-16814.877">9855 2417,'-14'-9,"-9"-4,-3 4,4 7,7 11,12 9,17 7,15 5,2-3</inkml:trace>
  <inkml:trace contextRef="#ctx0" brushRef="#br0" timeOffset="-16468.557">10014 2870,'28'-1,"-1"-2,0-1,0-1,0-1,-1-1,1-2,13-7,-39 16,6-3,1 1,-2-1,1 0,0-1,-1 1,1-1,-1-1,0 1,-1-1,1 0,-1 0,2-3,-6 6,-1 0,0 0,0 1,0-1,0 0,0 0,0 0,0 0,0 0,-1 1,1-1,-1 0,1 0,-1 1,0-1,0 0,0 1,0-1,0 1,0-1,0 1,0-1,-1 1,1 0,0 0,-1-1,1 1,-1 0,0 0,1 1,-1-1,0 0,1 0,-1 1,0-1,0 1,0 0,1-1,-1 1,0 0,0 0,0 0,0 0,0 1,1-1,-3 1,-4-2,0 0,0 1,0 0,0 1,0-1,0 2,1-1,-1 1,0 0,1 1,-1-1,1 2,0-1,0 1,0 0,0 0,1 1,0 0,-1 0,2 1,-1-1,1 1,0 0,0 1,1-1,-1 1,4-4,0 0,0 1,1-1,-1 0,1 0,-1 0,1 0,0 1,0-1,1 0,-1 0,1 0,-1 1,1-1,0 0,0 0,1 0,-1 0,0-1,1 1,0 0,0 0,0-1,0 1,0-1,0 0,1 0,-1 0,1 0,5 5,0-1,1-1,0 0,0 0,0-1,1 0,0 0,5 0,106 16,-63-16</inkml:trace>
  <inkml:trace contextRef="#ctx0" brushRef="#br0" timeOffset="-15961.297">10709 2643,'-12'-3,"-1"0,0 2,1-1,-1 1,0 1,0 1,0-1,0 2,0 0,1 0,-1 2,-5 1,16-4,0 0,0 0,0 1,0-1,0 0,1 1,-1-1,0 1,1 0,-1-1,1 1,0 0,-1 0,1 0,0 0,0 0,0 0,0 0,1 1,-1-1,1 0,-1 0,1 1,0-1,0 0,0 1,0-1,0 0,0 1,0-1,1 0,0 0,-1 1,1-1,0 0,0 0,0 0,0 0,0 0,1 0,-1 0,1-1,-1 1,1 0,13 16,1-1,1-1,0 0,1-1,0-1,1-1,16 8,77 60,-111-81,0 1,0-1,0 1,0-1,0 1,-1-1,1 1,0-1,0 1,0 0,-1 0,1-1,0 1,-1 0,1 0,-1 0,1 0,-1 0,1 0,-1 0,1 0,-1 0,0 0,0 0,1 0,-1 0,0 0,0 0,0 0,0 0,0 0,-1 0,1 0,0 0,0 0,-1 0,1 0,0 0,-1 0,1 0,-1 0,0-1,1 1,-1 0,0 0,0 0,-7 2,-1-1,0-1,1 1,-1-1,0-1,0 0,0 0,1-1,-1 0,-7-1,15 2,-1 0,0 0,0 0,1 0,-1-1,0 1,1 0,-1-1,0 1,1-1,-1 0,0 1,1-1,-1 0,1 0,0 0,-1 0,1 0,0 0,-1-1,1 1,0 0,0-1,0 1,0-1,0 1,1-1,-1 1,0-1,1 1,-1-1,1 0,-1 1,1-1,0 0,0 0,0 1,0-1,0 0,0 0,0 1,1-1,-1 0,0 1,1-1,0 0,-1 1,1-1,0 1,0-1,9-14,1 1,1 0,0 1,1 0,1 1,0 0,12-7,-8 4,95-73,-112 87,0 1,1 0,-1 0,0 0,1-1,-1 1,1 1,-1-1,1 0,0 0,-1 0,1 1,0-1,0 1,-1-1,1 1,0 0,0 0,-1 0,1 0,0 0,0 0,0 0,-1 1,1-1,0 0,0 1,-1 0,1-1,-1 1,1 0,0 0,-1 0,1 0,-1 0,2 5,-1-1,-1 0,1 1,-1 0,0-1,0 1,0 0,-1-1,0 1,0 0,-1 3,1 10,0 2,0 5,1-1,1 1,1-1,1 1,2 4,-6-29,0 0,0 0,0 0,0 0,0 0,0 0,0 0,0 0,0-1,0 1,1 0,-1 0,0 0,0 0,1 0,-1-1,1 1,-1 0,1 0,-1-1,1 1,-1 0,1-1,0 1,-1 0,1-1,0 1,0-1,-1 1,1-1,0 0,0 1,0-1,0 0,0 1,-1-1,1 0,0 0,0 0,0 0,0 0,0 0,0 0,0 0,-1 0,1 0,0-1,0 1,0 0,0-1,0 1,-1 0,1-1,0 1,0-1,-1 1,1-1,0 0,-1 1,1-1,0 0,8-13</inkml:trace>
  <inkml:trace contextRef="#ctx0" brushRef="#br0" timeOffset="-15717.948">11031 2336,'-7'0,"5"7,9 11,10 12,10 10,-1-2</inkml:trace>
  <inkml:trace contextRef="#ctx0" brushRef="#br0" timeOffset="-15180.115">11258 2977,'17'-24,"-2"-1,-1-1,-1 0,-1-1,-1 0,-2-1,-1 0,-1-1,-1 1,-1-1,-1-13,-3 37,0 0,-1-1,1 1,-1 0,0 0,-1 0,1-1,-1 1,0 0,0 0,-1 0,1 0,-1 0,0 0,-1 1,1-1,-1 1,0-1,-2-2,4 7,0 0,1 0,-1-1,0 1,0 0,0 0,0 0,1 0,-1 0,0 0,0 0,0 1,0-1,1 0,-1 0,0 1,0-1,0 0,1 1,-1-1,0 1,1-1,-1 1,0-1,1 1,-1-1,1 1,-1 0,1-1,-1 1,1 0,-1 0,1-1,0 1,-1 0,1 0,0-1,0 1,-1 0,1 0,0 0,0 0,0-1,0 1,0 0,0 0,0 0,1 0,-1-1,0 1,0 0,1 0,-1 0,0-1,1 1,-1 0,1 0,-1-1,1 1,4 6,1 0,0-1,0 0,0 0,1 0,0-1,0 0,0-1,1 1,-1-1,1-1,0 1,0-2,1 1,6 1,152 38,-165-42,0 0,0 0,0 1,0-1,0 0,-1 1,1-1,0 1,0 0,-1 0,1 0,0-1,-1 1,1 1,-1-1,1 0,-1 0,0 1,1-1,-1 0,0 1,0 0,0-1,0 1,0-1,0 1,-1 0,1 0,-1-1,1 1,-1 0,1 0,-1 0,0 0,0 0,0-1,0 2,-17 55,14-54,1 1,-1-1,1 1,0-1,0 1,1 0,-1 0,1 0,0 0,0 0,1 0,-1 1,1-1,1 0,-1 0,1 0,-1 0,1 0,1 0,-1 0,1 0,0 0,0-1,0 1,1-1,-1 1,1-1,0 0,1 0,2 3,4-2,0-1,0 0,0-1,1 0,-1-1,1 0,0-1,-1 0,1-1,0 0,0 0,-1-1,1-1,0 0,-1 0,0-1,1 0,-1-1,0 0,-1-1,1 0,-1 0,4-3,-3 3,0-1,0 0,-1 0,1-1,-2 0,1-1,-1 0,0 0,0-1,-1 0,0 0,-1-1,0 0,-1 0,0 0,0 0,-1-1,0 0,-1 0,1-9,-4 17,0-1,-1 1,0-1,0 1,0 0,0 0,0-1,-1 1,1 0,-1 0,0 0,0 1,0-1,0 0,0 1,-1-1,1 1,-1 0,0 0,0 0,0 0,0 0,0 1,0-1,0 1,0 0,0 0,-1 0,1 0,0 1,-1-1,1 1,-1 0,1 0,-1 0,1 0,0 1,-1-1,1 1,0 0,-1 0,1 0,0 0,0 1,0-1,0 1,0 0,0 0,0 0,1 1,-3-1,2 1,-1 1,0-1,1 0,-1 1,1 0,0 0,0 0,1 0,-1 0,1 0,0 1,0-1,0 1,1 0,0-1,0 1,0 0,0 0,1 0,-1 0,1-1,1 1,-1 0,1 0,0 0,0 0,0-1,0 1,1 0,0-1,0 1,0-1,1 0,-1 1,1-1,0-1,0 1,1 0,-1-1,2 2,15 9,0 0,1-1,0-1,1-1,0-1,0-1,2-1,-1 0,1-2,-1-1,2-1,-1-1,4-1,31 4</inkml:trace>
  <inkml:trace contextRef="#ctx0" brushRef="#br0" timeOffset="5315.576">483 2430,'-12'270,"22"84,-2 112,-36-121,-14-3,-49 168,-7 45,50-192,0 309,41-88,-27 501,26-991,-76 1343,86-1105,15 0,36 165,76 384,-45 16,-62-184,-20-570,-1-69,4 0,3-1,15 67,-23-139,0-1,0 1,0-1,0 1,0-1,0 1,0 0,0-1,0 1,0-1,0 1,1-1,-1 1,0-1,0 1,0-1,1 1,-1-1,0 1,1-1,-1 1,0-1,1 1,-1-1,1 1,-1-1,0 0,1 1,-1-1,1 0,-1 0,1 1,-1-1,1 0,0 0,-1 0,1 0,-1 1,1-1,-1 0,1 0,-1 0,1 0,0 0,-1 0,1-1,-1 1,1 0,-1 0,1 0,-1 0,1-1,-1 1,1 0,-1-1,1 1,-1 0,18-29,-15 18</inkml:trace>
  <inkml:trace contextRef="#ctx0" brushRef="#br0" timeOffset="-1100.068">12180 4568,'28'-274,"-24"238,-3 19,1 0,0 0,2 0,0 0,0 1,7-14,-11 30,0-1,0 0,1 0,-1 0,1 1,-1-1,0 0,1 1,-1-1,1 0,0 1,-1-1,1 1,-1-1,1 1,0-1,0 1,-1-1,1 1,0 0,0-1,-1 1,1 0,0 0,0-1,0 1,0 0,-1 0,1 0,0 0,0 0,0 0,0 0,-1 1,1-1,0 0,0 0,0 1,-1-1,1 0,0 1,0-1,-1 1,1-1,31 31,-29-26,30 33,-2 2,-1 1,14 30,-28-24,-15-46,-1 0,0 0,0 1,0-1,0 0,0 0,-1 0,1 0,0 0,0 0,-1 0,1 0,-1 0,1 0,-1 0,1 0,-1 0,0 0,1 0,-1 0,0 0,0 0,0-1,1 1,-1 0,0-1,0 1,0-1,0 1,0-1,0 1,0-1,-1 0,1 1,0-1,0 0,0 0,0 0,0 0,-1 0,-3 0,1-1,0 1,0-1,-1 0,1 0,0-1,0 1,0-1,0 0,0 0,1 0,-1 0,1-1,-1 0,1 1,0-1,0-1,0 1,0 0,1-1,-1 1,1-1,0 0,0 1,0-1,1 0,-1 0,1-1,0 1,0 0,1 0,-1-1,1 1,0 0,0 0,0-1,0 1,1 0,0-1,0 1,0 0,1 0,-1 0,1 0,0 0,0 0,0 0,7-5,0 1,0 0,0 0,1 1,0 0,1 1,-1 0,1 1,1 0,-1 1,0 0,1 0,0 2,0-1,0 2,0-1,0 1,0 1,11 1,-19-1,0 0,-1 1,1-1,0 1,-1 0,1 0,-1 0,1 0,-1 0,1 1,-1 0,0-1,0 1,0 1,0-1,0 0,0 1,0-1,-1 1,1 0,-1 0,0 0,0 0,0 0,0 0,-1 1,1-1,-1 1,0-1,0 1,0-1,-1 1,1 0,-1-1,0 1,0 0,0-1,0 3,-5 26,4-30,0 0,-1 0,1 1,0-1,1 0,-1 1,0-1,1 0,-1 1,1-1,0 1,0-1,0 1,0-1,0 1,0-1,1 1,-1-1,1 0,-1 1,1-1,0 0,0 1,0-1,1 0,-1 0,0 0,1 0,-1 0,1 0,0-1,0 1,0 0,0-1,0 1,0-1,0 0,0 0,0 0,0 0,1 0,0 0,5-2,0 0,0 0,0-1,-1-1,1 1,-1-1,1 0,-1-1,0 0,0 0,-1 0,1-1,-1 0,0 0,0-1,-1 0,0 0,0 0,0 0,-1-1,1 0,-2 0,1 0,30-90,-34 105,0 0,1 0,0 0,0 0,1-1,0 1,0 0,1-1,0 1,0-1,1 0,0 0,0 0,1-1,0 1,0-1,0 0,1-1,0 1,0-1,0 0,0 0,1-1,0 0,0 0,0-1,1 0,-1 0,1-1,1 1,24 5</inkml:trace>
  <inkml:trace contextRef="#ctx0" brushRef="#br0" timeOffset="-502.611">13223 4168,'-4'5,"0"0,0 1,1-1,-1 1,2 0,-1 0,1 0,-1 0,2 0,-1 1,1-1,0 1,0-1,1 1,-1-1,2 1,-1-1,1 1,0-1,0 1,1-1,-1 0,1 1,1-1,-1 0,1 0,0-1,1 1,0-1,-1 1,3 0,-1-2,0-1,1 0,0 0,0 0,0 0,0-1,0 0,1-1,-1 1,1-1,-1 0,1-1,-1 0,1 0,-1 0,1-1,-1 1,1-2,-1 1,0-1,1 0,-1 0,0-1,0 1,-1-2,1 1,0 0,-1-1,0 0,0 0,0-1,-1 0,1 1,-1-1,0-1,0 1,-1-1,0 1,0-1,0 0,0 0,-1 0,0-1,0-3,8-58,-10 68,-1-1,1 1,0 0,-1 0,1 0,-1-1,1 1,0 0,-1 0,1 0,-1 0,1 0,-1 0,1 0,-1 0,1 0,-1 0,1 0,0 0,-1 0,1 0,-1 0,1 0,-1 0,1 1,0-1,-1 0,1 0,-1 1,1-1,0 0,-1 0,1 1,0-1,-1 0,1 1,0-1,0 1,-1-1,1 0,0 1,0-1,0 1,-1-1,1 0,0 1,0-1,0 1,0-1,0 1,0-1,0 1,0-1,0 1,0-1,0 0,0 1,0-1,1 1,-1-1,0 1,0-1,1 1,-4 5,0 0,1 0,1 0,-1 1,1-1,0 1,0-1,0 1,1 0,0-1,1 1,0-1,0 1,0-1,0 1,1-1,0 0,1 0,-1 0,1 0,1 0,-1 0,1-1,0 1,0-1,0 0,1-1,-1 1,1-1,4 3,-3-4,0 0,0 0,1-1,-1 0,1 0,-1-1,1 0,0 0,-1 0,1-1,0 0,-1 0,1-1,0 0,-1 0,1 0,0-1,-1 0,0 0,1-1,-1 0,0 0,-1 0,1-1,0 0,7-5,-2-1,0 0,0-1,-1 0,0 0,0-1,-2-1,1 1,-2-1,6-13,13-38,-3-2,-4 0,-2-1,-3-1,-3 0,-3-1,-1-55,-5 99,0 5,-1-1,-1 1,-1 0,0 0,-2 0,-2-6,5 25,0 0,0 0,0 0,0 0,0 0,-1 0,1 0,0 0,-1 0,1 0,-1 0,1 0,-1 0,0 0,1 0,-1 1,0-1,1 0,-1 0,0 1,0-1,0 0,0 1,0-1,0 1,0-1,0 1,0 0,0-1,0 1,0 0,0 0,0 0,0 0,0 0,0 0,0 0,0 0,0 0,0 0,0 0,0 1,0-1,0 0,0 1,0-1,0 1,0-1,0 1,0-1,0 1,1 0,-1 0,0-1,0 1,1 0,-1 0,0 0,1 0,-1 0,1-1,-1 1,1 0,0 0,-1 0,1 1,0-1,-10 17,1 0,1 1,1 0,1 0,0 0,2 1,0 0,1 0,1 0,1 0,1 17,3 19,3 1,2-1,3 0,2 0,2-2,3 0,2 0,3-2,15 25,-9-5,-28-55,-6-8</inkml:trace>
  <inkml:trace contextRef="#ctx0" brushRef="#br0" timeOffset="-247.231">13504 3793,'-3'-16,"7"-5,14 1,19 4,27 4,27 5,25 3,23 5,15 2,-19 1</inkml:trace>
  <inkml:trace contextRef="#ctx0" brushRef="#br0" timeOffset="-8083.537">2769 4328,'0'18,"-3"17,-2 15,-1 7,-1 6,0 1,1-4,2-5,2-7,0-10,0-11,-1-10</inkml:trace>
  <inkml:trace contextRef="#ctx0" brushRef="#br0" timeOffset="-7387.545">2367 4181,'28'-10,"305"1,-68-13,-94 23,-163-1</inkml:trace>
  <inkml:trace contextRef="#ctx0" brushRef="#br0" timeOffset="-7017.83">2996 4649,'-1'5,"-1"0,2 0,-1-1,0 1,1 0,0 0,0 0,0 0,1 0,0 0,0 0,0 0,0 0,1 0,0-1,0 1,0-1,1 1,-1-1,1 0,0 0,0 0,0 0,1 0,0-1,-1 0,1 0,0 0,1 0,-1 0,0-1,1 0,0 1,1-2,1 0,-1-1,0 1,1-1,-1 0,0-1,1 1,-1-1,0-1,1 1,-1-1,0 0,0 0,0-1,-1 0,1 0,-1 0,1-1,-1 1,0-1,0-1,-1 1,1-1,-1 1,0-1,0-1,-1 1,0 0,0-1,0 0,0 0,-1 1,0-2,0 1,-1 0,1 0,-1 0,-1-1,1 1,-1-1,0 1,-1 0,1-1,-1 1,-1 0,1 0,-1-1,1 4,0 1,0-1,0 1,0-1,0 1,0 0,-1 0,1-1,-1 1,0 0,0 0,1 0,-1 1,-1-1,1 0,0 1,0-1,0 1,-1 0,1 0,-1 0,1 0,-1 0,1 1,-1-1,0 1,1-1,-1 1,0 0,1 0,-3 0,-1 1,-1 0,1 0,0 1,0 0,0 0,0 0,0 0,1 1,-1 0,1 1,0-1,-5 5,3-2,0 0,1 0,0 1,0 0,1 1,0-1,0 1,0 0,-2 7,6-12,-1 0,1 0,0 0,0 0,1 1,-1-1,1 0,-1 0,1 1,0-1,0 0,1 1,-1-1,1 0,-1 0,1 1,0-1,0 0,1 0,-1 0,1 0,-1 0,1-1,0 1,0 0,0-1,0 1,2 0,3 3,1-1,0 0,0-1,1 1,-1-2,1 1,0-1,0 0,0-1,2 0,46 9</inkml:trace>
  <inkml:trace contextRef="#ctx0" brushRef="#br0" timeOffset="-6269.317">3771 4675,'-2'-5,"0"0,0 0,-1 1,0-1,0 0,0 1,0 0,-1 0,0 0,0 0,0 1,0-1,0 1,-1 0,1 0,-1 1,0-1,0 1,0 0,0 0,0 1,-1 0,-3-1,-1 0,0 1,0 0,0 1,0 0,0 0,0 1,0 0,0 1,0 0,0 1,1 0,-4 2,7-3,0 0,0 1,1 0,-1 0,1 0,-1 0,1 1,0 0,1 0,-1 1,1-1,0 1,0 0,0 0,1 0,-1 1,1-1,1 1,-1 0,1 0,-1 4,4-7,0 1,0-1,0 1,1-1,0 0,0 0,0 0,0 0,0 0,0 0,1-1,-1 1,1-1,0 1,0-1,0 0,0 0,0 0,0-1,1 1,-1-1,0 0,1 0,-1 0,1 0,-1 0,1-1,0 0,-1 0,1 0,0 0,-1 0,2-1,7 2,0 0,0-1,1-1,-1 0,0-1,0 0,0-1,0 0,0-1,-1 0,0-1,1 0,-2-1,1 0,-1 0,0-2,0 1,-1-1,0 0,0-1,-1 0,0-1,0-1,-1 11,-5 21,-1 2,1-18,0 1,1-1,-1 0,1 1,0-1,0-1,0 1,1 0,0-1,0 1,0-1,0 0,1-1,-1 1,1-1,0 0,0 0,0 0,1-1,-1 0,0 0,1 0,0 0,-1-1,1 0,0 0,0-1,0 0,-1 0,1 0,0-1,0 1,0-1,-1-1,1 1,-1-1,1 0,-1 0,1-1,1-1,7-3,-1-1,-1 0,1-1,-1-1,-1 1,1-2,-2 0,0 0,0-1,-1 0,0-1,-1 0,0 0,-2-1,1 1,-1-2,6-17,-2 1,-1-1,-1-1,-2 0,-1 0,0-29,-3 33,-2 0,0 0,-2 0,-1 0,-2 0,-1 1,0-1,-3-1,-20-18,29 48,-1-1,0 0,0 1,0-1,0 0,0 1,0-1,0 1,0 0,0-1,0 1,0 0,0-1,0 1,0 0,0 0,-1 0,1 0,0 0,0 0,0 1,0-1,0 0,0 0,0 1,0-1,0 1,0-1,0 1,0-1,0 1,0 0,0-1,0 1,1 0,-1 0,0-1,1 1,-1 0,0 0,1 0,-1 0,1 0,-1 0,1 0,0 0,-7 13,1-1,0 1,1 0,1 0,0 0,1 0,1 1,0 0,0 11,1-16,-3 30,1 0,2 0,2 0,2 1,1-1,3-1,0 1,3-1,3 4,-10-33,0 0,0 0,1 0,1-1,0 0,0 0,1 0,0 0,0-1,1 0,0 0,1-1,0 0,0 0,0-1,1 0,0 0,0-1,0 0,1-1,0 0,0 0,0-1,0 0,0-1,0 0,1-1,-1 0,1-1,-1-1,-1-1,0 0,1-1,-1 0,0 0,-1-1,1 0,-1 0,0-1,0-1,0 1,-1-1,1 0,-1-1,-1 0,0 0,0 0,0-1,0 0,-1 0,-1 0,0 0,0-1,0 0,-1 0,0 0,-1 0,1-6,-7-26,3 41,0 0,0 0,0 0,0 1,0-1,0 0,0 1,0-1,0 1,0-1,1 1,-1-1,0 1,0-1,1 1,-1 0,0-1,1 1,-1 0,0 0,1-1,-1 1,1 0,-1 0,1 0,0 0,-1 0,1 0,0 0,0 0,0 0,-4 5,1 1,1 0,-1 0,1 1,0-1,1 0,0 1,0-1,1 1,0-1,0 1,0-1,1 0,0 1,1-1,0 0,0 1,0-1,1 0,0 0,0-1,1 1,0-1,0 0,1 0,-1 0,1 0,0-1,1 0,0 0,-1 0,2-1,-1 0,0 0,4 1,58 5,-40-15</inkml:trace>
  <inkml:trace contextRef="#ctx0" brushRef="#br0" timeOffset="-6017.98">3998 4235,'-15'-3,"-9"-2,10-1,21 0,31 5,35 1,37 4,31 2,21 2,-16-2</inkml:trace>
  <inkml:trace contextRef="#ctx0" brushRef="#br0" timeOffset="-5531.765">5937 4742,'24'-44,"-2"-1,-2-1,-2-1,-2 0,-2-2,-2 1,-2-1,-3-1,-1 0,-3 0,-2 0,-5-43,3 75,-13-75,13 93,1 0,-1 0,1 0,-1 0,1 0,-1 0,1 0,0 0,-1 0,1 0,-1 0,1 1,-1-1,1 0,0 0,-1 0,1 1,0-1,-1 0,1 1,0-1,-1 0,1 1,0-1,0 0,-1 1,1-1,0 1,0-1,0 0,-1 1,1-1,0 1,0-1,0 1,0-1,0 0,0 1,0-1,0 1,0-1,0 1,0-1,0 1,1-1,-1 0,0 1,0-1,0 1,1-1,-1 0,0 1,-2 43,2 0,2 0,2 1,7 31,-5-28,43 287,-50-330,2 0,-1 0,1 0,0 0,0 0,0 0,0 0,1 0,0-1,0 1,0-1,1 0,0 1,-1-1,1 0,1 0,-1-1,0 1,1-1,0 1,0-1,0-1,0 1,1 0,-1-1,0 0,1 0,0 0,0-1,-1 1,1-1,1 0,1-2,0 0,-1 0,0 0,1-1,-1 0,0-1,0 1,0-1,0 0,0-1,-1 1,1-1,-1 0,0-1,2-2,19-19</inkml:trace>
  <inkml:trace contextRef="#ctx0" brushRef="#br0" timeOffset="-5287.417">5710 4261,'25'0,"29"-2,27-1,26 0,17 1,5 2,-7 9,-25 2</inkml:trace>
  <inkml:trace contextRef="#ctx0" brushRef="#br0" timeOffset="-4164.46">6445 4823,'8'-17,"0"-1,-1 0,-1 0,-1 0,0-1,-1 0,-1 0,-1 0,-1 0,-1 0,0 0,-2 0,0 0,-4-15,6 31,-1-1,0 1,1 0,-2 0,1 0,0-1,-1 1,1 0,-1 1,0-1,0 0,0 0,0 1,-1-1,1 1,-1 0,1 0,-1-1,2 4,1-1,0 0,-1 1,1-1,0 0,-1 1,1-1,0 0,0 1,0-1,-1 1,1-1,0 1,0-1,0 0,0 1,0-1,0 1,0-1,0 1,0-1,0 1,0-1,0 1,0-1,0 0,0 1,0-1,1 1,-1-1,0 1,0-1,0 0,1 1,-1-1,0 0,1 1,-1-1,0 0,1 1,-1-1,0 0,1 0,-1 1,0-1,1 0,-1 0,1 0,-1 1,1-1,-1 0,1 0,-1 0,0 0,1 0,-1 0,1 0,0 0,12 7,1-1,-1 0,2-1,-1-1,0 0,1-1,0 0,0-1,0-1,1 0,-2 0,223 25,-233-26,0 0,0 1,0-1,0 1,0 0,-1 0,1 0,0 0,-1 1,1 0,-1-1,1 1,-1 1,0-1,0 0,0 1,0-1,0 1,-1 0,1 0,-1 0,1 0,-1 1,0-1,-1 1,1-1,-1 1,1 0,-1-1,0 1,0 0,-1 0,1 0,-1 1,-6 27,5-29,-1 0,1 0,0 0,0 0,0 0,1 0,-1 0,1 1,0-1,-1 0,1 0,1 0,-1 1,0-1,1 0,0 0,0 0,0 0,0 0,0 0,0 0,1 0,-1 0,1 0,0-1,0 1,2 1,6 0,0-1,-1 0,1-1,0 0,0 0,0-1,1-1,-1 0,0 0,0-1,0 0,0-1,0 0,2-1,13-1,1-2,-1-1,0 0,0-2,-1-1,0-1,-1-1,0-1,19-15,5-30,-46 56,0 0,0 0,0 0,-1 0,1 0,-1 0,0 1,1-1,-1 0,0 0,0-1,0 1,0 0,0 0,-1 1,1-1,-1 0,1 0,-1 0,0 0,0 0,1 0,-1 1,0-1,-1 0,1 1,0-1,0 1,-1-1,1 1,-1-1,1 1,-1 0,0 0,-1-1,-6-2,-1 1,0-1,0 2,0-1,0 1,0 1,-1 0,1 1,0-1,0 2,-1 0,1 0,0 1,0 0,0 0,0 1,-5 3,11-5,1 0,-1 0,0 0,0 1,1-1,-1 1,1 0,-1 0,1 0,0 1,0-1,0 1,0 0,0 0,1 0,-1 0,1 0,0 1,0-1,0 1,0-1,1 1,-1 0,1-1,0 1,0 0,0 0,1 0,-1 0,1 0,0 0,0 0,0 0,1 0,0 0,-1 0,1-1,1 1,0 2,5 0,1 1,0-1,0-1,0 1,1-1,0-1,0 0,0 0,0-1,1 0,-1 0,1-1,0-1,-1 1,1-1,0-1,4 0,4 1,0 0,0-1,1-1,-1-1,0-1,0 0,7-3,-19 4,0 0,1 0,-1-1,0 1,0-1,-1-1,1 1,-1-1,0 0,0 0,0-1,0 1,-1-1,1 0,-1 0,-1-1,1 1,-1-1,0 0,0 0,2-6,-3 7,0 0,-1-1,1 1,-1 0,0-1,-1 1,1-1,-1 1,0-1,0 1,-1-1,0 1,0-1,0 1,0 0,-1 0,0-1,0 1,0 0,-1 1,-2-5,3 9,1 0,-1 0,0 0,0 0,1 0,-1 0,0 0,1 1,-1-1,0 1,1-1,-1 1,1-1,-1 1,1 0,-1 0,1 0,-1 0,1 0,0 0,-1 0,1 0,0 1,0-1,0 0,0 1,0-1,0 1,1-1,-1 1,0 0,1-1,-1 1,1 0,0-1,-1 1,1 0,0-1,0 1,0 0,-2 5,0 0,0 0,1 0,0 1,0-1,1 1,0-1,0 0,0 1,1-1,0 0,1 1,0-1,0 0,1 0,-1 0,1-1,1 1,-1 0,1-1,1 0,-1 0,1 0,0-1,0 0,0 0,1 0,0 0,0-1,0 0,1 0,0-1,-1 0,1-1,0 0,0 0,0-1,0 0,0 0,0-1,0 0,0 0,0 0,1-1,-1 0,0-1,-1 1,1-1,0-1,0 1,-1-1,0 0,1-1,-1 1,0-1,-1-1,1 1,-1-1,0 0,0 0,0 0,-1-1,1 1,-1-1,-1 0,1-1,-1 1,0-1,0-2,0 2,0-1,-1 0,0 1,0-1,-1 0,0 0,0 0,-1-1,0 1,-1 0,0-5,1 12,0 1,-1-1,1 1,0-1,0 1,0-1,0 1,0-1,-1 1,1 0,0-1,0 1,0-1,-1 1,1 0,0-1,-1 1,1 0,0-1,-1 1,1 0,-1-1,1 1,0 0,-1 0,1 0,-1-1,1 1,-1 0,1 0,-1 0,1 0,-1 0,1 0,0 0,-1 0,1 0,-1 0,1 0,-1 0,1 0,-1 0,1 1,-1-1,1 0,0 0,-1 0,1 1,-1-1,1 0,0 1,-1-1,1 0,0 1,-1-1,1 0,0 1,-20 23,16-16,0 0,1 0,0 1,0 0,1-1,0 1,0 0,1 0,0 0,1 0,-1 0,3 8,-2-12,0-1,1 0,0 1,0-1,0 0,1 0,-1 0,1 0,0 0,0 0,1-1,-1 1,1-1,0 1,-1-1,1 0,1 0,-1 0,0-1,1 1,0-1,-1 1,1-1,0-1,0 1,0 0,3 0,-3-1,0-1,1 1,-1-1,0 0,1 0,-1 0,0-1,1 0,-1 0,0 0,0 0,0 0,0-1,0 0,0 0,0 0,0 0,-1-1,1 1,-1-1,0 0,0 0,0 0,0 0,0-1,2-3,2-3,0-1,0 1,-1-2,-1 1,1-1,-2 0,0 0,2-8,0-36,-7 57,1-1,0 1,0-1,0 1,0-1,0 1,0-1,-1 0,1 1,0-1,0 1,-1-1,1 0,0 1,0-1,-1 1,1-1,0 0,-1 0,1 1,-1-1,1 0,0 1,-1-1,1 0,-1 0,1 0,-1 0,1 0,-1 1,1-1,-1 0,1 0,-1 0,1 0,-1 0,1 0,0-1,-1 1,1 0,-1 0,1 0,-1 0,1 0,-1-1,1 1,0 0,-1 0,1-1,-1 1,1 0,0-1,-1 1,1 0,0-1,0 1,-1 0,1-1,0 1,0-1,-1 0,-2 8,1-1,-1 0,1 1,0-1,1 1,-1-1,1 1,1 0,-1-1,1 1,0 0,1 0,0-1,0 1,0 0,1-1,0 1,0-1,0 0,1 1,0-1,0 0,1-1,0 1,0-1,0 1,1-1,-1 0,1-1,0 1,1-1,-1 0,1 0,0-1,0 0,0 0,6 2,25 2,-3-5</inkml:trace>
  <inkml:trace contextRef="#ctx0" brushRef="#br0" timeOffset="-3594.478">8344 4501,'5'0,"0"1,0-1,0 1,0-1,0 1,-1 1,1-1,0 1,0 0,-1 0,1 0,-1 1,0-1,0 1,0 0,0 0,0 1,0-1,-1 1,0 0,0 0,0 0,0 0,-1 0,1 1,-1 0,8 17,-1 1,-1 1,-1 0,-2 0,0 0,-1 1,-1-1,-2 1,0 0,-2 0,-1-1,0 1,-3 1,-47 326,52-290,0-60,1-1,-1 1,0-1,1 1,-1-1,1 0,0 1,-1-1,1 0,0 0,0 0,0 1,0-1,0 0,0 0,0 0,0 0,0-1,1 1,-1 0,0 0,0-1,1 1,-1-1,1 1,-1-1,0 1,1-1,-1 0,1 0,-1 0,1 0,-1 0,0 0,1 0,-1 0,1-1,-1 1,1 0,3-2,0 0,1 0,-1 0,-1 0,1-1,0 0,0 0,-1 0,0-1,0 1,0-1,0 0,0 0,-1 0,0-1,1 1,-2-1,1 0,-1 0,1 0,-1 0,0-1,3-10,1 0,-2-1,0 0,-1 1,-1-2,0-8,-1 3,-2 0,0 0,-2 0,0 0,-1 1,-2-1,0 1,-1 0,-2 1,0 0,-1 0,-1 1,-1 0,-1 1,0 0,-2 1,0 1,-1 0,0 1,-1 1,-1 1,-15-10,11 9,21 15,1 0,0-1,0 1,0 0,0-1,-1 1,1 0,0-1,0 1,0 0,0-1,0 1,0 0,0-1,0 1,0-1,0 1,0 0,0-1,0 1,0 0,0-1,0 1,0 0,0-1,0 1,1 0,-1-1,0 1,0 0,0-1,1 1,-1 0,0 0,1-1,-1 1,0 0,0 0,1-1,-1 1,0 0,1 0,-1 0,0 0,1 0,-1-1,0 1,1 0,-1 0,1 0,-1 0,0 0,1 0,-1 0,0 0,1 0,-1 0,0 1,1-1,-1 0,1 0,-1 0,0 0,0 0,1 1,-1-1,0 0,1 0,-1 1,0-1,3 0,308-26,-120 1,-190 26,-1 0,1 0,0 0,-1 0,1 0,-1 0,0 0,1 0,-1 0,0 0,1 0,-1 0,0 0,0 0,0 0,0 0,0 1,0-1,0 0,0 0,-1 0,1 0,0 0,-1 0,1 0,-1 0,1 0,-1 0,1 0,-1 0,0-1,1 1,-1 0,0 0,0 0,1-1,-1 1,0 0,0-1,0 1,0-1,-1 1,-4 8,4-6,-1 0,1 0,0 1,0-1,0 1,0 0,0-1,1 1,0 0,-1 0,2 0,-1 0,0 0,1 0,0 0,0 0,0 0,0 0,0 0,1 0,0 0,0 0,0 0,1 0,-1 0,1 0,0-1,0 1,0-1,0 1,0-1,1 0,0 0,0 0,1 1,17 4,1-5</inkml:trace>
  <inkml:trace contextRef="#ctx0" brushRef="#br0" timeOffset="-3345.068">8812 4288,'4'9,"2"3</inkml:trace>
  <inkml:trace contextRef="#ctx0" brushRef="#br0" timeOffset="-2930.23">9186 3874,'-3'93,"10"350,-24-109,17-332,0-1,-1 1,1 0,0 0,-1-1,1 1,0 0,0 0,0-1,0 1,1 0,-1 0,0 0,1-1,-1 1,1 0,0-1,-1 1,1-1,0 1,0 0,0-1,0 0,0 1,1-1,-1 0,0 1,1-1,-1 0,0 0,1 0,0 0,-1-1,1 1,1 0,4-1,1-1,-1-1,0 0,0 0,0 0,0-1,0 0,0 0,-1 0,0-1,1 0,3-4,-3 4,15-10,-1-2,-1 0,0 0,-1-2,-1-1,-1 0,-1-1,0-1,1-3,-20 27,0 2,0-1,0 0,0 0,1 1,0-1,0 1,0 0,0 0,1 0,0 0,0 0,0 0,1 0,0 0,0 0,0 0,0 0,1 0,0 0,0 0,0 0,1 0,-1 0,1 0,0-1,1 1,-1-1,3 4,1-4,1 0,-1 0,1-1,0 0,0 0,0 0,0-1,0 0,0 0,1-1,-1 0,1 0,-1-1,8 0,26-2</inkml:trace>
  <inkml:trace contextRef="#ctx0" brushRef="#br0" timeOffset="-2683.889">9681 4381,'-16'-2,"-8"-1,-4 0,1 1,2 0,1 1,4 1</inkml:trace>
  <inkml:trace contextRef="#ctx0" brushRef="#br0" timeOffset="-2408.976">9265 4235,'14'-3,"16"0,18 0,16 0,11 2,8 4,-1 7,-7 7,-10 6,-17 0</inkml:trace>
  <inkml:trace contextRef="#ctx0" brushRef="#br0" timeOffset="-2407.976">9921 4501,'-2'14,"-4"11,-2 8,0 3,1 1,2-3,2-4,3-7,5-8,3-6,3-9,-1-5</inkml:trace>
  <inkml:trace contextRef="#ctx0" brushRef="#br0" timeOffset="-2231.456">9947 4087,'-6'-14,"-6"-8,-2-2,1 9,8 16,8 17,9 18,7 18,0-2</inkml:trace>
  <inkml:trace contextRef="#ctx0" brushRef="#br0" timeOffset="-1897.872">10162 4595,'29'-29,"-2"-1,0-2,-2-1,-2-1,-1 0,-1-2,-2-1,-2 0,-1-1,-2-1,-2 0,-2-1,-1 0,1-20,-8 51,0 0,-1 0,0-1,-1 1,1 0,-2 0,1 0,-1 0,-1 0,0-1,1 8,0 0,-1 0,1 0,-1 0,1 1,-1-1,0 0,0 1,0 0,0-1,0 1,0 0,0 0,0 0,0 0,0 0,-1 0,1 1,0-1,-1 1,1 0,-1-1,1 1,0 0,-1 0,1 1,0-1,-1 0,1 1,0 0,-1-1,1 1,0 0,0 0,0 0,0 1,0-1,0 0,0 1,0-1,0 1,1 0,-1-1,0 2,-15 12,1 1,1 0,0 1,1 1,1 0,1 0,1 2,0-1,2 1,0 1,1 0,1 0,1 1,1-1,1 1,-1 18,3-26,0 1,1-1,1 0,0 1,1-1,1 1,0-1,1 0,0 0,1 0,1 0,0-1,1 0,0 0,1 0,1-1,0 0,0 0,1-1,1 0,0-1,0 0,1 0,0-1,1-1,0 0,0 0,1-1,0-1,0 0,0-1,10 3,-16-7,0 1,0-1,0-1,0 1,0-1,0-1,0 1,0-1,0 0,0-1,0 0,0 0,-1 0,1-1,-1 0,0 0,0-1,0 1,0-1,0-1,-1 1,0-1,0 0,0 0,0 0,-1-1,0 0,0 0,-1 0,1 0,0-4,2-3,0 1,-2-1,1-1,-1 1,-1 0,-1-1,0 0,0 0,-2 0,0-12,0 25,1 0,-1 0,0 0,0 0,0 0,0 0,0-1,0 1,0 0,0 0,-1 0,1 0,0 0,-1 0,1 0,-1 0,1 0,-1 0,1 0,-1 0,0 0,1 0,-1 0,0 1,0-1,1 0,-1 0,0 1,0-1,0 1,0-1,0 1,0-1,0 1,0-1,0 1,-1 0,1 0,0 0,0 0,0-1,0 1,0 1,0-1,0 0,-1 0,1 0,0 0,0 1,0-1,0 1,0-1,0 1,0-1,0 1,0-1,0 1,1 0,-1 0,0-1,0 1,0 0,1 0,-1 0,1 0,-1 0,-2 3,0 0,0 0,1 0,-1 0,1 1,0-1,1 1,-1-1,1 1,-1-1,2 1,-1 0,0 0,1-1,0 1,0 0,0 0,1 0,0-1,0 1,0 0,0-1,1 1,-1-1,1 1,0-1,1 0,-1 1,1-1,0-1,0 1,0 0,0-1,1 1,-1-1,5 3,7 3,1 0,0 0,0-2,1 0,0-1,0 0,4-1,61 16</inkml:trace>
  <inkml:trace contextRef="#ctx0" brushRef="#br0" timeOffset="3517.187">3196 5063,'-15'45,"3"1,1 0,2 0,2 1,3 0,1 23,-1-26,2 1,2-1,1 1,3-1,8 35,10-23,-21-55,-1 1,1-1,0 0,-1 0,1 0,0 0,0 0,0 0,0 0,0 0,0 0,0 0,0 0,0-1,0 1,0 0,1-1,-1 1,0-1,0 1,1-1,-1 0,0 1,1-1,-1 0,1 0,-1 0,0 0,1 0,-1 0,0-1,1 1,-1 0,0-1,1 1,-1-1,0 1,0-1,0 1,1-1,3-5,1-1,-1 1,0-1,-1 0,1 0,-1-1,-1 1,1-1,-1 0,-1 0,1 0,-2 0,1 0,-1 0,0-2,1 3,18-97,-19 103,-1-1,1 0,0 0,0 0,-1 1,1-1,0 0,0 1,1-1,-1 1,0-1,1 1,-1 0,0 0,1-1,0 1,-1 0,1 0,-1 0,1 1,0-1,0 0,0 1,-1-1,1 1,0-1,0 1,0 0,0 0,0 0,0 0,0 0,0 0,0 1,-1-1,1 1,0-1,0 1,0 0,-1-1,2 1,67 44,-12 25,-56-67,-1 1,1-1,0 0,-1 1,0-1,0 1,0-1,0 1,-1-1,1 1,-1-1,0 1,0 0,0-1,-1 1,1 0,-1-1,0 1,0-1,0 1,0-1,-1 0,-1 3,-4 1,-1 1,0-1,-1-1,1 1,-1-1,0-1,-1 0,1 0,-1-1,0 0,-1-1,1 0,0 0,-1-1,1-1,-1 0,0 0,0-1,1 0,-3-2,3 3,0-1,0-1,0 0,0-1,1 1,-1-2,1 1,-1-2,1 1,-5-3,13 5,1 1,-1 0,0-1,0 1,1 0,-1-1,0 1,1-1,-1 1,1-1,-1 1,1-1,-1 0,1 1,-1-1,1 0,-1 1,1-1,0 0,-1 1,1-1,0 0,0 0,-1 1,1-1,0 0,0 0,0 0,0 1,0-1,0 0,0 0,0 0,1 1,-1-1,0 0,0 0,1 1,-1-1,0 0,1 1,-1-1,1 0,-1 1,1-1,-1 0,1 1,-1-1,1 1,0-1,-1 1,1-1,0 1,-1 0,1-1,0 1,0 0,-1 0,1-1,0 1,50-21,193-22,-138 28,-70 10,-8 2,0-2,0 0,0-2,-1-1,22-10,-48 18,-1 0,1 0,0 0,-1 0,1 0,0 0,0-1,-1 1,1 0,0 0,-1-1,1 1,0 0,-1-1,1 1,-1-1,1 1,-1-1,1 1,-1-1,1 1,-1-1,1 1,-1-1,0 0,1 1,-1-1,0 0,1 1,-1-1,0 0,0 1,0-1,0 0,0 0,0 1,0-1,0 0,0 1,0-1,0 0,0 0,0 1,0-1,-1 0,1 1,0-1,-1 0,1 1,0-1,-1 1,1-1,-1 0,1 1,-1-1,1 1,-41-17,25 14,1 1,-1 1,0 0,1 1,-1 0,0 1,-3 2,13-2,0 0,0 0,0 1,0 0,0 0,0 0,0 1,0 0,1 0,0 0,0 1,-1 0,2 0,-1 0,1 1,-1-1,1 1,0 0,-1 3,4-6,-1 0,1 1,0-1,0 0,0 1,0-1,0 1,1-1,-1 1,1 0,0-1,-1 1,1 0,0-1,1 1,-1 0,0-1,1 1,0-1,-1 1,1-1,0 1,0-1,0 1,1-1,-1 0,1 0,-1 1,1-1,0 0,-1-1,2 1,1 3,2-1,-1-1,0 1,1-1,0 0,0 0,0-1,0 0,0 0,0 0,0 0,6-1,-2 1,-1-1,1-1,0 0,0 0,0-1,0 0,0 0,0-1,-1-1,1 0,-1 0,0-1,0 0,0 0,0-1,-1-1,1 1,-1-1,-1 0,1-1,5-7,-13 15,0-1,0 1,0-1,0 1,0-1,0 0,0 1,1-1,-1 1,0-1,0 1,0-1,0 0,1 1,-1-1,0 0,0 1,1-1,-1 0,0 1,1-1,-1 0,0 1,1-1,-1 0,0 0,1 1,-1-1,1 0,-1 0,1 0,-1 0,0 0,1 0,-1 1,1-1,-1 0,1 0,-1 0,0 0,1-1,-1 1,1 0,-1 0,1 0,-1 0,0 0,1 0,-1-1,1 1,-1 0,0 0,1-1,-1 1,0 0,1-1,-1 1,0 0,1-1,-1 1,0 0,0-1,1 1,-1-1,0 1,0 0,0-1,0 0,2 6,-1-2,0 0,1 0,-1 0,1 0,-1 0,1 0,0 0,0 0,0 0,0-1,1 1,-1-1,1 0,-1 0,1 0,0 0,0 0,0 0,0-1,0 0,0 1,1-1,-1 0,0-1,1 1,-1 0,0-1,1 0,-1 0,1 0,-1 0,0-1,1 1,-1-1,0 0,1 0,-1 0,0 0,0 0,0-1,0 0,0 1,0-1,0 0,-1 0,3-3,2-6,0 0,-2-1,1 0,-1 0,-1-1,0 1,-1-1,0 0,-1 0,-1 0,0 0,0 0,-1 0,-2-10,2-6,0 27,0-1,-1 1,1-1,0 1,0 0,0-1,1 1,-1-1,1 1,-1 0,1 0,0-1,0 1,0 0,0 0,0 0,0 0,1 0,-1 0,1 0,-1 0,1 0,0 1,-1-1,1 1,0-1,0 1,0 0,0 0,1 0,-1 0,0 0,0 0,3 0,8 0,0 1,0 0,0 1,1 0,-1 1,0 0,0 1,-1 1,1 0,-1 0,0 2,0-1,0 2,10 6,-17-8,0 0,-1 0,1 0,-1 1,0 0,-1 0,1 0,-1 0,0 0,-1 1,0 0,0-1,0 1,-1 0,1 0,-2 0,1 0,-1 0,0 0,-1 0,1-1,-1 1,-1 0,1 0,-1 0,0-1,-3 5,-4 48,9-56,-1-1,1 1,0 0,0 0,0 0,1 0,-1 0,1 0,-1-1,1 1,0 0,0-1,0 1,0 0,1-1,-1 1,1-1,-1 0,1 1,0-1,0 0,0 0,0 0,1 0,-1-1,0 1,1 0,-1-1,1 0,-1 0,1 0,0 0,1 1,8-1,0 0,0 0,0-1,0-1,0 0,0 0,0-2,0 1,0-1,-1-1,0 0,1-1,-1 0,-1 0,1-2,-1 1,0-1,-1 0,6-6,-9 8,1 0,-1 0,0-1,0 0,-1-1,0 1,0-1,-1 0,1 0,-1-1,-1 1,0-1,0 0,2-6,-5 14,-1 1,1 0,0-1,-1 1,1 0,0-1,-1 1,1-1,0 1,-1-1,1 1,-1-1,1 0,-1 1,1-1,-1 1,0-1,1 0,-1 1,1-1,-1 0,0 0,1 0,-1 1,0-1,1 0,-1 0,0 0,1 0,-1 0,0 0,1 0,-1 0,0-1,1 1,-1 0,0 0,1-1,-1 1,1 0,-1 0,0-1,1 1,-1-1,1 1,-1 0,1-1,-1 1,1-1,0 0,-1 1,1-1,0 1,-1-1,1 1,0-1,-1 0,1 1,0-1,0 0,-3 6,1-1,-1 1,1-1,0 1,1 0,-1 0,1 0,0 0,0 0,1 0,-1 0,1 0,0 0,1 1,-1-1,1 0,0 0,0 0,0 0,1 0,0-1,0 1,0 0,1-1,-1 1,1-1,0 0,0 0,1 0,-1 0,3 1,1-1,1 0,0-1,-1 0,1-1,0 0,1 0,-1 0,0-1,0-1,1 1,-1-1,0-1,0 1,1-1,-1-1,0 0,0 0,0 0,0-1,-1 0,1-1,-1 0,1 0,-1 0,-1-1,1 0,-1-1,1 1,-2-1,3-3,-5 6,-1-1,0 1,0-1,0 0,0 0,0 0,-1-1,0 1,0 0,0 0,0-1,-1 1,1-1,-1 1,0 0,-1-1,1 1,-1 0,0-1,0 1,0 0,0 0,-1 0,0-1,0 2,0-1,0 0,-2-2,-1 0,0-1,0 2,-1-1,0 1,0-1,0 2,0-1,-1 1,0 0,0 0,0 1,0-1,-1 2,1-1,-6 0,5 1,-1 0,1 1,0 0,-1 0,1 1,-1 1,1-1,0 1,-1 0,1 1,0 0,0 0,0 1,0 0,1 1,-1-1,1 1,0 1,0-1,0 1,0 1,1-1,0 1,-3 4,7-8,1-1,0 1,-1 0,1 0,0 0,0 0,0 0,1 0,-1 0,0 1,1-1,-1 0,1 0,0 1,0-1,0 0,0 0,0 1,0-1,1 0,-1 0,1 0,-1 1,1-1,0 0,0 0,0 0,0 0,0 0,1 0,-1-1,0 1,1 0,0-1,-1 1,3 1,26 12,4-4</inkml:trace>
  <inkml:trace contextRef="#ctx0" brushRef="#br0" timeOffset="3790.014">4921 5210,'-16'-12,"-7"-3,-3 1,4 7,5 12,11 11,12 13,13 8,2-3</inkml:trace>
  <inkml:trace contextRef="#ctx0" brushRef="#br0" timeOffset="4051.81">5162 5866,'13'15,"12"11,13 3,11-4,11-6,7-7,1-9,-12-5</inkml:trace>
  <inkml:trace contextRef="#ctx0" brushRef="#br1" timeOffset="-126271.088">10376 7897,'-22'56,"2"1,3 2,3-1,2 2,2 0,2 22,-11 275,18 102,3-212,-2 192,14-137,-6 296,-2-508,3 45,-6 0,-8 54,-30 281,21-223,14-242</inkml:trace>
  <inkml:trace contextRef="#ctx0" brushRef="#br1" timeOffset="-123262.306">10349 8124,'47'-179,"-41"107,-2 0,-7-61,3 124,-28-331,29 322,-1 0,-1-1,0 1,-2 0,0 0,-5-16,-4-74,10 97,1 10,1 1,0-1,-1 1,1-1,0 1,0-1,0 0,-1 1,1-1,0 1,0-1,0 1,0-1,0 0,0 1,0-1,0 1,0-1,0 0,0 1,0-1,0 1,1-1,-1 0,0 1,0-1,1 1,-1-1,0 1,1-1,-1 1,1-1,-1 1,0 0,1-1,-1 1,1 0,-1-1,1 1,-1 0,1-1,-1 1,1 0,0 0,-1 0,1-1,-1 1,1 0,0 0,-1 0,1 0,-1 0,1 0,0 0,-1 0,1 1,-1-1,1 0,195 36,1-7,2-8,49-7,-138-12,156 3,73 18,-258-13,-1 3,57 18,-32-7,1032-25,-1136 1,0-1,0 1,1-1,-1 1,0 0,0 0,0 0,1 0,-1 0,0 0,0 0,0 0,1 0,-1 1,0-1,0 0,0 1,0-1,0 1,0-1,0 1,0 0,0-1,0 1,0 0,0 0,0 0,0-1,0 1,-1 0,1 0,0 0,-1 0,1 0,-1 1,1-1,-1 0,0 0,1 0,-1 0,0 0,0 1,0-1,0 0,0 0,0 0,0 1,0-1,0 0,0 0,-1 0,1 0,-1 1,1-1,-35 125,-25 217,-10 10,-21 346,90-693,-15 214,-33 142,30-267,-10 48,7 1,-1 88,-19 516,29-271,14 476,-1-947,-1 8,0 0,1-1,1 1,1-1,0 1,0-1,1 0,1 0,0 0,1 0,2 2,16 7,-11-19</inkml:trace>
  <inkml:trace contextRef="#ctx0" brushRef="#br1" timeOffset="-121820.857">10228 11734,'-83'410,"80"-394,0 0,1 0,1 0,1 0,0 0,2 9,-1-19,0 0,0-1,1 1,0-1,0 1,0-1,1 0,-1 0,1 0,1 0,-1-1,0 1,1-1,0 0,0 0,1 0,-1 0,1-1,4 3,6 1,1-2,-1 0,1 0,0-2,0 0,0 0,0-2,1 0,-1-1,0-1,11-1,13 1,198 1,4 11,20 7,24 2,108 27,-239-21,0-7,1-7,17-6,-112-5,1 3,-1 3,2 3,36 8,-99-18,-1 0,1 0,0 0,-1 0,1 0,0 0,-1 0,1 0,0 0,-1 0,1-1,0 1,-1 0,1 0,0 0,0-1,-1 1,1 0,0 0,0 0,-1-1,1 1,0 0,0-1,0 1,0 0,-1 0,1-1,0 1,0 0,0-1,0 1,0 0,0-1,0 1,0 0,0-1,0 1,0 0,0-1,0 1,0 0,0-1,0 1,0 0,0-1,1 1,-1 0,0-1,0 1,0 0,0 0,1-1,-1 1,0 0,0 0,1-1,-1 1,0 0,1 0,-1 0,0 0,0-1,1 1,-1 0,-14-12</inkml:trace>
  <inkml:trace contextRef="#ctx0" brushRef="#br1" timeOffset="-120690.852">6298 7523,'0'-1,"0"1,0-1,0 1,-1-1,1 1,0-1,0 0,0 1,0-1,0 1,0-1,0 1,0-1,0 0,0 1,1-1,-1 1,0-1,0 1,0-1,1 1,-1-1,0 1,1-1,-1 1,0-1,1 1,-1-1,1 1,-1 0,0-1,1 1,-1 0,1-1,-1 1,1 0,0 0,-1-1,1 1,-1 0,1 0,-1 0,1 0,-1 0,1 0,0 0,-1 0,1 0,0 0,34-2,0 8,-1 0,0 3,-1 0,0 3,27 12,-59-24,45 17,-1 1,0 2,-2 3,0 1,-2 2,0 1,-2 3,-2 1,18 19,-41-32,-1 0,-1 1,-1 0,0 1,-1 0,-1 0,-1 1,-1 1,-1-1,-1 1,-1 0,0 0,-2 1,-1-1,-1 17,-1-2,-2 0,-2-1,-1 1,-2-1,-1 0,-2-1,-2 0,-1-1,-5 6,-2 0,-1-1,-3-1,-1-2,-2 0,-1-2,-1-1,-2-2,-2-1,-24 17,7-16,34-24</inkml:trace>
  <inkml:trace contextRef="#ctx0" brushRef="#br1" timeOffset="-119926.318">6499 7376,'64'14,"118"23,-1 8,-3 8,37 22,-143-47,-2 4,-1 2,-2 4,-1 3,-3 2,-1 3,-2 3,-3 2,8 13,-40-37,0 1,-2 1,-2 1,0 1,-2 0,-1 2,-2 0,-2 1,0 1,-3 0,0 1,-3 0,-1 0,-1 1,-2 2,3 9,-2-50,-1-5</inkml:trace>
  <inkml:trace contextRef="#ctx0" brushRef="#br1" timeOffset="-119131.06">6499 9060,'80'8,"0"-4,0-3,1-4,-1-3,46-10,43-17,-1-6,-2-8,-3-7,-2-8,90-49,-171 73,-68 29</inkml:trace>
  <inkml:trace contextRef="#ctx0" brushRef="#br1" timeOffset="-118572.88">8196 8592,'1'-2,"1"-1,-1 1,1-1,-1 1,1 0,0 0,0 0,-1 0,2 0,-1 0,0 0,0 1,1-1,-1 1,0 0,1-1,-1 1,1 0,0 0,-1 1,1-1,0 1,0-1,-1 1,1 0,0 0,0 0,0 0,2 1,3-2,206-13,139 11,-218 4,901 0,-892 7,-120-5</inkml:trace>
  <inkml:trace contextRef="#ctx0" brushRef="#br1" timeOffset="-117741.81">10522 8432,'-1'-1,"0"1,1-1,-1 0,0-1,0 1,0 0,0 0,1 0,-1 0,1-1,-1 1,1 0,-1-1,1 1,0 0,-1-1,1 1,0 0,0-1,0 1,0 0,0-1,1 1,-1-1,0 1,1-1,-1 1,70-404,-68 365,-2 53,4-9,1 0,0-1,0 1,0-1,1 0,-1 0,1 0,-1-1,1 0,0 0,0 0,0-1,0 0,0 0,1-1,-1 1,0-1,1-1,-5 1,143-5,-144 4,-1 1,0 0,1 0,-1 0,1 0,-1-1,1 1,-1 0,0 0,1 0,-1 0,1 0,-1 0,0 0,1 0,-1 0,1 0,-1 0,1 1,-1-1,0 0,1 0,-1 0,1 0,-1 1,0-1,1 0,-1 0,0 1,1-1,-1 0,0 1,0-1,1 0,-1 1,0-1,0 0,0 1,1-1,-1 1,0-1,0 0,0 1,0-1,0 1,0-1,0 0,0 1,0-1,0 1,0-1,0 1,-12 23,7-14,-8 18,1 0,1 1,2 0,1 0,1 1,2 0,1 1,1-1,1 7,2 44,4 0,12 70,-12-128,0 7,0 0,-2 0,-2 0,-2 29,1-52,0 0,0 0,0 0,-1 0,0 0,-1-1,1 1,-1-1,0 0,-1 1,0-1,0-1,0 1,-1-1,1 1,-1-1,0 0,-1-1,1 0,-1 1,0-2,0 1,-3 0,5-1,1-1,-1-1,0 1,0-1,0 1,0-1,0 0,0-1,0 1,0-1,-1 1,1-1,0-1,0 1,0 0,0-1,0 0,0 0,0 0,0-1,0 1,0-1,0 0,1 0,-1 0,1-1,-1 1,1-1,0 0,0 1,0-2,1 1,-1 0,1 0,-1-1,1 0,-1-2,-2-10,0 0,1-1,1 0,1 0,0 0,1 0,1 0,1 0,0 0,1 0,1 0,0 1,5-12,-5 13,1 1,0 0,2-1,-1 2,2-1,-1 1,2 0,0 0,1 1,0 0,0 1,1 0,11-9,-10 15,0 1,1 1,-1 0,1 0,0 1,-1 1,1 0,0 1,0 0,0 0,-1 2,1-1,0 1,-1 1,1 0,-1 1,0 0,0 1,0 0,2 2,41 17,-6 0</inkml:trace>
  <inkml:trace contextRef="#ctx0" brushRef="#br1" timeOffset="-116588.022">6445 10745,'33'1,"1"3,-1 0,0 3,0 0,-1 2,0 2,-1 0,0 3,0 0,-2 2,21 14,-35-18,0 0,0 1,-1 0,-1 1,0 1,-1 0,0 0,-1 1,-1 1,-1 0,0 0,-2 1,0 0,0 0,-2 1,0 0,-1 0,0 9,0 7,-1 1,-1-1,-2 0,-2 1,-1-1,-2 0,-1 0,-1-1,-3 1,0-2,-3 1,0-2,-2 0,-1 0,-2-2,-1 0,-2-1,0-1,-2-1,-24 23,34-38,0 0,0-1,-1-1,-1 0,0 0,-5 1,20-11,-1 1,0-1,0 1,0-1,0 1,0-1,0 0,0 1,0-1,0 0,0 0,0 0,0 0,0 0,0 0,0 0,0 0,0 0,0 0,0-1,0 1,0 0,0-1,0 1,1-1,-1 1,0-1,0 1,0-1,0 0,1 1,-1-1,0 0,1 1,-1-1,0 0,1 0,-1 0,1 0,-1 0,1 0,0 0,-1 1,1-1,0 0,0 0,0 0,-1 0,1 0,0-1,0 1,1 0,-1 0,0 0,0 0,0 0,1 1,-1-1,0 0,1 0,-1 0,1 0,-1 0,1 0,0 0,4-22</inkml:trace>
  <inkml:trace contextRef="#ctx0" brushRef="#br1" timeOffset="-115988.617">6606 10652,'15'-6,"2"0,-1 2,0 0,1 1,0 1,-1 0,1 1,0 1,5 1,9-1,62-5,0 5,-1 4,1 3,-1 5,0 4,-1 4,-1 3,62 27,-116-33,-2 1,0 2,-1 1,0 1,-2 2,-1 1,-1 2,-2 0,11 15,-5-4,-10-9,1 0,2-2,1-1,0-1,2-2,1-1,13 7,43 9,-84-36,-5-2</inkml:trace>
  <inkml:trace contextRef="#ctx0" brushRef="#br1" timeOffset="-115124.032">6659 12122,'76'-1,"1"-2,52-12,-5-3,-1-6,0-5,-2-5,-2-6,-2-5,44-26,-109 41,-1-1,-2-3,-2-2,-1-2,-1-3,-3-1,-1-1,-3-3,-1-1,2-8,23-27,-57 78</inkml:trace>
  <inkml:trace contextRef="#ctx0" brushRef="#br1" timeOffset="-114524.466">8383 11306,'23'-10,"56"6,0 3,30 5,-34-1,554 31,140-19,-712-18,-42 0</inkml:trace>
  <inkml:trace contextRef="#ctx0" brushRef="#br1" timeOffset="-114215.001">10790 10905,'0'9,"-2"10,-1 11,-3 12,1 9,-2 8,-1 6,-3 2,2 2,-1-5,2-3,2-8,2-11,6-14,3-13</inkml:trace>
  <inkml:trace contextRef="#ctx0" brushRef="#br1" timeOffset="-113835.567">11138 10905,'-19'32,"-12"4,-1-1,-2-2,-27 20,-66 67,124-118,0 1,0-1,0 1,0 0,1 0,-1 1,1-1,0 0,0 1,0 0,0-1,1 1,-1 0,1 0,0 0,0 0,0 0,1 0,0 0,-1 0,1 0,1 0,-1 0,0 0,1 0,0 0,0 0,0 0,1 0,7 6,1-1,0 0,0-1,1 0,0-1,0 0,0-1,1 0,0-1,0 0,1-1,0-1,-1 1,3-2,-11 0,82 21,1-4,1-4,65 3,-86-17,-59-6,-9-1</inkml:trace>
  <inkml:trace contextRef="#ctx0" brushRef="#br1" timeOffset="-112236.992">4479 7724,'327'1,"584"-8,-330-36,-484 34,37-2,-227 42,84-26</inkml:trace>
  <inkml:trace contextRef="#ctx0" brushRef="#br1" timeOffset="-111940.787">5135 8071,'-7'13,"-2"8,1-1</inkml:trace>
  <inkml:trace contextRef="#ctx0" brushRef="#br1" timeOffset="-111720.325">5069 8392,'6'14,"5"4,1-1</inkml:trace>
  <inkml:trace contextRef="#ctx0" brushRef="#br1" timeOffset="-111528.339">5015 8819,'0'0</inkml:trace>
  <inkml:trace contextRef="#ctx0" brushRef="#br1" timeOffset="-111090.219">4653 9007,'591'-26,"-285"7,119 15,-143 13,-267-3,-24-4</inkml:trace>
  <inkml:trace contextRef="#ctx0" brushRef="#br1" timeOffset="-110174.116">3825 7349,'-6'-1,"0"1,0 0,-1 0,1 0,0 1,0 0,0 0,1 1,-1-1,0 1,0 0,1 1,-1-1,1 1,0 0,0 1,0-1,0 1,1 0,-1 0,1 1,0-1,0 1,1 0,-1 0,1 0,0 0,0 1,1-1,0 1,-1 2,-1 20,2 0,0 1,2-1,1 0,1 1,2-1,0 0,2 0,2-1,0 1,8 15,17 55,-13-41,-2 1,-3 0,3 30,-17-80,0 1,0 0,0-1,-1 1,-1 0,0-1,0 1,0-1,-1 1,-1-1,1 0,-1 0,-1 0,1 0,-1 0,-1-1,1 1,-1-1,-1 0,1-1,-1 1,0-1,-1-1,1 1,-1-1,0 0,-6 3,-4 1,-1 0,0-2,0 0,-1-1,0 0,-16 1,31-4,26-2,1 0,-13 0,0 1,1 0,-1 0,0 1,0 0,0 1,-1 0,1 1,-1 0,0 1,0-1,-1 2,0-1,0 1,0 0,-1 1,0 0,0 0,-1 0,0 1,-1 0,0 0,0 1,-1-1,0 1,-1 0,2 9,2 28,-2 0,-2 1,-3-1,-1 0,-2 1,-3-1,-9 36,-42 213,53-187,4-106,0 1,1-1,-1 0,1 0,0 1,0-1,1 0,-1 0,0 0,1 0,0 0,0-1,0 1,0 0,0-1,0 1,1-1,-1 0,1 0,0 0,-1 0,1 0,0-1,0 1,0-1,0 0,1 0,-1 0,0 0,3 0,32-2,-1-5</inkml:trace>
  <inkml:trace contextRef="#ctx0" brushRef="#br1" timeOffset="-109264.41">644 7229,'-7'-2,"2"-4,11 1,17-3,19-1,19-2,17-1,9 1,4 3,-3 3,-10 2,-17 1</inkml:trace>
  <inkml:trace contextRef="#ctx0" brushRef="#br1" timeOffset="-109523.017">977 7403,'-4'16,"-5"14,-2 11,-2 8,2 2,0 0,2-3,2-4,1-8,1-10</inkml:trace>
  <inkml:trace contextRef="#ctx0" brushRef="#br1" timeOffset="-108742.526">1138 7871,'12'-25,"-2"0,0 0,-1-1,-2 0,0-1,-2 1,-1-1,-1 0,-2 0,0 0,-3-16,3 42,0 0,-1 0,1 0,0 1,0-1,-1 0,1 0,0 1,0-1,0 1,0-1,0 1,0-1,0 1,0-1,0 1,0 0,0 0,1-1,-1 1,0 0,0 0,0 0,0 0,0 0,0 1,0-1,0 0,1 0,-1 1,0-1,0 1,0-1,0 1,0-1,-1 1,1 0,0-1,0 1,0 0,0 0,-1-1,1 1,0 0,0 1,9 2,106 41,-114-43,1 0,0 0,-1 0,0 0,1 1,-1-1,0 1,0-1,0 1,-1 0,1-1,-1 1,1 0,-1 0,0 0,0 1,0-1,-1 0,1 0,-1 0,1 1,-1-1,0 0,-1 2,-14 81,13-76,-1 0,2-8,-1 0,1 1,0-1,0 0,0 0,0 1,1-1,-1 0,0 1,1-1,0 1,0-1,-1 1,1-1,1 0,-1 1,0-1,1 1,-1-1,1 1,0-1,-1 0,1 0,0 1,1-1,-1 0,0 0,1 0,-1 0,1 0,-1 0,1-1,0 1,0 0,0-1,0 1,0-1,0 0,0 0,1 0,14 2,0-1,0 0,1-1,-1-1,1-1,-1-1,13-2,13-3</inkml:trace>
  <inkml:trace contextRef="#ctx0" brushRef="#br1" timeOffset="-108337.477">1846 7684,'-10'-3,"-84"-11,91 14,0 0,0 0,0 0,0 1,0 0,0 0,0 0,0 0,0 0,0 0,1 1,-1-1,1 1,-1 0,1 0,-1 0,1 0,0 0,0 0,0 1,0-1,0 0,1 1,-1 0,1-1,0 1,0 0,0 0,0 0,-1 1,1 0,0 0,0 0,0-1,1 1,-1 0,1 0,0 0,0 0,1 0,-1 0,1 0,0 0,0 0,0 0,0-1,1 1,-1 0,1-1,0 1,0-1,0 0,1 0,-1 1,1-2,0 1,0 0,0 0,0-1,0 0,0 1,1-1,-1-1,1 1,0 0,-1-1,1 0,0 0,0 0,0 0,0-1,0 1,1-1,1 1,1 0,0 0,0-1,-1 0,1 0,0-1,0 0,0 0,-1-1,1 1,-1-1,1-1,-1 1,0-1,0 0,0-1,0 1,0-1,-1-1,0 1,0-1,0 1,0-1,-1-1,0 1,0-1,0 1,-1-1,0 0,0-1,0 1,0-4,0-1,-1 1,0-1,-1 1,0-1,0 0,-1 1,-1-1,0 0,-1-1,2 12,0 1,0 0,0-1,0 1,0-1,0 1,0 0,0-1,0 1,-1-1,1 1,0 0,-1-1,1 1,0-1,-1 1,1-1,0 1,-1-1,1 0,-1 1,1-1,-1 1,1-1,-1 0,1 1,-1-1,1 0,-1 0,0 0,1 1,-1-1,1 0,-1 0,0 0,1 0,-1 0,0 0,1 0,-1 0,1 0,-1 0,0 0,1-1,-1 1,1 0,-1 0,1-1,-1 1,0 0,1 0,-1-1,1 1,0-1,-1 1,1-1,-1 1,1-1,-1 1,1-1,0 1,0-1,-1 0,-3 14,0 1,1-1,1 0,0 1,1-1,0 1,1-1,1 1,1 10,0-19,0 0,0 0,0-1,0 1,1-1,0 0,0 1,0-1,1-1,-1 1,1 0,0-1,0 0,0 1,0-2,1 1,-1 0,1-1,0 0,-1 0,1-1,0 1,0-1,0 0,0 0,0 0,1-1,-1 0,0 0,0 0,0-1,0 0,0 0,0 0,0 0,0-1,0 0,3-2,24-5</inkml:trace>
  <inkml:trace contextRef="#ctx0" brushRef="#br1" timeOffset="-107590.156">2234 7590,'-4'3,"0"1,0-1,0 1,1 0,-1 0,1 1,0-1,0 1,1-1,-1 1,1 0,0 0,0 0,1 0,-1 1,1-1,1 0,-1 1,1-1,-1 0,2 1,-1 2,0-4,1-1,-1 0,1 1,-1-1,1 0,0 0,0 0,1 0,-1 0,0 0,1 0,0 0,0 0,0-1,0 1,0-1,0 1,1-1,-1 0,1 0,0 0,-1 0,1-1,0 1,0-1,0 1,0-1,0 0,1 0,-1-1,0 1,0-1,1 1,-1-1,0 0,2 0,3-2,-1 0,0 0,0-1,1 1,-2-2,1 1,0-1,-1 0,1 0,-1-1,0 1,-1-1,1-1,-1 1,0-1,0 0,-1 0,0-1,0 1,0-1,-1 0,0 0,0 0,-1 0,0 0,0-1,-1 1,0-1,1-4,-18 34,-22 113,38-133,-1-1,1 1,0-1,0 1,0-1,0 1,0-1,0 1,0-1,0 1,1-1,-1 0,1 1,-1-1,1 1,-1-1,1 0,0 1,-1-1,1 0,0 0,0 0,0 1,0-1,0 0,1 0,-1-1,0 1,0 0,0 0,1 0,-1-1,1 1,-1-1,0 1,1-1,-1 0,1 1,57-12,-46 2,0 0,0 0,-1-1,0-1,0 0,-2 0,1-1,-1-1,-1 1,0-2,-1 1,-1-1,5-12,-10 23,6-12,-2 20,-18 165,11-161,0-1,0 0,0 0,1 0,0 1,0-1,0 0,2 0,-1 0,1 0,0 0,0 0,1-1,0 1,0-1,5 7,-7-13,0 0,-1 0,1 0,0 0,0 0,1 0,-1-1,0 1,0 0,0-1,0 1,1-1,-1 1,0-1,0 0,1 1,-1-1,0 0,1 0,-1 0,0 0,1 0,-1 0,0 0,1-1,-1 1,0 0,0-1,1 1,-1-1,0 1,0-1,0 0,1 1,-1-1,0 0,0 0,0 0,0 0,-1 0,1 0,32-45,-22 22</inkml:trace>
  <inkml:trace contextRef="#ctx0" brushRef="#br1" timeOffset="-107308.598">2756 7684,'22'-48,"-21"47,-1 0,1 0,0 0,-1 0,1 0,0 0,0 1,-1-1,1 0,0 0,0 0,0 1,0-1,0 1,0-1,0 1,0-1,0 1,1-1,-1 1,0 0,0 0,0-1,0 1,1 0,-1 0,0 0,0 0,0 1,1-1,-1 0,0 0,0 1,0-1,0 1,0-1,0 1,0-1,0 1,1 0,4 7,0 0,0 1,-1-1,0 1,0 1,-1-1,-1 0,0 1,0 0,0 0,-1 0,-1 0,0 0,0 0,-1 9,0-18,1 48,-2 1,-2-1,-2 0,-11 43,-9 95,24-182,0 1,1-1,-1 0,1 1,1-1,-1 1,1-1,0 0,0 0,0 1,1-1,-1 0,1 0,1 0,-1-1,1 1,-1 0,3 1,-3-5,-1-1,1 0,0 0,0 1,0-1,-1 0,1-1,0 1,0 0,-1 0,1-1,0 1,0-1,-1 1,1-1,-1 0,1 0,0 0,-1 0,0 0,1 0,-1 0,0 0,1 0,-1-1,0 1,0-1,0 1,0-1,0 1,0-1,-1 1,1-1,0 0,-1 1,1-1,-1 0,0-1,5-9,-2 0,0-1,0 1,-1-1,0 1,-2-1,1 1,-1-1,-1 0,0 1,-1-1,-1 1,1-1,-2 1,0 0,0 0,-1 0,-1 1,0 0,0 0,-1 0,-1 1,0 0,0 0,-1 1,0 0,0 1,-1 0,0 0,-1 1,1 0,-2 1,1 0,-5-1,8 5,-6-3,18 3,224-18,-170 14</inkml:trace>
  <inkml:trace contextRef="#ctx0" brushRef="#br1" timeOffset="-107044.996">3317 7884,'-6'0,"-6"2,0 3,3 1</inkml:trace>
  <inkml:trace contextRef="#ctx0" brushRef="#br1" timeOffset="-106725.232">1178 8806,'0'21,"-2"15,-1 11,0 5,1-1,0-3,1-7,-2-9,0-10</inkml:trace>
  <inkml:trace contextRef="#ctx0" brushRef="#br1" timeOffset="-106026.97">1071 8566,'19'0,"-1"0,1 2,-1 0,1 1,-1 0,0 2,0 0,-1 2,0-1,0 2,0 0,-1 2,0-1,-1 2,0 0,0 1,-1 0,7 9,-13-7,0 0,-1 0,-1 1,0 0,-1 0,-1 0,0 0,-1 1,0 0,-2 0,0-1,0 1,-2 0,0 0,-1 0,2 36,0-50,-1 0,1 0,0 0,0-1,0 1,0 0,0 0,0 0,0 0,0 0,1 0,-1 0,1-1,0 1,-1 0,1 0,0-1,0 1,0 0,0-1,0 1,1-1,-1 1,0-1,1 0,-1 0,1 1,-1-1,1 0,0 0,-1 0,1-1,0 1,0 0,0-1,-1 1,1-1,0 0,0 1,0-1,0 0,0 0,0 0,0 0,0-1,10-4,1-2,-1 1,0-2,-1 1,0-2,0 1,-1-2,0 1,0-1,-1-1,0 0,1-4,26-31,-36 46,0-1,0 1,1 0,-1 0,0-1,0 1,1 0,-1 0,0-1,1 1,-1 0,0 0,0 0,1-1,-1 1,1 0,-1 0,0 0,1 0,-1 0,0 0,1 0,-1 0,0 0,1 0,-1 0,1 0,-1 0,0 0,1 0,-1 1,0-1,1 0,-1 0,0 0,1 0,-1 1,0-1,0 0,1 0,-1 1,0-1,0 0,1 0,-1 1,0-1,0 0,0 1,1-1,-1 0,0 1,0-1,0 0,0 1,0-1,0 0,0 1,0-1,0 1,0-1,0 0,0 1,0-1,5 33,-5-27,25 103,-24-106,0 0,1 1,-1-1,1 0,0 0,0 0,0 0,0 0,1 0,-1-1,1 1,-1-1,1 0,0 0,0 0,0 0,0 0,0 0,0-1,1 0,-1 1,0-1,1-1,-1 1,1 0,-1-1,1 0,0 1,1-2,1 0,0 0,0 0,0-1,0 0,0-1,-1 1,1-1,-1 0,0 0,0-1,0 0,0 1,-1-2,1 1,-1 0,0-1,0 0,-1 0,2-2,51-106,-30 40,-4-1,-3-1,-3-1,-3 0,-4-1,-2-31,-8 77,1 31,0 0,0 1,0-1,0 1,0-1,0 0,0 1,-1-1,1 0,0 1,0-1,0 0,-1 0,1 1,0-1,0 0,-1 0,1 1,0-1,0 0,-1 0,1 0,0 1,-1-1,1 0,0 0,-1 0,1 0,0 0,-1 0,1 0,0 0,-1 0,1 0,-1 0,1 0,0 0,-1 0,1 0,0 0,-1 0,1 0,0 0,-1 0,1-1,0 1,-1 0,1 0,0 0,0-1,-1 1,1 0,0 0,0-1,-1 1,1 0,0-1,0 1,-12 28,1 1,2-1,0 2,2 0,2-1,0 10,-2-11,2 0,1 1,1 0,1 0,2 0,1 0,1 0,2-1,0 1,2-1,2 0,0 0,2-1,11 24,-19-47,1 1,-1-1,1 1,0-1,0 0,1 0,-1 0,1-1,-1 1,1-1,1 0,-1 0,0 0,1-1,-1 1,1-1,0 0,-1 0,1-1,0 0,0 0,3 1,8-6</inkml:trace>
  <inkml:trace contextRef="#ctx0" brushRef="#br1" timeOffset="-105824.23">1739 8553,'18'2,"22"1,23 2,14 2,7 5,1 8,-9 4,-18-2</inkml:trace>
  <inkml:trace contextRef="#ctx0" brushRef="#br1" timeOffset="-105369.73">2260 8954,'0'-1,"-1"0,0 0,0 0,1 0,-1 0,0 0,1 0,-1 0,1-1,-1 1,1 0,0 0,0 0,-1-1,1 1,0 0,0 0,0 0,0-1,0 1,1 0,-1 0,0-1,1 1,-1 0,1-1,-1 1,56-245,-55 243,-2 2,1 0,0-1,0 1,0 0,0-1,0 1,0-1,0 1,1 0,-1-1,0 1,1 0,-1-1,1 1,0 0,-1 0,1 0,0-1,0 1,-1 0,1 0,0 0,0 0,0 0,0 1,1-1,-1 0,0 0,0 1,0-1,1 1,-1-1,0 1,1-1,-1 1,0 0,1-1,-1 1,0 0,1 0,8 5,0 1,0 0,-1 0,0 1,0 0,0 0,-1 1,0 0,-1 1,0 0,0 0,-1 0,0 1,0 0,-1 0,-1 1,4 10,-5-10,-1 0,0 1,0-1,-1 1,-1-1,0 1,0 0,-1-1,-1 1,0-1,-1 0,0 1,0-1,-1-1,-1 1,0 0,0-1,-2 1,0 0,-18 38,25-48,-1 1,1-1,0 0,0 1,-1-1,1 0,0 1,0-1,1 0,-1 1,0-1,0 0,0 1,1-1,-1 0,1 1,-1-1,1 0,0 0,-1 0,1 1,0-1,0 0,0 0,0 0,0 0,0 0,0-1,0 1,0 0,0 0,0-1,1 1,-1-1,0 1,1 0,48 6,-21-9</inkml:trace>
  <inkml:trace contextRef="#ctx0" brushRef="#br1" timeOffset="-105118.504">2728 9007,'16'5,"12"3,2 1</inkml:trace>
  <inkml:trace contextRef="#ctx0" brushRef="#br1" timeOffset="-104003.516">5389 11039,'18'0,"20"0,19 0,21 0,17 0,13 0,8-3,6 0,-3 1,-7-1,-12 2,-19 0,-17 0,-19 1,-13 0,-14 0</inkml:trace>
  <inkml:trace contextRef="#ctx0" brushRef="#br1" timeOffset="-103296.961">5857 10785,'25'16,"195"88,-218-103,-1-1,1 1,0 0,0 0,0 0,0 0,-1 0,1 0,-1 1,1-1,-1 1,1-1,-1 1,0-1,1 1,-1 0,0-1,0 1,0 0,-1 0,1 0,0 0,-1 0,1 0,-1 0,0 0,1 0,-1 0,0 0,0 0,0 0,-1 0,1 0,0 0,-1 0,0 0,1 0,-1 0,0 0,0-1,0 1,0 0,0 0,0-1,-1 1,1-1,0 1,-2 1,-17 11,-1-1,0-1,0-1,-1 0,-6 0,-16 9,-2 1,2 3,1 1,-29 22,41-22</inkml:trace>
  <inkml:trace contextRef="#ctx0" brushRef="#br1" timeOffset="-103037.081">5629 11453,'0'2,"0"4,0 2,3 3,0 1,0-1</inkml:trace>
  <inkml:trace contextRef="#ctx0" brushRef="#br1" timeOffset="-102785.752">5657 11854,'0'0</inkml:trace>
  <inkml:trace contextRef="#ctx0" brushRef="#br1" timeOffset="-102539.413">5643 12135,'0'14,"0"4</inkml:trace>
  <inkml:trace contextRef="#ctx0" brushRef="#br1" timeOffset="-102265.144">5269 12283,'744'-27,"-308"-1,-451 28</inkml:trace>
  <inkml:trace contextRef="#ctx0" brushRef="#br1" timeOffset="-102022.826">5910 12135,'19'0,"14"2,11 4,5 4,1 4,-6 3,-8 6,-10 6,-12 5,-18 5,-16 6,-17 1,-18 1,1-9</inkml:trace>
  <inkml:trace contextRef="#ctx0" brushRef="#br1" timeOffset="-100987.217">5041 10772,'-13'1,"-1"1,1 1,0 0,0 1,0 1,0-1,1 2,0 0,0 1,0 0,1 0,0 1,1 1,-1 0,2 0,-1 1,1 0,1 1,0 0,0 0,1 1,1 0,0 0,0 0,1 1,1 0,0 0,1 0,1 0,-1 4,-3 16,2 0,2 1,0 0,2 0,2 0,1-1,2 1,1-1,1 0,2 0,9 19,73 205,-89-252,0 0,-1 1,0-1,0 1,0-1,-1 1,1-1,-2 1,1 0,0-1,-1 1,0-1,0 0,-1 1,0-1,0 0,0 0,0 0,-1 0,0 0,0 0,0-1,0 1,-1-1,0 0,-3 2,-192 104,197-108,-1-1,0 1,1 0,0 0,-1 0,1 0,0 0,0 0,0 1,0-1,1 1,-1-1,1 1,-1 0,1-1,0 1,0 0,0 0,0 0,1 0,-1 0,1 0,0 0,0 0,0 0,0 0,0 0,1 0,0 0,-1 0,1 0,0 0,0 0,0 0,1-1,-1 1,2 2,88 93,-30-37,-48-45,0 1,-1 1,-1-1,-1 2,0 0,-2 0,0 0,-1 1,-1 0,-1 1,-1-1,0 1,-2 0,0 0,-2 0,0 0,-3 21,-28 189,27-192</inkml:trace>
  <inkml:trace contextRef="#ctx0" brushRef="#br1" timeOffset="-100275.507">1245 10959,'0'22,"-2"18,-4 12,1 9,-3 3,-1 1,-2-3,1-7,2-8,1-12,1-13</inkml:trace>
  <inkml:trace contextRef="#ctx0" brushRef="#br1" timeOffset="-100005.61">923 10759,'0'-5,"10"-3,13-3,20-2,20-1,16-3,9 2,3 4,-7 5,-10 8,-15 11,-18 4</inkml:trace>
  <inkml:trace contextRef="#ctx0" brushRef="#br1" timeOffset="-98791.357">1419 11386,'13'-31,"-1"-1,-1 0,-2-1,-1 0,-1 0,-1-7,-6 33,0 4,0 0,0 1,0-1,0 0,0 1,0-1,0 1,1-1,0 0,-1 1,1-1,0 1,0 0,0-1,1 1,-1 0,1 0,-1-1,1 1,0 0,-1 1,1-1,0 0,0 0,0 1,1-1,-1 1,0 0,1 0,-1 0,1-1,139-2,-122 6,84 18,-101-18,1-1,-1 1,0-1,0 1,1 0,-1 1,-1-1,1 0,0 1,0 0,-1-1,0 1,1 0,-1 0,0 0,-1 1,1-1,0 0,-1 1,0-1,0 1,0 0,0-1,0 1,-1 0,0-1,0 1,-1 8,-1 0,0 0,-1-1,-1 1,0-1,0 1,-1-1,0-1,-1 1,0-1,-3 2,-14 30,22-41,0 0,1 0,-1-1,0 1,1 0,-1 0,1 0,-1 0,1 0,-1 0,1 0,-1 0,1 1,0-1,0 0,0 0,0 0,0 0,0 0,0 0,0 0,0 1,0-1,0 0,1 0,-1 0,1 0,-1 0,0 0,1 0,0 0,-1 0,1 0,0 0,-1 0,1-1,0 1,0 0,0 0,0-1,-1 1,1-1,0 1,0-1,1 1,16 3,-1-2,1 0,0-1,-1 0,1-2,0 0,-1-1,15-4,-28 6,51-9,-1-2,0-2,0-3,42-19,-85 31,-1 0,0-1,0 0,-1 0,0-2,0 1,0-1,-1 0,5-5,-12 12,0-1,-1 0,1 0,0 0,0 0,0 1,-1-1,1 0,0-1,-1 1,1 0,-1 0,0 0,1 0,-1 0,0 0,1-1,-1 1,0 0,0 0,0 0,0 0,0-1,0 1,-1 0,1 0,0 0,-1 0,1-1,0 1,-1 0,0 0,1 0,-1 0,1 0,-1 0,0 0,0 0,0 1,1-1,-1 0,0 0,0 1,0-1,0 0,0 1,0-1,-1 1,1-1,-59-15,53 15,0 0,0 1,0-1,0 1,-1 1,1-1,0 1,0 0,1 1,-1 0,0 0,0 0,1 1,-1 0,1 0,0 1,0-1,0 1,1 1,-1-1,1 1,0 0,0 0,1 1,-1-1,1 1,0 0,1 0,-1 0,1 1,1-1,-1 2,2-5,1 0,0-1,0 1,0 0,0 0,1-1,-1 1,1 0,-1-1,1 1,0-1,0 1,0-1,0 1,1-1,-1 0,1 1,-1-1,1 0,0 0,0 0,0 0,0-1,0 1,0 0,0-1,1 0,-1 1,0-1,1 0,-1 0,1 0,0-1,-1 1,3 0,4 1,1 0,0-1,0 0,0 0,-1-1,1 0,0-1,0 0,3-1,-4 0,1-1,-1 0,1 0,-1-1,0-1,-1 1,1-1,-1-1,0 0,0 0,0 0,-1-1,0 0,-1-1,1 1,-1-1,-1 0,0-1,0 1,0-1,-1 0,-1-1,1 1,-1 0,-1-1,0 0,0-1,-1 3,1-5,-1 17,-1 15,-1-2,0 1,2 0,0-1,1 1,1 0,2 4,-4-18,0-1,1 1,-1 0,1 0,0-1,0 1,0-1,0 0,1 0,-1 0,1 0,0 0,0 0,0 0,0-1,0 0,1 0,-1 0,1 0,-1 0,1 0,0-1,0 0,0 0,0 0,-1 0,1-1,0 1,0-1,2 0,3-1,-1-1,1 0,-1 0,1 0,-1-1,0-1,0 1,-1-1,1 0,-1-1,1 0,-2 0,1-1,0 0,-1 0,0 0,-1-1,1 0,-1 0,-1 0,1 0,-1-1,0 0,-1 0,0 0,0 0,-1-1,0 1,-1-1,1 1,-1-2,-2 10,1 0,0 0,0 0,-1 0,1 0,0 0,0 0,-1-1,1 1,0 0,0 0,0 0,-1 0,1 0,0-1,0 1,0 0,0 0,-1 0,1 0,0-1,0 1,0 0,0 0,0 0,0-1,0 1,0 0,-1 0,1-1,0 1,0 0,0 0,0-1,0 1,0 0,-9 22,5-11,1-1,0 1,1 0,1 0,0 0,0 0,1 0,0 0,1 0,1 8,-1-17,-1 0,1 0,0 0,-1 0,1 0,0 0,0 0,1 0,-1-1,0 1,1 0,-1-1,1 1,-1-1,1 1,0-1,-1 0,1 0,0 0,0 0,0 0,0 0,0 0,0-1,0 1,0-1,0 1,1-1,-1 0,0 0,0 0,0 0,0 0,0 0,1-1,-1 1,1-1,5-1,0-1,-1 1,1-1,-1-1,0 1,0-1,-1-1,1 1,4-5,3-5,-1 0,0-1,-2 0,1-1,-2 0,5-11,12-17,-27 45,0-1,0 0,0 0,0 0,0 1,0-1,0 0,1 0,-1 0,0 0,0 1,0-1,0 0,1 0,-1 0,0 0,0 0,0 0,1 0,-1 1,0-1,0 0,0 0,1 0,-1 0,0 0,0 0,0 0,1 0,-1 0,0 0,0 0,0 0,1 0,-1 0,0 0,0-1,0 1,1 0,-1 0,0 0,0 0,0 0,1 0,-1-1,0 1,0 0,0 0,0 0,0 0,1-1,-1 1,0 0,0 0,0 0,0 0,0-1,0 1,0 0,0 0,0 19,-6 34,1 84,6-134,-1 0,1 0,0 0,1 0,-1 0,0 0,1 0,-1 0,1-1,0 1,0-1,0 1,1-1,-1 0,0 0,1 0,-1 0,1 0,0 0,0-1,-1 1,1-1,0 0,0 0,1 0,-1 0,0-1,0 1,0-1,0 0,1 0,-1 0,0 0,0 0,0-1,3 0,20-4</inkml:trace>
  <inkml:trace contextRef="#ctx0" brushRef="#br1" timeOffset="-98288.063">3223 11186,'0'-3,"-1"0,1-1,0 1,0 0,0-1,0 1,0 0,1-1,0 1,-1 0,1 0,0 0,1 0,-1 0,0 0,1 0,0 0,0 0,0 0,0 1,0-1,0 1,1 0,-1 0,1-1,-1 2,1-1,0 0,0 0,0 1,0 0,0-1,0 1,0 0,1 1,-1-1,0 1,1-1,-1 1,3 0,1 2,-1 1,0 0,0 0,-1 1,1-1,-1 1,1 0,-1 1,-1-1,1 1,-1 0,1 0,-1 1,-1-1,1 1,-1 0,0 0,0 0,-1 0,0 0,0 1,0-1,-1 1,0-1,0 1,0 2,5 43,-3 0,-1 0,-3 1,-2-1,-7 26,0 40,7-85,1-14,0-1,1 1,1-1,0 1,1 0,2-1,0 0,0 1,6 13,-9-30,1-1,-1 1,1 0,-1 0,1-1,-1 1,1-1,0 1,0-1,0 1,0-1,0 1,0-1,0 0,0 1,1-1,-1 0,0 0,1 0,-1 0,1 0,-1 0,1-1,0 1,-1 0,1-1,0 1,-1-1,1 0,0 1,-1-1,1 0,0 0,0 0,-1 0,1-1,0 1,0 0,-1-1,1 1,0-1,-1 0,1 1,0-1,3-6,0 0,-1 0,0 0,0-1,0 0,-1 1,0-1,-1 0,0 0,0-1,-1 1,0 0,0-1,-1 1,0-4,1-10,-1 0,0 0,-2 0,-1 0,-1 0,0 1,-2 0,0-1,-2 2,0-1,-1 1,-1 0,-1 1,-1 1,0-1,-2 2,0 0,0 0,-11-7,-50-22,91 42,200 2,-154-3</inkml:trace>
  <inkml:trace contextRef="#ctx0" brushRef="#br1" timeOffset="-98040.572">3959 11306,'-9'3,"-6"0,-2 2,0 2,2 1</inkml:trace>
  <inkml:trace contextRef="#ctx0" brushRef="#br1" timeOffset="-97328.823">2087 12189,'-152'-26,"150"26,1 0,0-1,0 1,0 0,-1 0,1 0,0 0,0 0,-1 0,1 0,0 0,0 0,-1 1,1-1,0 1,0-1,0 0,0 1,0 0,0-1,0 1,0 0,0 0,0-1,0 1,0 0,0 0,0 0,1 0,-1 0,0 0,1 0,-1 0,1 1,-1-1,1 0,0 0,-1 0,1 0,0 1,0-1,0 0,0 0,0 1,0-1,0 0,0 0,1 1,-1-1,0 0,1 0,-1 0,1 0,-1 0,1 1,0-1,-1 0,1 0,0 0,0-1,0 2,4 0,0 0,0 0,0-1,1 1,-1-1,1 0,-1-1,1 1,-1-1,1 0,0-1,-1 1,1-1,-1 0,0 0,1-1,-1 0,0 0,0 0,0 0,0-1,0 0,0 0,-1 0,1-1,-1 1,0-1,0 0,0-1,12-11,-1-2,0 0,-2 0,0-1,-1-1,-1 0,-1-1,0 0,-2 0,0-1,-2 0,0-1,-2 1,0-1,-2 0,0 0,-1 0,-3-21,-7 5,9 39,-1-1,1 1,-1-1,0 1,1-1,-1 1,1-1,-1 1,1 0,-1 0,0-1,1 1,-1 0,0 0,1 0,-1-1,0 1,0 0,1 0,-1 0,0 0,1 0,-1 0,0 1,1-1,-1 0,0 0,0 0,1 1,-1-1,1 0,-1 1,0-1,1 0,-1 1,1-1,-1 1,1-1,-1 1,1-1,-1 1,1 0,0-1,-1 1,1-1,0 1,-1 0,1-1,0 1,0 0,0 0,-11 17,1 1,1 0,0 0,2 1,0 0,2 0,0 0,-2 17,3-21,0 1,0-1,1 0,1 1,1 0,1-1,0 1,1 0,1-1,0 1,1-1,1 1,0-1,2-1,3 10,-5-20,0 1,1-1,-1 0,1-1,0 1,0-1,1 0,-1 0,1 0,0-1,0 0,0 0,0-1,1 0,-1 0,1 0,-1 0,1-1,0-1,-1 1,1-1,0 0,0 0,-1-1,1 0,6-1,3-2,-1 0,1 0,-1-1,0-1,0-1,-1 0,1-1,-2-1,1 0,9-9,-10 7,0-1,-1-1,-1 0,0 0,-1-1,-1-1,0 0,-1 0,0 0,-1-1,-1 0,1-7,-6 22,0 0,0 0,-1 0,1 0,-1 0,1-1,-1 1,1 0,-1 0,0-1,1 1,-1 0,0 0,0-1,0 1,0 0,0-1,0 1,0 0,-1 0,1-1,0 1,-1 0,1 0,-1-1,1 1,-1 0,0 0,1 0,-1 0,0 0,0 0,0 0,0 0,0 0,0 1,0-1,0 0,0 0,0 1,0-1,0 1,-1-1,1 1,0-1,0 1,-1 0,1 0,0 0,0 0,-1 0,1 0,-5 4,0 0,0 0,1 1,0 0,0 0,0 1,0-1,1 1,0 0,0 0,1 1,0-1,0 1,0-1,1 1,-2 6,1-5,1 1,0-1,0 0,1 1,0-1,0 1,1 0,0-1,1 1,0-1,0 1,1-1,0 1,0-1,1 0,0 0,0 0,1 0,0-1,1 1,-1-1,1 0,1 0,5 5,25 20,0-7</inkml:trace>
  <inkml:trace contextRef="#ctx0" brushRef="#br1" timeOffset="-96923.315">1646 12951,'0'18,"-2"13,-1 10,0 8,1 1,0-2,1-8,3-10,0-10</inkml:trace>
  <inkml:trace contextRef="#ctx0" brushRef="#br1" timeOffset="-96668.318">1633 12577,'-14'-3,"-4"2,0 6,4 8,7 7,8 9,11 7,5-3</inkml:trace>
  <inkml:trace contextRef="#ctx0" brushRef="#br1" timeOffset="-96421.451">1927 13152,'9'-4,"0"0,0 0,-1 0,1-1,-1-1,0 1,0-1,-1-1,0 1,0-1,-1-1,1 1,-2-1,1 0,-1 0,0-1,-1 1,0-1,0 0,-1 0,0-1,0 1,-3 8,1 0,-1 0,1 0,-1 0,0 0,1 0,-1 0,0 0,0 0,0 0,1 0,-1 0,0 0,-1 0,1-1,0 1,0 0,0 0,0 0,-1 0,1 0,-1 0,1 0,0 1,-1-1,0 0,1 0,-1 0,1 0,-1 0,0 1,0-1,0 0,1 1,-1-1,0 1,0-1,0 1,0-1,0 1,0-1,0 1,0 0,0 0,0-1,0 1,0 0,0 0,0 0,0 0,0 0,0 0,0 1,0-1,0 0,0 0,0 1,0-1,0 1,0-1,0 1,0-1,0 1,0 0,-9 5,0 1,0 0,1 1,0 0,0 1,1 0,0 0,1 0,0 1,0 1,1-1,1 1,-5 10,9-18,-1 0,1 0,-1 0,1 0,0 1,0-1,0 0,1 1,-1-1,1 1,0-1,0 0,0 1,0-1,1 1,-1-1,1 1,0-1,0 0,0 1,0-1,1 0,-1 0,1 0,0 0,0 0,0-1,0 1,1 0,-1-1,1 1,-1-1,1 0,2 2,6 0,-1-1,1 0,-1 0,1-1,0-1,0 0,0 0,0-1,0 0,0-1,2-1,36-3</inkml:trace>
  <inkml:trace contextRef="#ctx0" brushRef="#br1" timeOffset="-95923.743">2448 12910,'-7'1,"-1"-1,1 1,0 1,-1-1,1 1,0 1,0-1,0 1,0 0,0 1,-4 3,9-6,-1 1,0-1,1 1,-1 0,1 0,0 1,0-1,0 0,0 1,0-1,0 1,1-1,-1 1,1 0,0 0,0 0,0 0,0 0,0 0,1 0,-1 0,1 0,0 0,0 0,0 0,0 0,0 0,1 0,0 1,3 6,1 1,1-1,-1 0,2-1,-1 1,2-1,-1-1,1 1,0-1,3 1,6 8,122 136,-138-152,0-1,-1 1,1-1,0 1,0-1,0 1,-1 0,1-1,0 1,-1 0,1 0,0-1,-1 1,1 0,-1 0,1 0,-1 0,0 0,1 0,-1 0,0 0,0 0,0-1,1 1,-1 0,0 0,0 0,0 0,-1 0,1 0,0 0,0 0,0 0,-1 0,1 0,-1 0,1 0,-1 0,1 0,-1-1,1 1,-1 0,1 0,-1-1,0 1,0 0,1-1,-1 1,0 0,0-1,0 0,0 1,0-1,1 1,-1-1,0 0,0 0,0 1,0-1,-6-3,0 0,0-1,0 0,1 0,0 0,0-1,0 0,0 0,1 0,0-1,0 1,0-1,1-1,0 1,0-1,1 1,-1-1,1-1,1 3,1 0,-1 0,1 0,0 0,1 0,-1 0,1 0,0 0,0 0,0 0,1 0,0 0,0 0,0 0,1 0,-1 0,1 0,0 1,1-1,-1 1,1-1,0 1,0 0,0 0,0 0,1 1,0-1,-1 1,1 0,1 0,-1 0,1 0,13-9,2 1,-1 1,1 1,1 0,0 1,0 2,0 0,1 1,-1 1,9 1,-28 2,1 0,-1 0,1 1,-1-1,1 1,-1-1,1 1,0 0,-1 0,1 0,-1 0,1 1,0-1,-1 1,1 0,-1-1,1 1,-1 0,0 0,1 1,-1-1,0 0,0 1,0 0,0-1,0 1,0 0,0 0,0 0,-1 0,1 0,-1 0,1 2,1 11,-1 0,-1-1,0 1,-1 0,0 0,-1 0,-1 0,-1 19,2-16,7 49,-5-66,0 0,-1-1,1 1,0-1,0 1,0-1,0 0,0 1,0-1,0 0,0 0,0 1,0-1,0 0,0 0,0 0,0 0,0 0,0-1,0 1,0 0,0 0,0-1,0 1,-1 0,1-1,0 1,0-1,0 1,0-1,0 0,-1 1,1-1,0 0,-1 0,1 1,0-1,-1 0,1 0,13-13</inkml:trace>
  <inkml:trace contextRef="#ctx0" brushRef="#br1" timeOffset="-95661.14">2876 12577,'-14'4,"-2"9,7 9,6 11,11 11,4-4</inkml:trace>
  <inkml:trace contextRef="#ctx0" brushRef="#br1" timeOffset="-95138.882">3129 13258,'45'-270,"-33"165,-11 104,-1 0,1 0,0 0,0 0,-1 0,1 1,0-1,0 0,0 0,0 1,0-1,0 0,0 1,0-1,0 1,0 0,1-1,-1 1,0 0,0-1,0 1,0 0,1 0,-1 0,0 0,0 0,0 1,1-1,-1 0,0 0,0 1,0-1,0 1,0-1,0 1,0-1,0 1,0 0,0 0,0-1,0 1,0 0,0 1,10 2,133 59,-139-59,0-1,-1 1,0 0,1 0,-2 0,1 1,0 0,-1-1,0 1,0 1,-1-1,1 0,-1 0,0 1,0 0,-1-1,0 1,0 0,0-1,-1 1,0 0,0 0,0 0,0 0,-2 1,2 25,6 66,-5-95,0 1,0-1,1 1,0-1,-1 0,1 0,0 0,1 0,-1 0,0 0,1-1,-1 1,1-1,0 1,0-1,0 0,0 0,0-1,1 1,-1-1,0 1,1-1,-1 0,1 0,2 0,2 0,-1 0,1 0,0-1,0 0,0-1,-1 0,1 0,0 0,0-1,-1 0,0 0,1-1,-1 0,0-1,0 1,0-1,-1-1,1 1,-1-1,0 0,-1-1,1 1,-1-1,0 0,0 0,1-3,3-5,0-1,0 1,-2-2,0 1,-1-1,0 0,-1 0,-1 0,0-1,-2 0,2-13,-12-19,8 49,-1-1,1 0,0 0,-1 0,1 1,-1-1,1 0,-1 0,1 1,-1-1,0 1,1-1,-1 0,0 1,1-1,-1 1,0 0,0-1,0 1,1-1,-1 1,0 0,0 0,0 0,0-1,0 1,1 0,-1 0,0 0,0 0,0 0,0 1,0-1,0 0,1 0,-1 0,0 1,0-1,0 1,1-1,-1 0,0 1,0-1,1 1,-1 0,0-1,1 1,-1 0,1-1,-1 1,1 0,-1 0,-7 7,1 0,1 0,-1 1,1 0,1 1,0-1,0 1,1 0,0 0,0 1,1-1,1 1,0-1,0 1,0 10,2-17,1 1,-1 0,1-1,-1 1,1-1,0 0,1 1,-1-1,1 0,0 1,0-1,0 0,1-1,-1 1,1 0,0-1,0 1,0-1,0 0,1 0,0 0,-1 0,1-1,0 0,0 0,0 0,0 0,1 0,-1-1,0 0,1 0,-1 0,1 0,1-1,10 2,1 0,-1-2,1 0,-1-1,1 0,12-4,36-8</inkml:trace>
  <inkml:trace contextRef="#ctx0" brushRef="#br1" timeOffset="-93525.534">12608 8192,'-11'-2,"0"0,-1 1,1 0,-1 1,1 0,-1 1,1 0,-1 1,1 0,0 1,0 0,0 1,0 0,1 1,-1 0,1 1,0 0,1 0,0 1,-2 2,-7 5,2 1,0 1,1 0,1 1,0 1,1 0,1 1,1 0,1 1,0 0,6-12,0-1,1 1,-1 0,2 1,-1-1,1 0,1 1,-1-1,1 1,1 0,0-1,0 1,1 0,-1-7,1 0,0 0,0 0,0 0,0 0,0 0,0 0,1 0,-1-1,0 1,1-1,0 1,-1-1,1 1,0-1,0 0,0 0,0 0,0 0,0 0,0 0,0-1,0 1,0-1,0 1,0-1,1 0,1 0,64-5,-42-3,0-1,0-1,-1-1,-1-1,1-2,-2 0,0-1,-1-1,0-2,-2 0,0-1,-1-1,-1-1,-1 0,0-1,1-6,-9 12,0 1,-1-2,-1 1,0-1,-1 0,-1-1,-1 1,0-1,-1-3,-2 15,-1 0,1 0,-1 0,0 0,-1 0,1 1,-1-1,0 0,-1 0,1 0,-1 1,0-1,-1 1,1-1,-1 1,0 0,0 0,-1 0,0 0,0 1,0-1,0 1,0 0,-1 1,0-1,0 1,0 0,0 0,-1 0,-1-1,-1 2,0-1,0 1,0 0,0 0,0 1,0 0,0 1,-1 0,1 0,0 1,0 0,0 0,0 1,0 0,0 0,0 1,1 0,-1 0,1 1,0 0,0 0,0 1,0 0,1 0,0 0,0 1,0 0,1 0,0 1,0 0,1-1,0 1,0 1,0-1,0 13,0 1,1-1,1 1,1-1,1 1,1 0,1-1,0 1,2-1,0 1,1-1,2-1,0 1,0-1,11 16,8 30,2-1,-3 1,-3 1,-3 1,-2 0,-4 2,-4 1,-7-48</inkml:trace>
  <inkml:trace contextRef="#ctx0" brushRef="#br1" timeOffset="-93090.638">13504 8592,'22'-9,"27"-8,26-2,27-4,23-2,19 2,17 1,9 5,3 6,-6 3,-15 7,-22 3,-33 2</inkml:trace>
  <inkml:trace contextRef="#ctx0" brushRef="#br1" timeOffset="-91399.887">13330 8579,'-2'-2,"-1"-4,2 1,9 2,11 6,19 8,23 6,22 3,15-3,-10-3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3:13.48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6,'0'-2,"0"-1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11.6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259 1,'-18'0,"1"1,-1 0,0 2,0 0,1 1,-1 1,1 0,0 1,-11 7,22-10,1 1,0 0,0 1,0-1,0 1,1 0,-1 0,1 0,0 1,1-1,0 1,0 0,0 0,0 0,1 1,0-1,0 1,1-1,0 1,0-1,0 1,1 0,0-1,1 1,-1 0,1-1,0 1,1-1,0 1,0-1,0 0,1 0,-1 0,2 0,-1 0,1 0,-1-1,2 1,-1-2,0-2,-1 1,1 0,0-1,0 1,1-1,-1 0,0-1,1 1,-1-1,1 0,0 0,-1 0,1-1,0 1,0-1,-1 0,1-1,0 1,-1-1,1 0,0 0,-1 0,1-1,-1 1,0-1,1 0,-1-1,0 1,0-1,-1 0,1 0,0 0,-1 0,0 0,1-1,-2 0,1 0,0 1,0-3,4-5,-1-2,0 1,-1-1,-1 1,0-1,0-1,-1 1,-1 0,0-1,-1-5,-7-16,5 35,0 0,0 0,1 1,-1-1,0 0,0 1,0-1,0 1,1-1,-1 1,0-1,0 1,1 0,-1-1,1 1,-1 0,0 0,1-1,-1 1,1 0,0 0,-1 0,1 0,0-1,-1 1,1 0,0 0,0 0,0 0,0 0,0 0,0 0,0 0,0 0,0 0,0-1,1 2,-3 12,1 1,0-1,2 0,-1 1,2-1,0 0,0 0,3 5,-4-14,0 0,1 1,0-1,0 0,0 0,1 0,0-1,0 1,0 0,0-1,0 0,1 0,0 0,0 0,0-1,1 1,-1-1,1 0,-1-1,1 1,0-1,0 0,2 1,-2-2,1-1,-1 1,1-1,-1 0,1 0,-1-1,1 1,-1-1,1-1,-1 1,1-1,0 0,28-12</inkml:trace>
  <inkml:trace contextRef="#ctx0" brushRef="#br0" timeOffset="553.31">540 54,'-1'10,"1"-1,-1 1,2 0,-1 0,1-1,1 1,0-1,0 1,1-1,0 0,0 0,1 0,0 0,1 0,0-1,0 0,1 0,0-1,1 1,-1-1,1-1,1 1,0 0,-4-6,-1 1,0-1,1 0,-1-1,0 1,1 0,-1-1,1 0,-1 0,1 0,-1 0,1-1,-1 1,1-1,-1 0,0 0,1 0,-1 0,0 0,0-1,0 0,0 0,0 0,0 0,0 0,-1 0,1-1,-1 1,0-1,1 0,-1 1,0-2,7-8,-2 0,0 0,0-1,-1 0,0 0,-1 0,1-7,9-77,-16 118,1 0,0 0,2-1,0 1,4 16,-5-32,0-1,0 1,1-1,-1 0,1 1,0-1,0 0,0 0,1 0,-1-1,1 1,0-1,0 1,0-1,1 0,-1 0,1 0,0-1,0 1,-1-1,1 0,1 0,-1 0,0-1,0 1,1-1,-1 0,1 0,3 0,-3-1,0 0,-1-1,1 1,0-1,-1 0,1 0,0 0,-1-1,0 0,1 0,-1 0,0 0,0-1,0 1,0-1,-1 0,1 0,-1-1,0 1,1-1,-2 1,1-1,1-3,2-2,-1 0,0-1,0 1,-1-1,-1 0,0-1,0 1,-1-1,0 1,-1-1,-3-50,2 61,0 1,0-1,0 0,0 1,0-1,0 0,-1 0,1 1,0-1,0 0,0 0,-1 0,1 1,0-1,0 0,-1 0,1 0,0 0,0 1,-1-1,1 0,0 0,-1 0,1 0,0 0,0 0,-1 0,1 0,0 0,-1 0,1 0,0 0,-1 0,1 0,0 0,0 0,-1 0,1 0,0 0,-1-1,1 1,0 0,0 0,-1 0,1 0,0-1,0 1,0 0,-1 0,1-1,0 1,0 0,0 0,0-1,-1 1,1 0,0 0,0-1,0 1,0 0,0-1,0 1,0 0,0-1,0 1,0 0,0-1,-6 26,6-20,0-1,1 1,0 0,0-1,0 1,0-1,1 1,0-1,-1 0,2 0,-1 0,0 0,1 0,0 0,0 0,0-1,0 0,1 0,-1 1,1-2,0 1,0 0,0-1,0 0,0 0,1 0,11 5,0-1,1-1,0 0,0-1,0-1,5-1,42 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2:49.67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241 468,'-8'5,"8"-4,-1 0,1-1,0 1,0 0,-1-1,1 1,-1 0,1-1,0 1,-1 0,1-1,-1 1,1-1,-1 1,0-1,1 1,-1-1,1 0,-1 1,0-1,0 0,1 1,-1-1,0 0,1 0,-1 0,0 0,0 1,1-1,-1 0,0 0,0 0,1-1,-1 1,0 0,0 0,1 0,-1 0,0-1,1 1,-1 0,0-1,1 1,-1-1,0 1,1-1,-1 1,1-1,-1 1,1-1,-1 1,1-1,-1 1,1-1,0 0,-1 1,1-1,0 0,-1 0,1 1,0-1,0 0,0 0,0 1,0-1,0 0,24-172,-21 44,-3 129,0 1,0-1,0 0,-1 1,1-1,0 1,0-1,0 1,-1-1,1 0,0 1,-1-1,1 1,0-1,-1 0,1 1,0-1,-1 0,1 0,0 1,-1-1,1 0,-1 0,1 0,-1 1,1-1,-1 0,1 0,0 0,-1 0,1 0,-1 0,1 0,-1 0,1 0,-1 0,1 0,-1 0,1 0,-1-1,1 1,-1 0,1 0,0 0,-1-1,1 1,-1 0,1 0,0-1,-1 1,1 0,0-1,-1 0,1 4,0-1,0 0,0 0,0 0,0 0,0 0,0 1,1-1,-1 0,1 0,0 0,0 0,-1 0,1 0,0 0,1-1,-1 1,0 0,1 0,-1-1,0 1,1-1,0 1,-1-1,1 0,0 0,0 0,0 0,0 0,0 0,68 20,-55-18,-2-1,1 0,-1 1,0 0,-1 1,1 1,-1 0,0 0,0 1,0 1,-1 0,0 0,0 1,-1 1,0 0,0 0,-1 1,0 0,-1 1,-1 0,1 0,-1 0,-1 2,3 16,-2 0,0 1,-3 0,0 0,-2 0,-1 0,-1 1,-2-1,-2 9,1-8,0 1,-2-1,-2 0,-1 0,-1-1,-1 0,-2 0,-1-1,11-25,0 0,0-1,0 1,-1-1,1 1,-1-1,0 0,0 0,0 0,0 0,0-1,0 1,-1-1,0 0,1 0,-1 0,0-1,0 1,0-1,0 0,0 0,0 0,0-1,0 1,0-1,-1 0,1 0,0 0,0-1,0 0,0 0,0 0,0 0,0 0,0-1,0 1,0-2,-6-4,0-1,0 0,1-1,0 0,1-1,0 0,1 0,0 0,0-1,1 0,1 0,0-1,0 0,1 0,0 0,1 0,1 0,0-1,1 1,0-1,1 0,0 1,1-1,0 1,3-9,-4 16,1 1,0-1,0 0,1 1,-1-1,1 1,0-1,1 1,-1 0,1 0,-1 0,1 0,0 0,1 1,-1-1,1 1,-1 0,1 0,0 0,0 0,0 1,1 0,-1 0,1 0,-1 0,1 1,1-1,202-28,-154 20,-5 0</inkml:trace>
  <inkml:trace contextRef="#ctx0" brushRef="#br0" timeOffset="301.462">1043 374,'-5'16,"-3"12,-1 10,-1 11,2 5,-1 3,-1 3,-1-2,0-3,0-8,1-8,2-12</inkml:trace>
  <inkml:trace contextRef="#ctx0" brushRef="#br0" timeOffset="631.073">1230 415,'-186'222,"185"-222,0 1,0-1,0 1,1 0,-1-1,0 1,0 0,0 0,1-1,-1 1,0 0,1 0,-1 0,1 0,-1 0,1 0,0 0,-1 0,1 0,0 0,-1 0,1 0,0 0,0 0,0 0,0 0,0 0,0 0,0 0,1 0,-1 0,0 0,0 0,1 0,-1 0,1 0,-1 0,1 0,-1 0,1 0,0-1,-1 1,1 0,0 0,0-1,-1 1,1 0,0-1,0 1,0-1,0 1,0-1,0 1,183 115,-146-94,1-1,0-2,38 12,-47-21</inkml:trace>
  <inkml:trace contextRef="#ctx0" brushRef="#br0" timeOffset="1143.762">0 1284,'1116'12,"71"20,-950-12,-226-18,-17-1,-17-1,6 0</inkml:trace>
  <inkml:trace contextRef="#ctx0" brushRef="#br0" timeOffset="1645.451">2153 27,'-22'693,"13"901,27-246,-19-1308,9 103,0-120,0-13</inkml:trace>
  <inkml:trace contextRef="#ctx0" brushRef="#br0" timeOffset="2349.064">2460 1323,'23'0,"21"0,19 0,19-2,16-3,15-1,7-2,3 2,-5 0,-7 2,-15 4,-17 4,-19 1,-17 3,-17 1,-16 0,-11-2</inkml:trace>
  <inkml:trace contextRef="#ctx0" brushRef="#br0" timeOffset="3046.196">268 1698,'-7'24,"1"0,2 1,0 0,2-1,0 1,2 0,1 7,-1-28,0 0,0 0,0 0,0 0,1 0,0 0,-1 0,2-1,-1 1,0 0,1 0,-1-1,1 1,0-1,0 1,1-1,-1 0,1 0,-1 0,1 0,0 0,0-1,0 1,1-1,-1 0,0 0,1 0,-1-1,1 1,0-1,0 1,0-1,-1-1,1 1,0 0,0-1,0 0,0 0,0 0,0 0,0-1,0 0,0 1,7-6,-1 0,0-1,0 0,-1 0,0-1,0 0,-1-1,0 0,0 0,-1-1,0 1,-1-2,0 1,-1-1,0 0,0 0,-2 0,1-1,-1 1,-1-1,0 0,0 1,-2-1,1-8,-1 10,0 1,-1-1,0 1,-1 0,0-1,0 1,-1 0,0 0,0 0,-3-3,4 8,0 1,0-1,0 1,0 0,-1 0,1 0,-1 0,0 0,0 1,0-1,0 1,0 0,0 0,-1 0,1 0,-1 0,0 1,1 0,-1 0,0 0,0 0,1 0,-1 1,0-1,0 1,-1 0,-3 2,1 0,-1 0,0 1,1 0,0 0,0 1,0 0,0 0,0 0,1 1,0 0,0 0,0 1,1 0,-1 0,1 0,1 0,-1 1,1 0,1 0,-1 0,1 0,0 1,1-1,-1 1,2 0,-2 7,3-11,0-1,0 1,0 0,0-1,1 1,0 0,-1-1,1 1,1-1,-1 1,0-1,1 1,0-1,0 0,0 0,0 0,0 0,20 21</inkml:trace>
  <inkml:trace contextRef="#ctx0" brushRef="#br0" timeOffset="3347.004">802 1952,'5'4,"1"-1,-1 1,1-1,-1 0,1 0,0-1,0 0,0 0,0 0,0-1,1 0,-1 0,0 0,1-1,-1 0,1 0,-1-1,0 0,1 0,-1 0,0-1,0 0,0 0,0 0,0-1,-1 0,1 0,-1 0,1-1,-1 0,0 0,-1 0,1-1,2-3,-2 1,0-1,-1-1,1 1,-2-1,1 1,-1-1,-1 0,1 0,-2 0,1-1,-1 1,-1 0,1 0,-2-1,1 1,-1 0,-1-1,1 1,-4-8,4 11,-1 0,0 0,0 1,-1-1,1 0,-1 1,0 0,-1 0,1 0,-1 0,0 0,0 1,-1 0,1 0,-1 0,0 0,0 1,0 0,-1 0,1 0,-1 1,1-1,-1 1,0 1,0-1,0 1,0 0,0 0,0 1,-3 0,1 1,1 0,-1 0,1 1,0 0,0 1,0-1,0 1,0 1,0-1,1 1,0 0,0 1,0 0,0-1,1 2,0-1,0 1,0 0,0 0,1 0,0 0,1 1,-1 0,1 0,1 0,-1 0,1 0,0 0,1 1,0-1,0 1,0 5,2 22</inkml:trace>
  <inkml:trace contextRef="#ctx0" brushRef="#br0" timeOffset="8561.048">321 2593,'-6'3,"0"1,0-1,0 1,0 0,1 0,0 1,0 0,0 0,0 0,1 0,-1 1,2 0,-1 0,0 0,1 0,0 0,1 1,0 0,0-1,0 1,0 0,1 0,0 0,1 0,0 0,0 0,0 0,1 0,0-1,0 1,1 0,0 0,0-1,0 1,1-1,0 1,1-1,-1 0,1 0,0-1,0 1,1-1,0 0,0 0,0 0,0-1,1 0,0 0,0 0,0 0,0-1,1 0,0 0,-1-1,1 0,0 0,0 0,0-1,0 0,1 0,-1-1,0 0,0 0,0-1,1 0,-1 0,0-1,0 0,-1 0,1 0,0-1,-1 0,1 0,-1-1,0 0,0 0,0 0,-1-1,1 0,-1 0,0 0,-1-1,1 1,-1-1,0 0,-1-1,1 1,0-4,0 0,0 1,-1-2,0 1,-1 0,0 0,-1-1,0 1,0-1,-1 1,-1-1,0 1,0-1,-1 1,0 0,-1-1,0 1,0 0,-1 1,-1-1,0 1,0 0,-1 0,0 0,-1 0,5 6,0 1,0 0,0 0,0 0,0 1,0-1,-1 0,1 1,-1 0,1-1,-1 1,0 0,1 0,-1 1,0-1,0 0,1 1,-1 0,0-1,0 1,0 0,0 1,1-1,-1 0,0 1,0 0,1 0,-1 0,0 0,1 0,-1 0,1 0,-1 1,1-1,0 1,-1 0,1 0,0 0,-1 2,-4 5,1 1,1 0,-1 0,2 1,0-1,0 1,1 0,0 0,0 0,2 0,-1 1,1-1,1 1,0-1,2 9,1 29</inkml:trace>
  <inkml:trace contextRef="#ctx0" brushRef="#br0" timeOffset="8860.105">816 2780,'14'-66,"-3"-1,-3 0,-2 0,-3-24,-23 326,20-232,-8 77,3 1,4 0,4 8,4-27</inkml:trace>
  <inkml:trace contextRef="#ctx0" brushRef="#br0" timeOffset="7246.685">3129 254,'-7'0,"1"1,0 0,0 0,0 0,0 1,0 0,0 0,0 1,0-1,1 1,-1 0,1 1,0-1,0 1,0 0,1 1,-1-1,1 1,-2 2,-13 14,2 0,0 2,1 0,1 0,2 1,0 1,1 1,2-1,1 2,0-1,2 1,-1 17,6-41,1 1,0-1,0 1,1 0,-1-1,1 1,0 0,0-1,0 1,0 0,0-1,1 1,0 0,0-1,0 1,0-1,0 1,1-1,0 1,-1-1,1 0,0 0,1 0,-1 0,0 0,1-1,0 1,0-1,0 0,0 1,0-1,0 0,0-1,0 1,1-1,2 2,5-4,1 1,-1-2,0 1,0-2,1 1,-2-1,1-1,0 0,-1-1,0 0,0 0,0-1,0 0,-1-1,0 0,4-6,1 2,0 0,-1-2,-1 1,0-2,0 0,-1 0,-1-1,-1 0,0-1,-1 0,-1 0,0-1,-1 0,-1 0,0-1,-2 1,0-1,-1 0,0 0,-2 0,-1-10,0 20,0 0,-1 0,-1 0,1 1,-1-1,-1 1,1 0,-1 0,0 0,-1 0,-1-1,5 6,0 0,-1 0,1 1,-1-1,0 0,1 1,-1 0,0-1,0 1,0 0,0 0,0 0,0 0,0 0,-1 0,1 1,0-1,0 1,-1-1,1 1,0 0,0 0,-1 0,1 0,0 1,-1-1,1 0,0 1,0 0,0-1,0 1,-1 0,1 0,0 0,0 1,1-1,-1 0,0 1,0-1,0 2,-5 5,1 1,0 0,0 0,1 0,0 1,1 0,0 0,1 0,0 0,0 1,1-1,1 1,-1 0,2-1,0 1,0 0,2 10,0 4,1-1,1 1,1-1,1 0,1 0,1 0,2-1,0-1,4 6,123 187,-121-192,-2-4</inkml:trace>
  <inkml:trace contextRef="#ctx0" brushRef="#br0" timeOffset="7486.113">3395 200,'16'-2,"15"-1,13 0,8 3,4 2,2-1,-2 1,-8 0,-8-1,-11-1</inkml:trace>
  <inkml:trace contextRef="#ctx0" brushRef="#br0" timeOffset="7666.63">3690 0,'-10'16,"-4"16,0 20,1 15,5 18,4 13,4 7,1-14</inkml:trace>
  <inkml:trace contextRef="#ctx0" brushRef="#br0" timeOffset="4380.529">2460 1671,'7'31,"-1"1,-1-1,-1 1,-2 0,-2 1,-1-1,-2 9,1-33,4-34,9-81,-1-102,-4 163,-6 45,0 0,1 0,-1 1,1-1,-1 0,1 0,-1 0,1 1,0-1,-1 0,1 1,0-1,0 1,-1-1,1 1,0-1,0 1,0-1,0 1,0 0,0-1,-1 1,1 0,0 0,0 0,0 0,0 0,0 0,0 0,0 0,0 0,0 0,0 0,0 1,0-1,0 0,-1 1,1-1,0 1,0-1,0 1,0-1,-1 1,1-1,0 1,6 5,1 0,-1 0,-1 1,1 0,-1 0,0 0,-1 1,0 0,0 0,0 0,-1 1,-1 0,1 0,-2 0,1 0,-1 0,0 0,-1 1,0 1,15 50,-16-59,0-1,0 0,0 1,1-1,-1 0,0 0,1 1,-1-1,1 0,-1 0,1 0,-1 1,1-1,0 0,0 0,0 0,-1 0,1 0,0-1,0 1,0 0,0 0,1-1,-1 1,0 0,0-1,0 1,0-1,1 0,-1 1,0-1,1 0,-1 0,0 1,0-1,1 0,-1-1,0 1,1 0,-1 0,0 0,0-1,1 1,-1-1,9-6,-1-1,0-1,-1 1,0-1,-1-1,0 1,0-1,-1 0,0-1,-1 0,2-4,1-3,0 0,-1-1,-1 0,0-1,-2 0,2-18,-10 25,-8 35,3 3,1 0,2 1,0 0,2 0,0 0,2 1,1-1,1 4,0-25,0 1,0 0,0-1,0 1,1 0,0-1,0 1,1-1,0 1,-1-1,2 0,-1 0,1 0,-1 0,2 0,-1 0,0-1,1 1,0-1,0 0,0 0,0-1,1 1,-1-1,1 0,5 2,-2-2,0-1,0 0,0-1,1 1,-1-2,0 1,0-1,1-1,-1 1,5-2,18-4</inkml:trace>
  <inkml:trace contextRef="#ctx0" brushRef="#br0" timeOffset="5379.81">3116 1711,'-2'0,"0"1,0-1,0 0,1 1,-1-1,0 1,1 0,-1 0,1-1,-1 1,1 0,-1 0,1 1,-1-1,1 0,0 0,0 1,-1-1,1 0,0 1,0-1,1 1,-1 0,0-1,0 1,1 0,-1-1,1 1,0 0,-1 0,1-1,0 1,0 0,6 61,-3-59,-1 0,1 0,0 0,0 0,0 0,1-1,-1 1,1-1,0 0,0 0,0 0,0-1,0 1,1-1,-1 0,1-1,-1 1,1-1,0 1,-1-1,1-1,0 1,0-1,0 0,0 0,3-1,-1 1,0-1,0 0,1 0,-1 0,0-1,0-1,-1 1,1-1,0 0,-1-1,0 1,0-1,0 0,0-1,0 0,-1 1,4-6,-2 1,-1-1,0-1,0 1,-1-1,0 0,-1 0,0-1,-1 1,0-1,-1 0,0 0,0-7,-6 8,-4 32,-6 73,15-91,-1 0,0 0,0 0,1 0,0 0,-1 0,1 0,0 0,1 0,-1-1,0 1,1-1,-1 1,1-1,0 1,0-1,0 0,0 0,0 0,1 0,-1 0,1 0,-1-1,1 1,-1-1,1 0,0 1,0-1,0-1,1 2,5-2,0 1,1-1,-1 0,0-1,0 0,1 0,-1-1,0-1,0 1,0-1,-1-1,1 0,-1 0,0 0,0-1,0 0,-1-1,0 0,0 0,0-1,0 1,-1-1,-1-1,1 1,-1-1,0 0,-1 0,0-1,2-6,-10 26,1-7,1 0,0 0,0 0,0 0,0 0,1 0,0 1,0-1,0 0,0 1,1-1,-1 1,1-1,0 1,0-1,1 1,0-1,-1 0,2 1,-1-1,0 0,1 0,0 1,0-1,0 0,0-1,0 1,1 0,2 1,-1-2,1 0,-1-1,1 1,0-1,0 0,0-1,0 1,0-1,0 0,0-1,1 1,-1-1,0 0,0 0,1 0,-1-1,0 0,0 0,0 0,0-1,0 0,0 0,0 0,4-3,1 0,-1-1,1 0,-1 0,-1-1,1 0,-1-1,-1 0,1 0,-1-1,0 1,1-6,21-44,-35 111,6-48,-1-2,0-1,0 0,0 1,1-1,-1 0,1 1,-1-1,1 1,0-1,0 1,0-1,1 1,-1-1,0 0,1 1,0-1,-1 1,1-1,0 0,0 0,0 1,1-1,-1 0,0 0,1 0,0 0,-1-1,1 1,0 0,0-1,0 1,0-1,0 1,0-1,0 0,2 0,7 0,0 0,0-1,0 0,0-1,0 0,0-1,0-1,0 1,-1-2,1 1,-1-1,0-1,0 0,0-1,-1 1,0-2,0 1,0-1,-1-1,0 0,0 0,-1 0,0-1,2-4,13-29,-25 48,0 1,1 0,0-1,0 1,1 0,0 1,0-1,0 0,1 0,0 0,1 0,0 0,0 0,0 0,1 0,0 0,0 0,1 0,0-1,0 1,0-1,1 0,0 0,0 0,1-1,0 1,1 0,4 0,1 0,0-1,0 0,1-1,-1 0,1-1,0 0,0-1,0 0,0-1,0 0,0-1,1 0,-1-1,0-1,0 1,1-2,18-6</inkml:trace>
  <inkml:trace contextRef="#ctx0" brushRef="#br0" timeOffset="6058.065">3116 1617,'-60'-65,"59"64,1 1,0-1,-1 0,1 0,0 1,0-1,-1 0,1 0,0 0,0 0,0 1,0-1,0 0,0 0,0 0,0 0,0 0,1 1,-1-1,0 0,1 0,-1 0,0 1,1-1,-1 0,1 1,-1-1,1 0,-1 1,1-1,-1 0,1 1,0-1,-1 1,1-1,0 1,0 0,-1-1,1 1,0 0,0-1,0 1,-1 0,1 0,0 0,0 0,0-1,0 1,0 1,43 2,-41-1,-1-1,1 1,-1 1,1-1,-1 0,0 0,0 1,0 0,0-1,-1 1,1 0,-1 0,1 0,-1 0,0 0,0 0,0 0,-1 0,1 0,-1 0,0 1,0-1,0 0,0 0,0 0,-1 1,1-1,-1 0,0 0,0 0,0 0,0 0,-1 0,1 0,-1-1,0 1,0 0,0-1,0 1,0-1,0 0,-1 0,0 1,-13 12,-1 0,-1-1,0 0,-1-2,0 0,-1-1,-21 8,0-1</inkml:trace>
  <inkml:trace contextRef="#ctx0" brushRef="#br0" timeOffset="9812.682">2754 2553,'-4'16,"1"0,1 0,0 0,1 1,1-1,0 0,1 1,1-1,1 0,0 0,1 0,1 0,0-1,3 4,-5-15,-1 1,1-1,0-1,1 1,-1 0,1-1,-1 0,1 0,0 0,0 0,1 0,-1-1,0 0,1 0,-1 0,1 0,0-1,0 0,-1 0,1 0,0 0,0-1,0 0,0 0,0 0,0-1,0 0,4-1,1 0,-1-1,1-1,-1 0,0 0,0-1,0 0,0 0,-1-1,0 0,0 0,-1-1,0 0,5-7,-3 3,-1-1,-1 0,0-1,-1 1,-1-1,0 0,0-1,-1 1,-1-1,0 0,-1 0,0 0,-2 0,1 0,-2 0,0 0,0 0,-1 0,-1 0,-1 1,1-1,-4-4,6 15,0 0,0 0,0 0,0 0,0 0,-1 0,1 1,-1-1,0 0,0 1,0 0,0-1,-1 1,1 0,0 0,-1 0,1 1,-1-1,0 0,0 1,0 0,0 0,0 0,0 0,0 0,0 0,0 1,0-1,0 1,0 0,0 0,0 0,-1 1,1-1,0 1,0 0,-2 0,-4 5,0-1,1 1,0 1,1-1,-1 1,1 1,1-1,-1 1,1 0,0 1,1 0,-1 1,-42 76,3 4</inkml:trace>
  <inkml:trace contextRef="#ctx0" brushRef="#br0" timeOffset="11266.628">2099 3810,'4'234,"1"-61,-17 149,-6-179,-6-1,-36 115,56-244</inkml:trace>
  <inkml:trace contextRef="#ctx0" brushRef="#br0" timeOffset="13268.754">227 3716,'25'-122,"-11"77,44-193,-44 222,-5 46,4 187,-13-167,2 0,2 0,2-1,2 1,-1-22</inkml:trace>
  <inkml:trace contextRef="#ctx0" brushRef="#br0" timeOffset="13712.172">775 3583,'-2'15,"0"-11,1 1,-1 0,1-1,0 1,1 0,-1-1,1 1,0 0,0 0,1-1,-1 1,1 0,0-1,0 1,1 0,-1-1,1 0,0 1,0-1,1 0,-1 0,1 0,0 1,1-4,0-1,0 1,0-1,0 0,0 0,0 0,0 0,0 0,0-1,0 0,0 0,0 0,0 0,0-1,-1 0,1 1,-1-1,1-1,-1 1,0 0,0-1,0 0,0 1,0-1,0 0,0-2,4-2,0 0,0 0,-1 0,0-1,0 0,-1 0,0-1,0 0,-1 1,0-2,-1 1,0 0,0-1,-1 1,0-1,-1 0,0 1,-1-1,0 0,0 0,-1 0,0 0,-1 1,0-1,0 1,-1-1,-1 1,1 0,1 6,1 1,0-1,-1 1,0 0,1 0,-1 0,0 0,0 0,0 0,-1 0,1 1,0-1,0 1,-1-1,1 1,-1 0,0 0,1 0,-1 1,0-1,1 0,-1 1,0 0,0 0,1 0,-1 0,0 0,0 0,1 1,-1-1,0 1,1 0,-1 0,0 0,1 0,-1 0,1 0,-9 8,1 0,1 0,0 1,0 0,1 1,0 0,0 0,1 1,1 0,0 0,1 0,0 1,-2 12,-9 25</inkml:trace>
  <inkml:trace contextRef="#ctx0" brushRef="#br0" timeOffset="20237.39">2754 3275,'143'-199,"-143"199,0 0,0-1,0 1,0 0,0-1,0 1,1-1,-1 1,0 0,0-1,0 1,0 0,1-1,-1 1,0 0,0 0,1-1,-1 1,0 0,0 0,1-1,-1 1,0 0,1 0,-1 0,0-1,1 1,-1 0,0 0,1 0,-1 0,1 0,-1 0,0 0,1 0,-1 0,0 0,1 0,-1 0,1 0,-1 0,0 0,1 0,-1 0,0 1,1-1,-1 0,0 0,1 0,-1 1,0-1,1 0,-1 0,0 1,0-1,1 0,-1 0,0 1,0-1,0 0,1 1,4 26,-5-21,7 70,-4 1,-4 0,-3 0,-3 0,-3-1,-7 17,-2-39,1-81,-16-42,61 69,174-13,-142 5</inkml:trace>
  <inkml:trace contextRef="#ctx0" brushRef="#br0" timeOffset="20500.828">3516 3609,'-3'0,"-4"0,-2 0</inkml:trace>
  <inkml:trace contextRef="#ctx0" brushRef="#br0" timeOffset="21144.349">67 4424,'14'-24,"116"-179,-130 202,0 1,0-1,0 0,1 1,-1-1,0 1,0-1,1 0,-1 1,0-1,0 1,1-1,-1 1,1-1,-1 1,1-1,-1 1,0 0,1-1,0 1,-1-1,1 1,-1 0,1 0,-1-1,1 1,0 0,-1 0,1 0,-1 0,1-1,0 1,-1 0,1 0,0 0,-1 0,1 1,-1-1,1 0,0 0,-1 0,1 0,0 1,-1-1,1 0,-1 0,1 1,-1-1,1 1,-1-1,1 0,-1 1,1-1,-1 1,0-1,1 1,-1-1,0 1,1 0,-1-1,0 1,0-1,1 1,-1 0,0-1,0 1,0-1,0 1,0 0,0 0,3 171,-5 36,12-141,-2-46</inkml:trace>
  <inkml:trace contextRef="#ctx0" brushRef="#br0" timeOffset="21441.052">535 4452,'15'-50,"3"2,2 0,2 1,26-40,-14 36,-34 51,1 0,-1 0,1-1,-1 1,0 0,1 0,-1 0,1-1,-1 1,1 0,-1 0,1 0,-1 0,1 0,-1 0,1 0,-1 0,0 0,1 0,-1 0,1 0,-1 1,1-1,-1 0,1 0,-1 0,0 1,1-1,-1 0,1 0,-1 1,0-1,1 0,-1 1,0-1,1 0,-1 1,0-1,0 1,1-1,-1 0,0 1,0-1,0 1,0-1,1 1,-1-1,0 1,0-1,0 1,0-1,0 0,0 1,0-1,0 1,0-1,-1 1,1-1,0 1,0-1,0 1,-1-1,1 147,-4-95,3-45,-2 16,1 1,0-1,2 0,1 0,0 0,2 1,1-1,0-1,2 1,1-1,0 0,2 0,9 17,7-7</inkml:trace>
  <inkml:trace contextRef="#ctx0" brushRef="#br0" timeOffset="22465.594">2874 4224,'-11'391,"4"-349,1-58,-7-279,13 278,-2-9,1 0,2 0,1 0,0 0,2 0,3-7,-6 30,-1 1,1-1,0 1,-1-1,1 1,0-1,1 1,-1-1,0 1,1 0,-1 0,1 0,0 0,0 0,-1 0,2 0,-1 0,0 1,0-1,0 1,1 0,-1-1,0 1,1 0,-1 1,1-1,0 0,-1 1,1-1,-1 1,1 0,0 0,-1 0,1 0,0 0,-1 0,1 1,0 0,-1-1,1 1,-1 0,1 0,-1 0,1 1,5 2,1 1,-1 1,0-1,-1 1,1 0,-1 1,0 0,-1 0,0 1,0-1,0 1,-1 1,0 0,-2-4,0 0,-1 0,0 0,0 1,0-1,0 0,-1 1,0-1,0 1,-1-1,0 1,0 0,0-1,0 1,-1-1,0 1,0 0,-1-1,1 0,-1 1,0-1,-1 0,1 1,-4 1,1 0,-1 0,0 0,0 0,-1-1,1 0,-1-1,-1 1,1-1,-1-1,0 0,0 0,-2 0,18-8,-1 0,0 1,1-1,0 2,0-1,0 1,0 0,0 0,0 1,1 0,-1 1,0 0,1 0,-1 1,0 0,1 0,-1 1,0 0,0 1,0-1,-1 1,1 1,2 1,-5-1,0-1,-1 1,0 0,0 0,0 0,0 1,-1-1,0 1,0 0,0 0,0 0,-1 0,0 0,0 1,0-1,-1 1,0-1,0 1,0 0,0-1,-1 1,0 0,-1-1,1 1,-1 0,0-1,0 1,-1 0,0-1,0 0,0 1,0-1,-1 0,0 0,0 0,0-1,-1 1,0-1,1 0,-2 1,-4 1,-1-1,1 0,-1 0,0-1,0 0,0-1,-1 0,1 0,-1-1,1-1,-1 0,0 0,0-1,1-1,-1 0,0 0,1-1,-1 0,1-1,-2 0,11 3,0 0,0 0,0 0,0 0,0 0,0 0,0 0,0 0,0-1,0 1,0 0,0-1,0 1,0 0,0-1,1 1,-1-1,0 0,0 1,0-1,1 0,-1 1,0-1,1 0,-1 0,1 1,-1-1,1 0,-1 0,1 0,-1 0,1 0,0 0,-1 0,1 0,0 0,0 0,0 0,0 0,0 0,0 0,0 0,0 0,0 0,1 0,-1 0,0 0,1 0,-1 1,0-1,1 0,0-1,93-18,-69 18,13-3</inkml:trace>
  <inkml:trace contextRef="#ctx0" brushRef="#br0" timeOffset="22881.827">3342 4505,'6'-9,"0"3,-1 0,0-1,-1 0,0 0,0 0,0 0,-1-1,0 1,0-1,-1 0,0 0,0-2,-3 9,1 0,0-1,0 1,-1 0,1 0,-1-1,1 1,-1 0,0 0,1 0,-1 0,0 0,0 0,0 0,0 0,0 0,0 1,0-1,0 0,0 0,0 1,0-1,0 1,-1-1,1 1,0-1,0 1,-1 0,1 0,0 0,0 0,-1-1,1 2,0-1,0 0,-1 0,1 0,0 0,-1 1,1-1,0 1,0-1,0 1,0-1,0 1,-1 0,1 0,0-1,0 1,1 0,-1 0,0 0,0 0,0 0,1 0,-1 0,0 0,1 1,-7 3,0 1,1 0,0 0,1 0,-1 1,1 0,0 0,1 0,0 1,0-1,0 1,1 0,0 0,1 1,0-1,0 0,1 1,0-1,0 1,1 7,1-14,-1-1,0 1,1 0,-1-1,1 1,0-1,0 1,0-1,-1 1,1-1,1 0,-1 0,0 1,0-1,0 0,1 0,-1 0,0 0,1 0,-1 0,1-1,-1 1,1 0,-1-1,1 1,0-1,-1 1,1-1,0 0,-1 0,1 0,0 0,-1 0,2 0,55-17,-51 12,0-1,0 0,-1 0,1-1,-1 0,-1 0,1 0,-1-1,-1 0,0 0,0 0,0-1,-1 1,0-1,-1 0,1 1,-2-1,0 0,0-1,0 1,-4-11,-3 33,4 2,0-1,1 0,1 1,0-1,1 0,0 0,3 11,-3-22,0 1,0 0,0-1,0 0,1 1,-1-1,1 0,0 0,0 0,0 0,0 0,0 0,1 0,-1-1,1 1,0-1,0 0,0 0,0 0,0 0,0-1,1 1,-1-1,1 0,-1 1,1-2,-1 1,1 0,-1-1,1 0,0 1,1-2,21 0</inkml:trace>
  <inkml:trace contextRef="#ctx0" brushRef="#br0" timeOffset="23285.612">3931 4278,'-13'-2,"0"1,0 1,-1 0,1 0,0 2,0-1,0 2,0 0,0 0,1 1,-1 1,1 0,0 1,0 0,1 1,-11 7,21-13,0-1,0 1,0 0,0 0,0-1,0 1,0 0,1 0,-1 0,0 0,0 0,1 0,-1 0,1 0,-1 0,1 0,-1 0,1 1,0-1,-1 0,1 0,0 0,0 0,0 1,0-1,0 0,0 0,0 0,0 1,1-1,-1 0,0 0,1 0,-1 0,1 0,-1 1,1-1,0 0,-1 0,1-1,0 1,0 0,0 0,-1 0,1 0,0-1,0 1,0 0,1-1,158 56,-146-51,-4-3,-1 1,0 0,1 0,-1 1,-1 0,1 1,0 0,-1 1,0-1,-1 1,1 1,1 2,-8-8,0 0,-1 0,1 1,0-1,-1 1,1-1,-1 0,1 1,-1-1,0 1,1-1,-1 1,0-1,0 1,0 0,0-1,0 1,-1-1,1 1,0-1,-1 1,1-1,-1 0,1 1,-1-1,0 0,0 1,0-1,0 0,1 0,-2 1,1-1,0 0,0 0,0 0,0 0,-1-1,1 1,0 0,-2 0,-58 25,48-22,0 0,1-2,-1 0,0 0,-1-1,1-1,0 0,0 0,0-2,0 1,-5-3,17 4,1 0,-1 0,1 0,-1 0,1-1,-1 1,1 0,-1 0,1 0,-1-1,1 1,0 0,-1 0,1-1,-1 1,1-1,0 1,-1 0,1-1,0 1,-1-1,1 1,0 0,0-1,-1 1,1-1,0 1,0-1,0 1,0-1,0 1,0-1,0 1,0-1,0 1,0-1,0 1,0-1,0 1,0-1,0 1,0-1,1 1,-1-1,0 1,0-1,0 1,1 0,-1-1,9-10</inkml:trace>
  <inkml:trace contextRef="#ctx0" brushRef="#br0" timeOffset="23551.476">4359 4385,'-12'-7,"-8"-2,-5 3,-3 4,-1 7,2 8,3 3,4 4,4 4,6 1,9 1,9-1,13-1,11-2,12-4,7-4,5-3,-8-5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7:25.46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2629,'13'0,"14"0,11 0,12 0,12 0,6 0,2 0,-1 0,-8 2,-10 1,-11 0,-13 1,-11-2,-7-5,-7-3</inkml:trace>
  <inkml:trace contextRef="#ctx0" brushRef="#br0" timeOffset="321.497">474 2431,'20'16,"125"17,-115-29,-1 1,1 2,-1 2,0 0,14 8,-39-16,0 1,-1-1,1 1,-1 0,0 0,0 0,0 0,0 0,0 1,0-1,0 1,-1 0,1 0,-1 0,0 0,0 0,0 1,0-1,-1 1,1-1,-1 1,0-1,0 1,0 0,-1-1,1 1,-1 0,0 0,0 0,0-1,-1 1,1 0,-1 0,0-1,0 1,0 0,0-1,-1 1,-9 14,-1-1,0 0,-2-1,0 0,0-1,-1-1,-1 0,-1-1,-14 8,20-12,-127 100,128-97</inkml:trace>
  <inkml:trace contextRef="#ctx0" brushRef="#br0" timeOffset="1387.168">1764 2484,'18'1,"0"0,0-1,0-1,0 0,0-1,0-1,-1-1,1-1,-1 0,0-1,0-1,-1 0,0-2,0 0,-1 0,2-3,-15 11,0 1,0-1,0 0,-1 0,1 0,0 0,0-1,0 1,-1 0,1-1,-1 1,1-1,-1 1,1-1,-1 0,0 0,0 0,0 1,0-1,0 0,-1 0,1-1,0 1,-1 0,1 0,-1 0,0 0,0 0,0 0,0-1,0 1,0 0,-1 0,1 0,-1 0,0 0,1 0,-1 0,0 0,0 0,0 0,0 0,0 1,-1-1,1 0,-1 1,1-1,-1 1,-6-3,0 0,0 1,-1 0,1 0,-1 1,0 1,0-1,0 1,1 1,-1 0,0 0,0 0,0 1,0 1,0-1,1 2,-1-1,1 1,-1 0,-4 4,7-3,1 0,-1 0,1 1,0 0,1 0,-1 0,1 1,0 0,1 0,-1 0,1 0,0 0,1 0,0 1,0-1,0 1,0 0,1 0,0 0,1-1,0 1,0 0,0 0,1 0,0 0,0 0,1-1,-1 1,2 0,-1-1,1 0,0 1,0-1,0 0,1-1,0 1,0-1,1 1,0-1,0 0,0-1,0 1,1-1,-1 0,1-1,2 1,4 3,1-2,0 0,0 0,0-1,0-1,1 0,0 0,-1-2,1 0,0 0,0-2,0 1,12-4,25-3</inkml:trace>
  <inkml:trace contextRef="#ctx0" brushRef="#br0" timeOffset="2031.266">2540 2379,'-4'-2,"-1"-1,0 1,0 0,0 1,0-1,-1 1,1 0,0 0,-1 0,1 1,0 0,-1 0,1 1,0-1,-1 1,1 0,0 1,0-1,0 1,0 0,0 0,0 0,0 1,1 0,-1 0,1 0,0 1,0-1,0 1,0 0,-1 2,2-2,-1 0,1 0,0 0,0 1,1-1,-1 1,1 0,0 0,1-1,-1 1,1 1,0-1,0 0,0 0,1 0,-1 1,2-1,-1 0,0 0,1 1,0-1,0 0,1 0,-1 0,1 0,0 0,0-1,1 1,-1 0,1-1,0 0,1 1,-1-1,1-1,-1 1,1 0,2 0,2 0,-1 0,1-1,1 0,-1 0,0-1,1 0,-1 0,1-1,0 0,0 0,-1-1,1-1,0 1,-1-1,1-1,0 0,-1 0,7-3,5-1,0-2,-1-1,0 0,0-1,-1-1,0-1,3-4,-12 10,1-1,-2 0,1 0,-1-1,0 0,0-1,-1 0,-1 0,1 0,-1-1,-1 0,0 0,0 0,-1-1,0 0,-1 1,0-1,0-4,-4 15,1 1,0-1,-1 0,1 0,-1 1,1-1,0 0,-1 0,1 0,-1 0,1 0,-1 0,1 1,0-1,-1 0,1 0,-1 0,1 0,-1 0,1-1,-1 1,1 0,0 0,-1 0,1 0,-1 0,1-1,0 1,-1 0,1 0,-1-1,1 1,0 0,-1 0,1-1,0 1,0 0,-1-1,1 1,0-1,0 1,-1 0,1-1,0 1,0-1,0 1,0 0,0-1,0 1,0-1,0 1,0-1,0 1,0-1,0 1,0 0,0-1,0 1,0-1,0 1,0-1,1 1,-1 0,0-1,0 1,0-1,-3 9,-1-1,1 1,0 0,1-1,0 1,0 0,0 1,1-1,1 0,-1 0,1 0,0 1,1-1,0 0,1 0,-1 0,4 7,-3-11,0 1,1-1,0 1,0-1,0 0,1 0,0 0,-1 0,1-1,0 1,1-1,-1 0,1 0,-1-1,1 1,0-1,0 0,0 0,0-1,0 0,0 0,0 0,1 0,0-1,5 1,0 0,-1-1,1 0,0-1,0-1,-1 1,1-2,-1 1,0-2,1 1,4-4,-8 3,-1 0,0-1,0 0,0 0,-1 0,1-1,-1 0,-1 0,1 0,-1-1,0 1,-1-1,1 0,-1 0,-1 0,1-1,-1 1,0 0,-1-1,0 0,0 1,-1-1,0 0,0 1,-1-1,1 0,-2 1,-1-8,3 16,-1-1,1 0,0 0,0 0,-1 0,1 0,0 0,0 0,-1 0,1 0,0 0,0 0,-1 0,1 0,0 0,0 0,-1 0,1 0,0 0,0 0,-1 0,1 0,0 0,0-1,0 1,-1 0,1 0,0 0,0 0,0-1,-1 1,1 0,0 0,0 0,0-1,0 1,0 0,-1 0,1 0,0-1,0 1,0 0,0 0,0-1,0 1,0 0,0 0,-6 24,6 88,1-107,0 0,0 0,1-1,0 1,-1 0,2-1,-1 1,1-1,-1 0,1 0,0 0,1 0,-1 0,1-1,-1 1,1-1,0 0,0 0,1-1,-1 1,2 0,14 4,0-1,1 0,0-2,0 0,0-2,0 0,0-1,1-1,-1-1,0-1,16-4,17-3</inkml:trace>
  <inkml:trace contextRef="#ctx0" brushRef="#br0" timeOffset="2849.074">3804 2445,'-6'-6,"-1"1,0 0,1 1,-2 0,1 0,0 0,-1 1,1 0,-1 1,0-1,0 1,0 1,-1 0,1 0,0 0,0 1,0 1,-1-1,1 1,0 1,0-1,0 1,0 1,0-1,1 1,-1 1,1-1,0 1,0 1,0-1,-2 3,-28 45,36-50,0 0,0-1,1 1,-1 0,0 0,1-1,0 1,-1 0,1 0,0 0,0 0,0-1,0 1,1 0,-1 0,0 0,1 0,-1-1,1 1,-1 0,1-1,0 1,0 0,0-1,0 1,0-1,0 1,1-1,-1 0,0 1,1-1,-1 0,1 0,6 2,0 0,0-1,1 0,-1-1,0 0,1 0,-1-1,1 0,-1 0,1-1,-1 0,0-1,1 0,-1 0,0 0,0-1,0-1,-1 1,1-1,-1-1,1 0,1 2,-1-2,0 1,0-1,0 0,0 0,-1-1,0 0,0 0,-1-1,0 0,0 0,0-1,-1 1,0-1,-1 0,0-1,0 1,-1-1,1 0,-4 9,0 1,-1-1,1 0,0 1,0-1,0 0,0 1,0-1,0 0,0 1,-1-1,1 0,0 0,0 1,0-1,-1 0,1 0,0 1,0-1,-1 0,1 0,0 1,-1-1,1 0,0 0,0 0,-1 0,1 0,0 0,-1 0,1 1,0-1,-1 0,1 0,0 0,-1 0,1 0,0-1,-1 1,1 0,0 0,-1 0,1 0,0 0,-1 0,1 0,0-1,-1 1,1 0,0 0,0 0,-1-1,1 1,0 0,0 0,-1-1,-1 6,-1 0,1-1,0 1,0 0,1 0,-1 1,1-1,0 0,0 0,1 1,0-1,0 0,0 1,0-1,1 0,0 0,0 1,0-1,1 0,0 0,0 0,0 0,0-1,1 1,0-1,0 1,0-1,0 0,1 0,0 0,0 0,0-1,0 0,0 0,1 0,1 0,0-2,0 1,0 0,0-1,0 0,1-1,-1 1,0-1,0-1,1 1,-1-1,0 0,0 0,0-1,0 0,0 0,0 0,0-1,-1 0,1 0,-1 0,0-1,0 1,4-4,-1-1,0 0,0 0,0 0,-1-1,0 0,-1-1,0 1,-1-1,0-1,0 1,-1 0,-1-1,2-6,2-34,-2 0,-2-1,-2 1,-3 0,-2-1,-10-47,-17-67,31 166,0-1,0 0,0 0,0 0,0 0,0 1,0-1,-1 0,1 0,0 0,-1 1,1-1,-1 0,1 1,-1-1,1 0,-1 1,1-1,-1 0,1 1,-1-1,0 1,0-1,1 1,-1 0,0-1,1 1,-1 0,0-1,0 1,0 0,0 0,1 0,-1 0,-1-1,-15 28,7 8,2 2,1-1,2 1,1 0,2 0,2 0,1 0,2 3,-1-11,2 0,0 0,2 0,1-1,1 0,2 0,0-1,5 6,-10-23,0-1,0 0,1 0,0 0,1-1,0 0,0 0,1-1,0 1,0-2,1 1,0-1,0-1,0 0,1 0,-1 0,1-1,0-1,1 0,-1 0,1-1,-1 0,10 0,-6-3,0 0,-1-1,1-1,-1 0,0 0,0-1,0-1,0 0,-1-1,1-1,-2 0,1 0,-1-1,0 0,0-1,-1-1,-1 1,1-2,-2 1,1-1,-2 0,1-1,0-2,3 3,-12 31,1-13,-2-2,1 0,0 1,0-1,0 0,1 0,0 1,0-1,0 0,1 1,0-1,0 0,0 0,0 1,1-1,0 0,0-1,0 1,1 0,0 0,0-1,0 0,0 0,1 0,-1 0,1 0,0 0,0-1,1 0,-1 0,1 0,2 1,-2-3,0 0,0-1,0 1,0-1,0 0,0 0,0 0,0-1,0 0,0 0,-1 0,5-1,24-11</inkml:trace>
  <inkml:trace contextRef="#ctx0" brushRef="#br0" timeOffset="3099.335">4568 2234,'-14'2,"-4"1</inkml:trace>
  <inkml:trace contextRef="#ctx0" brushRef="#br0" timeOffset="3336.724">3870 2103,'21'0,"26"0,27 0,29-3,23-2,15-3,-17 0</inkml:trace>
  <inkml:trace contextRef="#ctx0" brushRef="#br0" timeOffset="3501.294">4989 2405,'-5'13,"-1"10,5 4,7 1,9-3,9-5,5-6,1-8,-1-10,-6-3</inkml:trace>
  <inkml:trace contextRef="#ctx0" brushRef="#br0" timeOffset="3502.294">4989 2037,'-7'-5,"0"4,6 5,8 10,2 2</inkml:trace>
  <inkml:trace contextRef="#ctx0" brushRef="#br0" timeOffset="3981.342">5331 2392,'21'-37,"-1"-1,-2 0,-2-2,-1 0,-2 0,-2-2,-2 1,-1-1,-3 0,0-22,-12-34,7 97,0 0,0-1,0 1,0 0,-1-1,1 1,-1 0,1-1,-1 1,1 0,-1 0,0-1,1 1,-1 0,0 0,0 0,0 0,0 0,0 0,0 0,0 1,0-1,0 0,-1 0,1 1,0-1,0 1,-1-1,1 1,0 0,-1-1,1 1,0 0,-1 0,1 0,0 0,-1 0,1 0,-1 0,1 1,0-1,-1 0,1 1,0-1,0 1,-1-1,1 1,0 0,0-1,0 1,0 0,0 0,0 0,0 0,0 0,0 0,0 0,0 1,-10 13,1 1,1 0,1 1,0 0,1 0,0 1,2-1,0 2,1-1,1 0,1 1,0-1,1 7,-1 2,0 0,2 0,1 0,1 0,2 0,0 0,2 0,1-1,1 2,-3-15,0 0,1 0,1 0,0-1,0 0,1 0,1 0,0-2,0 1,1-1,0 0,1-1,0 0,1-1,0 0,0-1,0 0,4 0,-4-2,1 0,0-1,0-1,0 0,0-1,0 0,1-1,-1-1,1 0,-1-1,0 0,1-1,-1-1,9-2,-14 3,0-1,-1 0,1 0,-1-1,0 0,0 0,0 0,-1-1,1 0,-1-1,0 1,-1-1,1 0,-1 0,-1-1,1 0,-1 0,0 0,0 0,-1 0,0-1,0 0,-1 1,1-6,-2 8,1 0,-1-1,-1 1,1 0,-1-1,0 1,0-1,0 1,-1 0,0-1,0 1,0 0,0 0,-1 0,0 0,0 0,-1 0,1 0,-1 0,0 1,-3-3,5 6,-1 0,1 0,-1 0,1 1,-1-1,0 0,1 1,-1-1,0 1,1 0,-1 0,0 0,1 0,-1 0,0 0,1 0,-1 0,0 0,1 1,-1-1,0 1,1 0,-1-1,1 1,-1 0,1 0,-1 0,1 0,0 0,-1 0,1 0,0 0,0 1,0-1,0 0,-1 2,-33 54,33-53,0 0,0 1,1-1,0 1,-1 0,1-1,1 1,-1 0,1-1,0 1,0 0,0 0,0-1,1 1,0 0,0-1,0 1,1-1,0 1,-1-1,2 0,-1 1,0-1,1 0,0 0,0-1,0 1,0-1,0 1,3 1,8 2,0 0,0-1,0-1,1 0,-1-1,1 0,0-1,1-1,-1 0,0-1,14-2,-26 2,78 1</inkml:trace>
  <inkml:trace contextRef="#ctx0" brushRef="#br0" timeOffset="9351.664">13978 2484,'1'-55,"3"1,2 1,2-1,3 1,5-11,-16 64,0-3,0 0,0 0,1 1,-1-1,1 0,-1 1,1-1,0 1,0-1,0 1,1-1,-1 1,0 0,1-1,0 1,-1 0,1 0,0 0,0 0,0 1,0-1,1 0,-1 1,0 0,1-1,-1 1,1 0,-1 0,1 1,-1-1,3 0,1 4,0 0,-1 0,1 1,-1 0,1 0,-1 0,0 1,-1 0,1 0,-1 0,0 0,2 4,-1-3,10 14,0 0,-1 1,-1 1,-1 0,-1 0,-2 1,0 1,4 16,-12-37,0-1,0 1,-1-1,0 1,1-1,-1 1,0-1,0 1,0 0,0-1,-1 1,1-1,-1 1,0-1,1 1,-1-1,0 1,0-1,-1 0,1 0,0 1,-1-1,0 0,1 0,-1 0,0-1,0 1,0 0,0-1,0 1,0-1,-1 0,1 1,0-1,-1 0,1-1,-1 1,1 0,-3 0,1-1,0 1,-1-1,1 0,0 0,0-1,0 1,0-1,-1 0,1 0,0 0,1-1,-1 0,0 1,0-1,1 0,-1-1,1 1,-1-1,1 1,0-1,0 0,0 0,1-1,-1 1,1 0,0-1,-1 1,2-1,-1 0,0 0,1 0,0 0,0 0,0 0,-1-3,5 2,0 1,-1 0,1 0,0 1,1-1,-1 0,1 1,-1 0,1 0,0 0,0 1,1-1,-1 1,0 0,1 0,-1 0,1 1,0-1,0 1,-1 1,1-1,0 0,0 1,4 0,-6 0,89-11,-67 9,1 0,-1-2,0-1,0 0,0-2,16-8,-36 13,0 0,0 0,-1-1,1 0,-1 0,0 0,1 0,-1-1,-1 1,1-1,-1 0,1-1,-1 1,0 0,-1-1,1 0,-1 1,0-1,0 0,0 0,-1 0,1 0,-1-1,-1 1,1 0,-1-1,0 1,0 0,-1 3,0 0,0 0,0 0,0 0,-1 0,1 1,-1-1,1 1,-1-1,0 1,1-1,-1 1,0 0,0 0,0 0,0 0,0 0,0 1,0-1,0 0,-1 1,1 0,0-1,0 1,0 0,-1 0,1 0,0 0,0 1,0-1,0 1,-1-1,1 1,0 0,0-1,0 1,0 0,0 1,1-1,-1 0,0 0,0 1,1-1,-1 1,1 0,-1-1,1 1,0 0,0 0,-1 0,-6 7,0 0,1 0,0 0,0 1,1 0,0 0,1 1,0-1,1 1,0 1,0-1,2 0,-1 1,1-1,1 1,0 0,1 0,0 8,3-13,0-1,0 0,1 0,0-1,0 1,0-1,1 1,-1-1,1-1,0 1,1-1,-1 0,1 0,0 0,0-1,0 0,0 0,1-1,-1 1,1-2,-1 1,1 0,0-1,0-1,-1 1,1-1,4 0,66 5,-2-3</inkml:trace>
  <inkml:trace contextRef="#ctx0" brushRef="#br0" timeOffset="4434.177">7279 2484,'82'-459,"-78"430,-1 0,-2-1,-1 0,-1 1,-1-1,-2 1,-1 0,-5-13,10 39,0 1,0-1,-1 1,1-1,-1 1,1-1,-1 1,0-1,0 1,0 0,-1-1,1 1,0 0,-1 0,0 0,1 0,-1 0,0 0,0 0,0 1,0-1,0 1,-1-1,1 1,0 0,-1 0,1 0,0 0,-1 0,1 1,-1-1,0 1,1 0,-1-1,1 1,-1 1,0-1,1 0,-1 0,1 1,-1 0,1-1,-1 1,1 0,-1 0,1 0,-2 1,-4 8,1 0,0 1,0 0,1 0,1 0,0 1,0 0,1 0,0 0,1 0,1 0,0 1,1-1,0 1,1 9,-1 14,2 0,2-1,1 1,1-1,3 0,0 0,2-1,2 0,1-1,2 0,1-1,1-1,2 0,1-2,1 0,2-1,9 8,-31-36,0 3,0-1,0 0,1 0,-1 0,1 0,0 0,0-1,-1 1,1 0,0-1,0 0,1 1,-1-1,0 0,0 0,1 0,-1 0,0 0,1-1,-1 1,1-1,-1 1,1-1,-1 0,1 0,-1 0,1-1,-1 1,3-1,5-7</inkml:trace>
  <inkml:trace contextRef="#ctx0" brushRef="#br0" timeOffset="4686.024">7042 2076,'18'0,"24"0,26 0,25 0,19 0,10 0,-15 0</inkml:trace>
  <inkml:trace contextRef="#ctx0" brushRef="#br0" timeOffset="5633">7700 2484,'10'-9,"0"1,-1-1,0 0,0-1,0 0,-2-1,1 1,-1-2,-1 1,0-1,-1 0,0 0,0 0,-2-1,1 1,-2-1,0 0,0 0,-1 0,-1 0,0 0,0 0,-2 0,0 0,0 0,-1 0,0 1,-5-10,-13-14,21 36,-1-1,1 1,-1-1,1 1,-1-1,0 1,1-1,-1 1,0 0,0 0,1-1,-1 1,0 0,0 0,1 0,-1-1,0 1,0 0,1 0,-1 0,0 0,0 1,1-1,-1 0,0 0,0 0,1 1,-1-1,0 0,0 1,1-1,-1 0,0 1,1-1,-1 1,1-1,-1 1,1-1,-1 1,1 0,-1-1,1 1,-1 0,1-1,0 1,-1 0,1-1,0 1,0 0,-1 0,0 0,0 1,1-1,-1 0,1 0,-1 1,1-1,-1 0,1 0,0 1,-1-1,1 1,0-1,0 0,0 1,0-1,0 0,1 1,-1-1,0 0,1 1,-1-1,0 0,1 1,0-1,-1 0,1 0,0 0,0 0,-1 0,1 0,0 0,0 0,0 0,0 0,0 0,1 0,-1-1,0 1,0 0,0-1,1 1,58 16,-57-16,41 6,81 21,-119-25,0-1,0 1,0 0,-1 1,0-1,1 1,-1 0,-1 1,1-1,0 1,-1 0,0 0,0 0,-1 1,0-1,1 1,-2 0,2 3,10 36,-14-38,1-1,1 0,-1 1,1-1,0 0,1 1,-1-1,1-1,1 1,-1 0,1-1,0 1,0-1,0 0,1-1,-1 1,1-1,1 0,-1 0,4 2,6-2,1 0,-1 0,1-2,0 0,1-1,-1 0,0-1,0-1,0-1,0 0,0-1,0-1,-1 0,6-3,-6 2,1-1,-1 0,0-1,-1-1,0 0,7-5,-18 10,1 1,-1-1,1 1,-1-1,0 0,0 0,-1 0,1-1,-1 1,1-1,-1 1,0-1,0 0,-1 0,1 0,-1 0,0 0,0 0,0 0,0 0,-1 0,0-1,0 1,0 0,0 0,-1 0,0-3,-1 2,0 1,0-1,-1 0,0 1,1 0,-2-1,1 1,0 0,-1 1,0-1,0 1,0 0,0-1,-1 2,1-1,-1 0,1 1,-1 0,0 0,0 1,0-1,0 1,0 0,-1 0,1 1,0 0,0-1,0 2,-1-1,-1 1,2 1,0 1,1 0,-1 0,0 0,1 1,0 0,0 0,0 0,0 0,1 0,-1 1,1-1,0 1,1 0,-1 0,1 0,0 1,0-1,0 0,1 1,0-1,0 1,0-1,1 1,0 0,0-1,0 1,1-1,0 3,0-3,0-1,0 1,0-1,0 1,1-1,-1 1,1-1,1 0,-1 0,0 0,1 0,0 0,0-1,0 1,0-1,1 0,-1 0,1 0,0 0,0-1,0 1,0-1,0 0,0 0,1 0,-1-1,1 0,-1 0,1 0,4 0,-1 0,0 0,0-1,0 0,1-1,-1 1,0-2,0 1,0-1,0 0,0-1,-1 0,1 0,-1-1,0 0,0 0,0 0,3-3,-5 2,1 0,-1-1,0 1,-1-1,1 0,-1 0,0-1,-1 1,0-1,0 0,0 1,-1-1,0-1,0 1,0 0,-1 0,0-1,-5-5,-3 34,9 62,-1-80,0 0,0 0,0 0,1-1,-1 1,1-1,-1 1,1-1,0 0,0 1,0-1,0 0,0 0,1 0,-1-1,1 1,-1-1,1 1,-1-1,1 0,0 0,0 0,0 0,0 0,-1-1,1 1,1-1,4 0,1-1,-1 0,0-1,0 0,0 0,0 0,-1-1,1 0,-1-1,1 0,-1 0,0-1,-1 1,1-1,-1-1,0 1,0-1,-1 0,1-1,-1 1,-1-1,1 0,-1 0,-1-1,1 1,1-8,-1 5,-1-1,-1 0,0 0,0 0,-1 0,-1 0,0 0,-1-8,1 19,0 0,0 1,0-1,0 0,0 0,-1 1,1-1,0 0,0 0,0 0,0 1,0-1,-1 0,1 0,0 0,0 1,0-1,-1 0,1 0,0 0,0 0,-1 0,1 0,0 0,0 1,-1-1,1 0,0 0,0 0,-1 0,1 0,0 0,0 0,-1 0,1 0,0 0,-1 0,1-1,0 1,0 0,0 0,-1 0,1 0,0 0,0 0,-1-1,1 1,-9 29,3 76,6-101,1 0,0 0,-1 0,2 0,-1 0,0 0,1 0,0-1,0 1,0-1,0 1,0-1,1 0,0 0,-1 0,1 0,0 0,1-1,-1 1,0-1,1 0,-1 0,1 0,3 1,3-1,0-1,0 0,1-1,-1 0,0 0,0-1,0 0,1-1,-1 0,-1-1,1 0,0-1,-1 0,1 0,-1-1,0 0,-1 0,1-1,-1 0,-1-1,1 0,2-3,18-16</inkml:trace>
  <inkml:trace contextRef="#ctx0" brushRef="#br0" timeOffset="5885.335">9227 2221,'-7'4,"-4"9,-3 6,1 7,3 5,3 5,8 2,9-3,11-2,7-5,9-8,5-6,1-9,-6-4</inkml:trace>
  <inkml:trace contextRef="#ctx0" brushRef="#br0" timeOffset="6400.016">9489 2181,'7'-1,"0"1,0 0,0 0,0 0,0 1,0 0,0 0,-1 1,1 0,0 0,-1 1,0 0,1 0,-1 0,0 1,0-1,-1 1,1 1,-1-1,0 1,2 3,3 3,0 1,0 0,-2 1,1 0,-2 1,0-1,0 2,-1-1,0 3,4 23,-2-1,-2 1,-1 0,-2 1,-2 36,6 77,-5-140,0 0,1 0,1 0,0-1,1 1,0-1,1 0,1 0,0-1,0 0,2 1,-4-7,-1 0,1-1,0 0,0 0,0-1,1 1,-1-1,1 0,0-1,0 1,1-1,-1 0,1-1,-1 0,1 0,0 0,0-1,0 0,0 0,0-1,0 1,0-2,1 1,-3-1,1 0,-1 0,0-1,0 0,0 0,-1 0,1 0,0-1,-1 1,0-1,1 0,-1-1,0 1,0-1,-1 0,1 0,-1 0,0 0,0 0,0-1,-1 1,0-1,0 0,0 0,0 0,0 0,-1 0,0 0,0 0,-1-1,0 1,1 0,-2 0,1-1,-1 1,1 0,-2-2,-4-19,0 0,-2 1,-1 0,-1 1,-1 0,-1 0,-1 1,-1 1,-1 0,-3-2,2 2,-1 2,0 0,-2 0,0 2,-1 0,-1 2,0 0,-1 1,-1 1,0 2,-1 0,-1 1,0 1,-21-4,19 8,62-2,185-22,-218 29,0 0,0 1,0-1,0 0,0 1,-1 0,1-1,0 1,0 0,0 0,0 0,0 0,0 1,0-1,0 0,0 1,0 0,0-1,-1 1,1 0,0 0,0 0,-1 0,1 0,-1 0,1 0,-1 1,1-1,-1 0,0 1,0-1,1 1,-1 0,0-1,0 1,-1 0,1 0,0 0,-1-1,1 1,-1 0,1 0,-1 0,0 0,0 0,-1 5,0-1,0 0,1 1,0-1,0 0,0 1,1-1,0 0,0 1,1-1,-1 0,2 0,-1 0,0 0,1 0,0-1,1 1,-1-1,1 0,0 0,0 0,1 0,-1-1,1 0,2 1,-5-4,-1 0,1-1,0 1,0-1,0 0,0 1,0-1,0 0,0 0,0-1,0 1,-1 0,1-1,0 1,0-1,0 1,0-1,-1 0,1 0,0 0,-1 0,1 0,0 0,0 0,12-11</inkml:trace>
  <inkml:trace contextRef="#ctx0" brushRef="#br0" timeOffset="6661.314">9819 2010,'2'2,"7"4,12-1,2 1</inkml:trace>
  <inkml:trace contextRef="#ctx0" brushRef="#br0" timeOffset="7019.216">10253 1733,'-4'7,"-1"0,1 1,1-1,-1 1,1-1,1 1,-1 0,2 0,-2 6,1-5,-9 51,2 1,3 0,3 0,2 0,6 40,-3-74,1 1,2 0,1-1,1 0,1 0,9 17,-13-34,0 0,1 0,1 0,0-1,0 0,1 0,0-1,0 0,1 0,0-1,0 0,1 0,0-1,0 0,0 0,1-1,0-1,5 2,-9-4,1-1,-1 0,1 0,-1-1,1 0,-1 0,1-1,-1 1,1-2,-1 1,0 0,1-1,-1-1,0 1,0-1,0 0,-1 0,1 0,-1-1,0 0,0 0,0 0,0-1,-1 0,1 0,-1 0,0 0,-1-1,0 1,1-1,-2 0,1 0,-1 0,41-112,-40 211,-3-89,1 0,0 0,0 0,0 0,1 0,-1-1,1 1,0 0,0-1,0 1,1-1,-1 1,1-1,0 0,0 0,0-1,0 1,0 0,0-1,1 0,0 0,-1 0,1 0,0-1,0 1,0-1,0 0,0 0,0 0,0-1,0 0,0 1,3-1,23-2</inkml:trace>
  <inkml:trace contextRef="#ctx0" brushRef="#br0" timeOffset="7265.554">10621 2194,'-18'0,"-14"-2,-12-1,2 0</inkml:trace>
  <inkml:trace contextRef="#ctx0" brushRef="#br0" timeOffset="7522.882">10148 2103,'18'0,"17"0,16-3,15 0,12-2,8-3,1 1,-3 1,-17 1</inkml:trace>
  <inkml:trace contextRef="#ctx0" brushRef="#br0" timeOffset="7523.882">10938 2247,'2'18,"3"12,1 6,3-1,4-4,0-5,3-7,2-9,-1-11,-3-5</inkml:trace>
  <inkml:trace contextRef="#ctx0" brushRef="#br0" timeOffset="7685.434">11016 1919,'-13'-7,"-5"2,6 7,11 12,12 12,14 11,2-1</inkml:trace>
  <inkml:trace contextRef="#ctx0" brushRef="#br0" timeOffset="8167.753">11437 2326,'51'-210,"-40"156,-3 0,-3-1,-2 1,-2-1,-3-17,-20-16,21 87,1 0,-1 0,0-1,0 1,1 0,-1 0,0 0,0 0,0 0,0 0,-1 0,1 0,0 0,0 1,0-1,-1 0,1 1,0-1,-1 1,1 0,0-1,-1 1,1 0,-1 0,1 0,-1 0,1 0,0 0,-1 0,1 0,-1 0,1 1,0-1,-1 1,1-1,0 1,-1-1,1 1,0 0,0 0,0-1,0 1,-1 0,1 0,1 0,-1 0,0 1,0-1,-42 62,32-38,1 0,2 1,1 0,1 0,0 1,3 0,0 0,1 0,2 0,1 0,1 0,1-1,4 14,-3-24,1-1,0 1,1-1,0-1,1 1,1-1,0 0,1-1,1 0,0 0,1-1,0-1,0 0,2 0,-1-1,1 0,1-1,-1-1,1 0,1-1,0-1,0 0,0-1,0 0,1-2,0 0,15 2,-23-5,-1 0,0 0,0 0,1-1,-1 0,0 0,0-1,0 0,0 0,0 0,-1-1,1 0,-1-1,1 0,-1 1,0-2,-1 1,1-1,-1 0,0 0,0 0,0-1,-1 0,0 0,0 0,-1 0,1-1,-1 1,-1-1,1 0,0-4,4-23,-5 24,-3 30,-1-12,2 0,-1 0,1 0,0 0,0 0,1 0,0 0,1 0,0 0,0 0,1 0,0-1,0 1,0-1,1 0,0 0,1 0,4 4,-8-10,0 0,0 0,1 0,-1 0,1 0,-1 0,1 0,-1-1,1 1,-1 0,1-1,0 0,-1 1,1-1,0 0,-1 0,1 0,0 0,0 0,-1 0,1 0,0-1,-1 1,1-1,-1 1,1-1,0 0,-1 1,1-1,-1 0,0 0,1 0,-1 0,0 0,1 0,-1-1,0 1,0 0,31-59,-31 52,1 1,-2 0,1-1,-1 1,0-1,0 1,-1-1,0 1,-1 0,0-1,0 1,0 0,-2-2,3 5,0 1,-1-1,0 1,0-1,0 1,0 0,-1 0,1 0,-1 0,0 0,0 1,0-1,0 1,0-1,0 1,-1 0,1 1,-1-1,1 1,-1-1,0 1,0 0,0 0,1 1,-1-1,0 1,-1 1,1 0,-1 0,1 0,0 1,0-1,0 1,0 0,0 0,0 1,1-1,-1 1,1 0,-1 0,1 0,0 0,0 1,0-1,1 1,-1 0,1 0,0 0,0 0,1 0,-1 0,1 0,-1 1,2-1,-1 1,-9 30</inkml:trace>
  <inkml:trace contextRef="#ctx0" brushRef="#br0" timeOffset="8577.744">12201 2431,'7'-54,"-2"0,-3-1,-2 1,-6-35,5 81,2 0,-2 1,1-1,-1 0,0 0,-1 1,0-1,0 1,0-1,-1 1,0 0,-1 0,1 0,-1 1,-1-2,5 9,0-1,0 0,0 1,0-1,0 0,0 1,0-1,1 0,-1 1,0-1,0 1,0-1,-1 0,1 1,0-1,0 0,0 1,0-1,0 0,0 1,0-1,-1 0,1 1,0-1,0 0,0 1,-1-1,1 0,0 0,-1 1,1-1,0 0,0 0,-1 1,1-1,0 0,-1 0,1 0,-1 0,1 0,0 1,-1-1,1 0,0 0,-1 0,1 0,0 0,-1 0,1 0,-1 0,1 0,0-1,-1 1,1 0,0 0,-1 0,1 0,0 0,-1-1,1 1,6 7,0 0,1 0,0 0,0-1,0-1,1 1,0-1,0 0,0-1,1 0,-1 0,1-1,2 1,-6-2,163 59,-165-60,-1 0,1 0,-1 0,1 0,-1 0,0 1,1-1,-1 1,0 0,0-1,0 1,0 0,0 0,-1 0,1 1,0-1,-1 0,0 1,1-1,-1 1,0-1,0 1,-1-1,1 1,-1 0,1-1,-1 1,0 0,0 0,0-1,0 1,0 0,-1-1,1 2,-57 142,56-144,1 0,-1 0,1 0,0 0,-1 0,1 0,0 0,0 0,1 0,-1 0,0-1,1 1,-1 0,1 0,-1 0,1 0,0 0,0 0,0-1,0 1,0 0,0-1,1 1,-1-1,0 1,1-1,-1 0,1 0,0 1,-1-1,1 0,0 0,0-1,-1 1,2 0,72 11,-20-13,0-4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8:35.61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342 155,'0'2,"0"10,0 11,0 12,0 10,0 7,0 3,0 0,0-6,0-9,0-15,0-13</inkml:trace>
  <inkml:trace contextRef="#ctx0" brushRef="#br0" timeOffset="248.376">0 36,'16'0,"18"-2,21-3,20-3,17 0,8 1,-1 2,-11 6,-21 3</inkml:trace>
  <inkml:trace contextRef="#ctx0" brushRef="#br0" timeOffset="535.502">552 615,'36'-100,"20"-40,-56 139,0 0,0 0,0 0,0 0,1 0,-1 0,0 0,1 1,-1-1,1 0,-1 0,1 0,-1 1,1-1,-1 0,1 0,0 1,-1-1,1 1,0-1,0 1,-1-1,1 1,0-1,0 1,0-1,0 1,0 0,-1 0,1-1,0 1,0 0,0 0,0 0,0 0,0 0,0 0,0 0,0 1,0-1,-1 0,1 0,0 1,0-1,0 1,0-1,0 0,-1 1,1 0,0-1,0 1,-1-1,1 1,-1 0,1-1,0 1,-1 0,1 0,-1 0,0-1,1 2,6 14,-1 1,-1 0,-1 0,0 0,-1 1,0-1,-2 10,3 2,0 6,-3-14,1 0,1 0,1-1,1 1,1-1,1 0,0-1,6 11,24 8,-19-29</inkml:trace>
  <inkml:trace contextRef="#ctx0" brushRef="#br0" timeOffset="778.363">1092 313,'18'2,"17"1,14 0,9-1,5 2,-5 0,-12-1</inkml:trace>
  <inkml:trace contextRef="#ctx0" brushRef="#br0" timeOffset="931.468">1171 563,'16'4,"16"2,18 0,19-4,15-4,14-6,-10-2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8:33.16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278 130,'-2'-5,"0"1,0-1,0 1,-1-1,1 1,-1 0,0 0,-1 0,1 0,-1 1,1 0,-1-1,0 1,0 0,-1 1,1-1,0 1,-1 0,0 0,1 0,-1 1,0-1,0 1,0 0,0 1,0-1,0 1,0 0,0 0,0 1,0 0,0-1,-3 2,-3 5,2-1,-1 1,1 0,0 1,0 0,1 1,0-1,1 2,0-1,0 1,1 0,1 0,-1 1,2-1,-1 1,1 0,1 1,0-1,1 1,0-1,1 1,0-8,0-1,1 1,-1-1,1 1,0-1,0 1,1-1,-1 1,1-1,-1 1,1-1,0 1,0-1,1 0,-1 0,1 1,0-1,-1 0,1 0,1-1,-1 1,0 0,1-1,-1 1,1-1,0 0,0 0,0 0,0 0,0 0,0-1,0 1,1-1,-1 0,0 0,1 0,-1-1,1 1,-1-1,1 0,-1 0,1 0,0 0,-1 0,1-1,-1 0,0 0,3 0,3-5,-1 0,1 0,-1 0,-1-1,1 0,-1-1,-1 1,1-2,-1 1,-1 0,1-1,-1 0,-1-1,0 1,0-1,-1 1,0-1,-1 0,0 0,0-2,15-107,-4 192,-11-53,1-1,1-1,1 1,0 0,1-1,2 0,-1-1,2 1,0-2,11 14,-18-27,0 0,1 0,-1-1,1 1,-1-1,1 0,0 0,0 0,0 0,0 0,1-1,-1 0,0 1,1-1,-1 0,1 0,-1-1,1 1,-1-1,1 0,-1 0,1 0,-1 0,4-1,19-7</inkml:trace>
  <inkml:trace contextRef="#ctx0" brushRef="#br0" timeOffset="300.195">502 39,'-1'17,"0"0,2 1,0-1,1 1,0-1,1 0,2 0,-1 0,2-1,0 1,1-1,1-1,0 1,1-1,1-1,0 0,1 0,1-1,0 0,0-1,1-1,1 0,2 1,-14-10,1 0,0 0,0-1,0 1,0-1,0 0,0 0,0 0,0 0,0 0,1-1,-1 1,0-1,0 0,1 0,-1 0,0 0,0-1,1 1,-1-1,0 0,0 0,0 0,0-1,0 1,0 0,0-1,0 0,-1 0,1 0,-1 0,1 0,-1-1,2-1,2-10,0 0,-1 0,0 0,-2-1,0 0,0 0,-1 1,-1-1,-1 0,0 0,-2-13,2 8,-1-109,16 111,-5 18</inkml:trace>
  <inkml:trace contextRef="#ctx0" brushRef="#br0" timeOffset="631.31">989 394,'16'-8,"0"-1,-1 0,-1-1,0-1,0 0,-1-1,0 0,-1-1,0-1,-1 0,-1 0,0-1,-1 0,-1-1,0 0,-1 0,-1-1,-1 0,0 0,-1-1,-3 15,0 1,0-1,-1 0,1 1,-1-1,1 0,-1 0,0 1,0-1,-1 0,1 1,0-1,-1 0,0 1,0-1,1 0,-2 1,1-1,0 1,0 0,-1-1,1 1,-1 0,0 0,0 0,1 0,-1 0,-1 0,1 1,0-1,0 1,-1-1,1 1,0 0,-1 0,1 0,-1 0,0 0,-2 2,1-1,-1 1,1 0,-1 0,1 0,-1 1,1-1,0 1,0 0,0 0,0 1,0-1,0 1,1 0,-1 0,1 0,0 1,0-1,0 1,0-1,-1 4,-42 89,43-88,-1 1,2-1,-1 1,1-1,0 1,1 0,0 0,1 0,-1 0,2 0,-1-1,1 1,1 0,0 0,0 0,0-1,1 0,0 1,1-1,0 0,0 0,1-1,0 1,0-1,1 0,0-1,0 1,5 3,1-5,-1 1,1-2,0 0,0 0,1-1,-1-1,1 0,0-1,-1 0,1-1,0 0,0-1,-1 0,1-1,-1-1,1 0,6-3,33-12</inkml:trace>
  <inkml:trace contextRef="#ctx0" brushRef="#br0" timeOffset="2114.391">1489 130,'-8'14,"1"0,0 1,1-1,1 1,0 1,1-1,1 1,0-1,1 1,1 15,0-28,0-1,0 1,1 0,0 0,-1 0,1 0,0 0,0-1,1 1,-1 0,1 0,-1 0,1-1,0 1,0 0,0 0,0-1,1 1,-1-1,1 1,-1-1,1 0,0 0,0 0,0 0,0 0,0 0,1 0,-1 0,0-1,1 0,-1 1,1-1,0 0,-1 0,1 0,0 0,0-1,-1 1,1-1,0 0,0 0,1 0,3-3,-1 0,0 0,0-1,-1 1,1-1,-1-1,0 1,0-1,0 0,0 0,-1-1,0 1,0-1,-1 0,1 0,-1 0,-1 0,1-1,-1 1,1-6,0 6,-1 1,-1 0,1-1,-1 1,0-1,0 1,-1-1,1 1,-1-1,0 0,-1 1,1-1,-1 1,-1-1,1 1,-1-1,1 1,-2 0,1-1,0 1,-1 1,0-1,0 0,-1 1,1-1,-1 1,0 0,0 0,-1 0,1 1,-1 0,-1-2,2 4,1 0,0 0,-1 0,1 1,-1-1,1 1,-1 0,1 0,-1 0,1 0,-1 1,1-1,0 1,-1 0,1 0,0 0,-1 1,1-1,0 1,0 0,0-1,0 1,1 1,-1-1,0 0,1 1,0-1,-1 1,-4 5,0 1,0 0,1 0,0 1,0 0,1 0,0 0,1 2,1-7,1 0,0 1,0-1,1 0,-1 1,1-1,1 1,-1-1,1 1,0-1,0 1,0-1,1 1,0-1,0 1,0-1,1 0,0 1,0-1,0 0,0 0,1 0,0-1,0 1,0-1,1 1,0-1,0 0,0 0,0-1,0 1,1-1,-1 0,1 0,0-1,0 1,4 1,-3-3,0 1,0 0,0-1,0 0,1-1,-1 1,0-1,1 0,-1-1,0 0,0 0,1 0,-1-1,0 1,0-1,0-1,-1 1,1-1,-1 0,1-1,-1 1,0-1,0 0,0 0,-1-1,1 1,-1-1,0 0,-1 0,1 0,-1-1,0 1,0-1,0-2,1-1,0 0,-1 0,0 0,0-1,-1 0,0 1,-1-1,0 0,-1 0,0 1,0-1,-1 0,0 0,-1 1,0-1,0 0,-1 1,-1 0,-1-4,4 13,1-1,-1 1,0 0,0-1,1 1,-1-1,0 1,0 0,0 0,0 0,1-1,-1 1,0 0,0 0,0 0,0 0,0 0,0 1,1-1,-1 0,0 0,0 0,0 1,0-1,1 0,-1 1,0-1,0 1,1-1,-1 1,0-1,1 1,-1 0,1-1,-1 1,0 0,1-1,-1 1,1 0,0 0,-1 0,1-1,0 1,-1 0,1 0,0 0,0 0,0-1,0 1,0 0,0 0,0 0,0 0,0 0,0 0,0-1,1 1,-1 0,0 0,-3 11,1 0,0 0,1 0,0 0,0 0,2 1,-1-1,2 0,-1 0,2 0,0 0,2 7,-3-13,0-1,0 1,1-1,-1 0,1 0,0 0,1 0,-1 0,1-1,0 0,0 1,0-1,1-1,-1 1,1-1,0 0,0 0,0 0,0 0,1-1,-1 0,1 0,-1-1,1 1,0-1,-1-1,4 1,-2-1,-1 0,1 0,0-1,-1 0,1-1,0 1,-1-1,0-1,1 1,-1-1,0 0,0 0,-1-1,1 1,-1-1,1-1,-1 1,-1-1,1 0,-1 0,1 0,-1-1,-1 1,1-1,-1-1,5-8,-1 1,-1-2,0 1,-1-1,-1 0,0 0,-1 0,-1-1,0-11,-2-19,-3 111,3-49,0 1,2-1,0 1,1-1,0 0,1 0,3 4,-6-15,1 0,-1 0,1 0,0-1,0 1,1 0,-1-1,1 0,0 1,0-1,0 0,0 0,0-1,1 1,-1-1,1 0,0 1,-1-2,1 1,0 0,0-1,0 0,1 0,-1 0,0 0,0-1,1 1,1-1,5-3,0 0,0 0,0-1,-1-1,0 0,0 0,0-1,0 0,-1-1,0 0,-1 0,1-1,-1 0,-1-1,0 0,0 0,0 0,-1-1,-1 0,0 0,0 0,1-5,0 2,0-1,0 0,-2-1,1 1,-2-1,0 0,-1 0,0-6,-2 21,0 0,-1 1,1-1,0 0,-1 0,1 0,0 0,-1 0,1 0,0 0,0-1,-1 1,1 0,0 0,-1 0,1 0,0 0,-1 0,1 0,0-1,0 1,-1 0,1 0,0 0,0-1,-1 1,1 0,0 0,0-1,0 1,-1 0,1-1,0 1,0 0,0 0,0-1,0 1,0 0,0-1,0 1,0 0,0-1,0 1,0 0,0-1,0 1,0 0,-13 28,-4 78,17-101,0-1,0 0,1 0,0 0,0 0,0 0,1 0,-1 0,1 0,0 0,0-1,0 1,0-1,1 1,-1-1,1 0,0 0,0 0,0 0,1 0,-1-1,0 0,1 1,2 0,3-1,0 1,0-1,1 0,-1-1,1 0,-1-1,1 0,-1 0,1-1,-1 0,1-1,-1 0,0 0,0-1,0 0,0-1,0 0,-1 0,0-1,0 0,0-1,0 1,-1-2,0 1,0-1,-1 0,0 0,0-1,0 1,-1-1,0-1,-1 1,0-1,0 1,1-8,-2 10,-1-1,-1 0,1 1,-1-1,0 0,0 0,-1 0,0 0,0 0,-1 1,0-1,0 0,0 0,-1 1,0-1,-1 0,1 1,-3-5,4 11,0-1,0 0,1 0,-1 0,0 1,0-1,0 0,0 1,0-1,0 1,0-1,0 1,0-1,0 1,0 0,-1 0,1-1,0 1,0 0,0 0,0 0,0 0,0 0,-1 1,1-1,0 0,0 0,0 1,0-1,0 1,0-1,0 1,0-1,0 1,0 0,0-1,0 1,0 0,1 0,-1-1,0 1,0 0,1 0,-1 0,1 0,-30 47,27-42,0 0,1 0,0 0,0 0,0 1,1-1,0 0,0 1,1-1,0 1,0-1,0 0,1 1,0-1,0 1,0-1,1 0,0 0,1 0,-1 0,1 0,0 0,0-1,1 1,0-1,2 3,12 7,1 0,1-2,0 0,1-1,0-1,1-1,0 0,0-2,1-1,0-1,1-1,-1-1,1 0,4-2,81 13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8:49.13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3 197,'-3'0,"5"0,8 3,11 0,18-1,18 1,20-2,14 0,11 0,6-1,-2 0,-6 0,-15 0,-16 0,-18 0,-16-1,-11 1,-10 0</inkml:trace>
  <inkml:trace contextRef="#ctx0" brushRef="#br0" timeOffset="451.502">740 0,'193'46,"-148"-38,0 1,-1 3,-1 1,0 2,25 14,-9 11,-57-39,0 0,-1 1,1-1,-1 1,1-1,-1 1,0 0,0 0,0-1,0 1,0 0,0 0,0 0,-1 0,1 0,0 0,-1 0,0 0,0 1,1-1,-1 0,-1 0,1 0,0 0,0 0,-1 0,1 0,-1 0,0 0,0 2,-4 3,-1-1,0 0,0 0,0 0,-1-1,1 0,-1 0,-1-1,1 0,-1 0,1 0,-1-1,-3 1,-1 0,-237 84,176-55,73-33,-1 0,1 1,-1-1,0 0,1 0,-1 1,1-1,-1 0,1 1,0-1,-1 0,1 1,-1-1,1 0,0 1,-1-1,1 1,0-1,-1 1,1-1,0 1,0-1,-1 1,1-1,0 1,0 0,0-1,0 1,0-1,0 1,0-1,0 1,0 0,0-1,0 1,0-1,0 1,1-1,-1 1,0-1,0 1,0-1,1 1,-1-1,0 1,1-1,-1 1,1-1,-1 1,0-1,1 0,-1 1,1-1,-1 0,1 1,16 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8:37.12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189 148,'-6'-2,"-1"1,0 0,0 1,1 0,-1 0,0 0,0 1,0 0,1 0,-1 0,0 1,1 0,0 1,-1-1,1 1,0 0,0 1,1 0,-1 0,1 0,-1 0,1 1,1 0,-1 0,1 0,0 0,0 1,0 0,1 0,0 0,0 0,0 0,1 1,0-1,-1 5,4 1,1 0,0 0,0-1,1 1,1 0,0-1,0 0,2 0,-1 0,1 0,0-1,1 0,0 0,1-1,0 0,1 0,0-1,9 7,179 160,-195-174,0 0,-1 0,1 1,-1-1,0 0,1 1,-1-1,0 1,0 0,0-1,0 1,0 0,0 0,0 0,-1 0,1-1,-1 1,1 0,-1 0,0 0,0 0,0 0,0 0,0 0,0 0,0 0,-1 0,1 0,-1 0,0 0,1 0,-1 0,0-1,0 1,0 0,0 0,0-1,-1 1,1-1,0 1,-1-1,1 0,-1 1,1-1,-1 0,0 0,-1 0,-4 3,0-1,0 0,-1-1,1 0,-1 0,1 0,-1-1,0 0,1-1,-1 0,0 0,0-1,0 1,-4-2,9 1,0 0,0 1,-1-1,1 0,0-1,0 1,0 0,0-1,1 0,-1 1,0-1,1 0,-1-1,1 1,0 0,-1-1,1 1,0-1,0 0,1 0,-1 1,1-1,-1 0,1 0,0-1,0 1,0 0,1 0,-1 0,1-1,0 1,0 0,0-1,0 1,1-2,2-9,0 0,2 0,0 1,0-1,1 1,1 0,0 0,1 1,0 0,7-7,-5 4,237-326,-238 328,-1 0,-1 0,0-1,-1 0,0-1,-1 1,-1-1,1-5,-10 1,-12 36,4 9,1 1,1 0,1 1,2 0,0 1,2 0,1 0,2 0,0 18,0-20,2 1,1-1,1 1,1-1,2 1,0-1,2 0,1 0,1-1,1 0,2 0,0-1,2-1,0 1,10 10,-21-32,0 0,0 0,0 0,0-1,0 1,0-1,1 1,-1-1,1 0,0 0,0 0,0 0,0 0,0-1,0 0,0 1,0-1,0 0,1 0,-1-1,0 1,1-1,-1 0,1 1,2-2,2-7</inkml:trace>
  <inkml:trace contextRef="#ctx0" brushRef="#br0" timeOffset="219.412">322 372,'-7'-3,"2"0,12-2,19-2,21-3,19 1,11 2,4 1,-12 3</inkml:trace>
  <inkml:trace contextRef="#ctx0" brushRef="#br0" timeOffset="600.904">821 648,'63'-165,"-40"123,-22 42,0 0,-1 0,1 0,0 0,-1 0,1 0,-1 0,1 1,0-1,-1 0,1 0,-1 1,1-1,-1 0,1 1,-1-1,1 0,-1 1,1-1,-1 1,1-1,-1 1,0-1,1 1,-1-1,0 1,1-1,-1 1,0 0,0-1,0 1,1-1,-1 1,0 0,0-1,0 1,0 0,0-1,0 1,0-1,0 1,-1 0,2 1,16 184,-14-115,4 151,-23-158,16-63,-1 1,0-1,0 0,1 0,-1 0,0 1,0-1,0 0,0 0,0 0,0 0,-1-1,1 1,0 0,0 0,-1-1,1 1,0-1,-1 1,1-1,0 0,-1 1,1-1,-1 0,1 0,-1 0,1 0,-1 0,1 0,0 0,-1-1,1 1,-1 0,1-1,0 1,-1-1,1 0,0 1,0-1,-1 0,1 0,0 0,0 0,-28-26,28 26,1 0,-1 1,0-1,1 1,-1-1,1 0,0 1,-1-1,1 0,-1 0,1 1,0-1,0 0,-1 0,1 1,0-1,0 0,0 0,0 0,0 1,0-1,0 0,0 0,0 0,1 1,-1-1,0 0,0 0,1 0,-1 1,0-1,1 0,-1 1,1-1,-1 0,1 1,-1-1,1 1,-1-1,1 0,0 1,-1 0,1-1,0 1,-1-1,2 1,83-9,-63 10,28-2,1-1,-1-3,35-8,-24-1</inkml:trace>
  <inkml:trace contextRef="#ctx0" brushRef="#br0" timeOffset="968.014">1453 384,'-3'18,"1"-15,1 2,0-1,0 0,0 0,0 0,1 0,0 1,0-1,0 0,0 0,0 1,1-1,0 0,0 0,0 0,0 0,1 0,0 0,0 0,0 0,0-1,1 2,-2-4,0 0,0-1,1 1,-1-1,0 0,0 1,0-1,0 0,1 0,-1 1,0-1,0 0,0 0,1-1,-1 1,0 0,0 0,0 0,0-1,1 1,-1-1,0 1,0-1,0 1,0-1,0 0,0 1,0-1,0 0,0 0,-1 0,1 0,0 0,0 0,-1 0,1 0,-1 0,1 0,-1 0,1 0,-1 0,1-1,14-49,-14 50,-1 0,0 0,1 0,-1 0,0 0,0-1,1 1,-1 0,0 0,0 0,0 0,-1 0,1 0,0 0,0 0,0 0,-1 0,1 0,-1 0,1 0,-1 0,1 0,-1 0,1 0,-1 0,0 0,0 1,1-1,-1 0,0 1,0-1,0 0,0 1,0-1,0 1,0-1,0 1,0 0,0-1,0 1,0 0,0 0,0-1,0 1,0 0,0 0,0 0,0 1,0-1,0 0,-1 0,1 1,0-1,0 0,0 1,0-1,0 1,1-1,-1 1,0-1,0 1,0 0,0 0,1-1,-1 1,0 0,1 0,-1 0,0 0,-2 3,-1-1,1 1,0 0,0 0,1 0,-1 0,1 0,0 1,0-1,0 1,1-1,0 1,0 0,0 0,0 0,1-1,-1 1,1 4,5 5</inkml:trace>
  <inkml:trace contextRef="#ctx0" brushRef="#br0" timeOffset="10714.106">1769 226,'4'-2,"-1"1,1-1,-1 1,1 0,0 0,0 0,0 0,-1 1,1-1,0 1,0 0,0 0,0 1,0-1,-1 1,1 0,0 0,0 0,1 1,2 0,0 1,0 0,0 0,0 1,0 0,-1 0,0 0,0 1,0 0,0 0,-1 0,0 1,0 0,-1 0,1 0,-1 1,0-1,-1 1,0 0,0 0,0 0,-1 1,0 1,3 10,-2 1,0 0,-1 0,-1-1,-1 1,-1 0,-1 0,-1 6,3 8,42-186,32-130,-73 283,-1-1,0 0,0 0,0 0,0 0,0 0,1 1,-1-1,0 0,0 0,0 0,0 0,1 0,-1 0,0 0,0 0,0 0,1 0,-1 1,0-1,0 0,0 0,1 0,-1 0,0 0,0-1,0 1,1 0,-1 0,0 0,0 0,0 0,1 0,-1 0,0 0,0 0,0 0,0-1,1 1,-1 0,0 0,0 0,0 0,0-1,2 27,-2-24,-2 147,7 114,-4-251,0 0,1-1,0 1,1 0,0-1,1 0,0 1,1-1,0-1,1 1,0-1,0 0,1-1,1 1,3 2,-9-10,-1-1,1 1,-1-1,1 0,0 0,0 0,0 0,0 0,-1 0,1 0,0 0,0-1,1 1,-1-1,0 0,0 0,0 1,0-1,0-1,0 1,0 0,0 0,0-1,0 1,1-1,-2 0,1 1,0-1,0 0,0 0,0 0,0-1,-1 1,1 0,-1-1,1 1,-1-1,1 1,-1-1,0 0,0 1,0-1,0 0,0 0,0 0,0 0,0 0,-1 0,1 0,1-6,-1 1,1 0,-1-1,0 1,-1-1,0 1,0-1,0 1,-1-1,0 1,-1-1,0 1,0 0,0 0,-1 0,0 0,-1 0,1 0,-1 1,0 0,-1 0,0 0,0 0,0 1,-4-4,-6-4,0 0,-1 1,0 0,-1 1,0 1,-1 1,0 1,0 0,-6-1,-87-13,184 26,0-3,38-5,-54 1,200-7,-138 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7:36.57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765 2122,'-9'-1,"0"0,0 0,0 1,0 0,0 0,0 1,0 1,1-1,-1 1,0 1,1 0,-1 0,1 0,0 1,0 0,0 1,1 0,-1 0,1 1,0 0,1 0,-1 0,1 1,1 0,-5 6,9-11,0 0,0 0,0-1,0 1,0 0,1 0,-1 0,1 0,-1 0,1 0,0 0,-1 1,1-1,0 0,1 0,-1 0,0 0,0 0,1 0,0 0,-1 0,1 0,0 0,0 0,0 0,0-1,0 1,0 0,0-1,1 1,-1-1,1 1,-1-1,1 1,0-1,-1 0,1 0,2 1,80 20,-48-20,0-1,-1-2,1-1,0-3,-1 0,1-2,-2-2,1-1,-1-2,18-9,-48 19,1 0,1 0,-1-1,0 1,1-1,-1 0,-1-1,1 1,0-1,-1 0,1 0,-1 0,-1-1,1 1,0-2,-4 5,0 0,0 0,0 0,-1 0,1 0,-1 0,1 0,0 0,-1 0,0 1,1-1,-1 0,1 0,-1 0,0 1,0-1,1 0,-1 1,0-1,0 1,0-1,0 1,1-1,-1 1,0 0,0-1,0 1,0 0,0 0,0 0,0 0,0 0,0 0,0 0,0 0,0 0,0 0,0 0,0 1,0-1,0 0,0 1,0-1,0 1,0-1,1 1,-1-1,0 1,0-1,0 2,-3 0,-1 0,1 0,0 1,0 0,0 0,0 0,1 0,-1 1,1-1,0 1,0 0,0 0,1 0,-1 0,1 1,0-1,0 1,0-1,1 1,-1 0,2-2,-1 0,0 0,1 0,-1 0,1 0,0 0,0 0,0 1,0-1,1 0,-1 0,1 0,0 0,0 0,0 0,0-1,0 1,1 0,-1 0,1-1,0 1,0-1,0 1,0-1,0 0,0 0,0 0,1 0,-1 0,1-1,0 1,0 0,5 1,-1 0,1 0,-1-1,1 0,0-1,0 1,0-1,0-1,0 0,0 0,0 0,1-1,-2 0,2-1,-5 1,0 0,-1 0,1 0,0 0,0-1,-1 0,1 0,-1 0,1 0,-1 0,0-1,0 0,0 1,0-1,-1 0,1 0,-1-1,0 1,1 0,-2-1,1 1,0-1,-1 0,1 0,-1 1,0-1,0 0,0-4,-1 3,0 0,0 1,0-1,-1 0,1 0,-1 1,0-1,0 0,-1 1,0-1,0 1,0-1,0 1,0 0,-1 0,0 0,0 0,0 0,0 1,-1 0,1-1,-1 1,0 0,0 1,0-1,-1 0,-4-2,-1 0,0 1,-1-1,1 2,-1 0,1 0,-1 1,0 0,0 1,-8 0,332 8,-305-8,-1 1,1 0,0 0,-1 0,1 1,0 0,-1 1,0 0,1 0,-1 0,0 1,0 0,0 1,0-1,-1 1,1 1,-1-1,0 1,0 0,-1 0,1 1,-1 0,-1 0,5 6,4 86,-13-97,1 1,-1-1,0 1,1 0,-1-1,1 1,-1-1,1 0,0 1,0-1,0 1,0-1,0 0,0 0,0 0,0 1,0-1,0 0,1 0,-1-1,1 1,-1 0,0 0,1-1,-1 1,1-1,-1 1,1-1,0 1,-1-1,1 0,-1 0,1 0,0 0,-1 0,1 0,-1-1,1 1,-1 0,1-1,0 1,60-32,-55 26,-1-1,0 0,-1 0,0-1,0 1,-1-1,1 0,-2-1,1 1,-1-1,-1 1,1-1,-2 0,1 0,-1 0,0 0,-1 0,0-3,-2 54,6 89,-3-127,0 1,0-1,0 1,1-1,-1 1,1-1,0 0,0 0,1 0,-1 0,1 0,0 0,0-1,0 0,1 1,-1-1,1 0,-1 0,1-1,0 1,0-1,0 0,1 0,-1 0,4 0,0-1,0-1,0 0,-1 0,1-1,0 0,0-1,-1 1,1-1,-1-1,0 0,1 0,-1 0,0-1,-1 0,1 0,-1 0,0-1,0 0,0-1,0 1,-1-1,0 0,-1 0,1-1,-1 1,0-1,-1 0,1 0,1-7,6-73,-7 125,-3-33,1-1,0 1,1 0,-1-1,1 1,0-1,0 0,0 0,0 0,1 0,0-1,0 1,0-1,0 0,0 0,1-1,-1 1,1-1,0 0,-1 0,1 0,0-1,0 0,0 0,1 0,-1 0,4-1,2 0,1 0,-1-1,0 0,0 0,0-1,-1-1,1 0,0 0,-1-1,0-1,0 1,6-5,-4 1,-1 0,0-1,-1 0,0 0,0-1,-1 0,0-1,-1 0,0-1,-1 1,0-1,-1-1,0 1,-1-1,3-12,-5 5,-3 21,0-1,0 0,0 0,1 1,-1-1,0 0,0 0,0 1,-1-1,1 0,0 0,0 1,0-1,0 0,0 0,0 1,0-1,0 0,0 0,-1 1,1-1,0 0,0 0,0 0,0 1,-1-1,1 0,0 0,0 0,0 0,-1 1,1-1,0 0,0 0,-1 0,1 0,0 0,0 0,-1 0,1 0,0 0,0 0,-1 0,1 0,0 0,0 0,-1 0,1 0,0 0,0 0,-1 0,1 0,0 0,0-1,-1 1,1 0,0 0,0 0,0 0,-1-1,-8 29,1 0,1 0,1 0,2 1,1-1,1 1,2 28,0-53,1 105,17 107,-8-121,-8-63,-5-22,-1-22,-4-34,1 0,2 0,3 0,1 0,3-1,2 1,1 0,11-41,-7 49,1 0,2 0,1 1,2 0,16-26,3 20,-32 43,-1 0,1 0,-1 1,1-1,-1 0,0 0,1 1,-1-1,1 1,-1 0,0-1,1 1,-1 0,0 0,0-1,0 1,0 0,0 0,0 0,0 0,0 1,0-1,0 0,0 0,-1 1,1-1,0 0,-1 1,1-1,-1 0,0 1,1-1,-1 1,0 1,5 12,0 0,-2 0,1 0,-2 1,0 0,-1-1,-1 1,0 0,-3 15,2-27,0 0,0 0,0 0,0-1,-1 1,0 0,0-1,0 1,0-1,-1 0,1 0,-1 0,0 0,1 0,-2 0,1-1,0 1,0-1,-1 0,1 0,-1 0,0-1,1 1,-1-1,0 0,0 0,0 0,0-1,0 1,0-1,0 0,-2 0,-18-2</inkml:trace>
  <inkml:trace contextRef="#ctx0" brushRef="#br0" timeOffset="466.741">2462 2202,'50'-24,"-1"-2,-1-2,-1-2,10-11,-34 25,0-1,-1-2,-1 0,-1-1,-1-1,0-1,-2 0,-1-2,0 0,-2 0,-1-1,-1-1,-1 0,5-21,-15 46,0-1,0 0,0 1,-1-1,1 0,-1 0,1 1,-1-1,0 0,1 0,-1 0,0 0,0 0,0 1,-1-1,1 0,0 0,-1 0,1 0,-1 1,1-1,-1 0,0 0,0 1,0-1,0 1,0-1,0 1,0-1,-1 1,1 0,0-1,-1 1,1 0,-1 0,0 0,1 0,-1 0,0 1,1-1,-1 0,0 1,0-1,0 1,0 0,1-1,-1 1,-2 0,-5 3,-1 1,1 0,-1 0,1 1,1 0,-1 1,1 0,0 0,0 1,0 0,1 0,0 0,1 1,0 1,0-1,-1 3,-6 8,1 0,1 1,1 1,0 0,2 0,0 0,2 1,0 0,1 1,2-1,0 1,2-9,0 0,1 0,1 0,0 0,1 0,0 0,1 0,0-1,2 1,-1-1,2 0,0 0,0-1,1 0,0 0,1-1,1 1,4 3,-2-4,1 0,-1-1,2 0,-1-1,2-1,-1 0,1-1,0 0,0-1,1 0,0-2,0 1,0-2,0 0,1-1,-1-1,1 0,-1-1,1 0,-1-2,1 1,-1-2,0 0,0-1,9-4,-17 4,0 0,0-1,0 1,0-2,-1 1,0-1,0 0,-1 0,1 0,-2-1,1 0,0 0,-1 0,-1 0,1-1,-1 0,0 1,-1-1,0 0,0 0,-1-1,0 1,0 0,-1 0,-1-6,2 14,-1-1,0 1,1-1,-1 1,0-1,0 1,0-1,1 1,-1-1,0 1,0-1,0 1,0-1,0 1,0-1,0 1,0-1,0 1,0-1,0 1,0-1,-1 1,1-1,0 1,0-1,0 1,-1-1,1 1,0-1,-1 1,1 0,0-1,-1 1,1-1,-1 1,1 0,0-1,-1 1,1 0,-1 0,1-1,-1 1,1 0,-1 0,1 0,-1 0,1 0,-1 0,1 0,-1 0,1 0,-1 0,0 0,-16 26,15-22,0 1,0 0,1 0,0 0,-1 0,2 0,-1 1,0-1,1 0,0 0,0 0,1 1,0-1,-1 0,2 0,-1 0,1 0,-1 0,1 0,1 0,-1-1,1 1,-1-1,1 0,1 0,-1 0,0 0,1 0,3 2,63 18,-35-19</inkml:trace>
  <inkml:trace contextRef="#ctx0" brushRef="#br0" timeOffset="1485.567">3542 2149,'-3'3,"0"1,0-1,0 1,1-1,-1 1,1 0,0 0,0 0,0 0,1 0,-1 0,1 0,0 1,0-1,1 0,0 1,-1-1,1 1,0-1,1 0,-1 1,1-1,0 0,0 1,1-1,-1 0,1 0,0 0,0 0,0 0,0 0,1-1,-1 1,1-1,0 0,0 1,1-1,3 1,1-1,-1 0,1 0,-1-1,1 0,0 0,0-1,0 0,0-1,0 1,0-1,-1-1,1 0,0 0,0 0,0-1,0 0,-1-1,1 0,-1 0,0 0,0-1,0 0,0-1,-1 1,0-1,0 0,0-1,0 0,-1 1,0-2,0 1,-1-1,1 1,-2-1,1 0,-1-1,0 1,0-1,-1 0,2-10,-1 2,-3 22,-3 11,0 0,2 0,0-1,0 1,2 0,1 5,-2-20,1 1,-1-1,1 1,0-1,0 0,0 1,0-1,0 0,0 0,1 0,-1 0,1 0,-1 0,1 0,0 0,0 0,0-1,0 1,0-1,0 0,0 1,0-1,1 0,-1 0,0-1,1 1,-1 0,1-1,-1 1,1-1,-1 0,1 0,-1 0,1 0,0 0,87-25,-74 17,0 0,-1-2,0 0,0 0,-1-2,0 0,-1 0,-1-1,0-1,0 0,-11 14,-1 0,1 0,-1 0,1 0,0 0,-1 0,1 1,-1-1,1 0,-1 0,1 1,-1-1,1 0,-1 1,1-1,-1 0,0 1,1-1,-1 1,1-1,-1 1,0-1,0 1,1-1,-1 1,0-1,0 1,1-1,-1 1,0-1,0 1,0 0,0-1,0 1,0-1,0 1,0 0,0-1,0 1,0-1,0 1,-1-1,1 1,0-1,0 1,-1 0,1-1,0 1,-1-1,1 0,0 1,-1-1,1 1,-1-1,1 6,0-1,0-1,1 1,0 0,0 0,0-1,0 1,1-1,-1 1,1-1,0 0,1 1,-1-1,1 0,0 0,0-1,0 1,0-1,1 1,-1-1,1 0,0 0,0-1,0 1,0-1,0 0,1 0,-1 0,4 0,1 1,1 0,0-1,0-1,1 1,-1-2,0 1,0-1,1-1,-1 0,0 0,0-1,0-1,1 0,0-1,0 0,-1-1,0 0,0-1,0 0,-1-1,1 0,-2-1,1 0,-1 0,0 0,-1-1,0 0,0-1,-1 0,0 0,-1 0,0-1,-1 1,0-1,0 0,-1 0,-1-1,0 1,0-8,5-53,-4 0,-3-1,-3 1,-3 0,-15-64,-6 18,27 116,0 1,0 0,0-1,0 1,0 0,0-1,0 1,-1 0,1-1,-1 1,1 0,-1 0,1 0,-1-1,0 1,1 0,-1 0,0 0,0 0,0 0,0 0,0 0,0 0,0 1,0-1,0 0,-1 0,1 1,0-1,0 1,-1-1,1 1,0 0,0 0,-1-1,1 1,0 0,-1 0,1 0,-1 0,1 0,0 1,-1-1,1 0,0 1,0-1,-1 1,1-1,0 1,0-1,0 1,-1 0,1 0,0 0,0-1,0 1,0 0,1 0,-1 1,0-1,0 0,-10 18,0-1,1 1,2 1,0 0,1 0,0 0,2 1,1 0,0 0,1 13,-2 1,1 0,2 0,2 0,1 1,2-1,1 0,9 32,-10-52,2 0,-1-1,2 1,0-1,1 0,0-1,1 1,1-1,0-1,0 0,2 0,-1-1,1 0,1-1,0 0,1-1,-1 0,2-1,1 1,-2-3,0-1,1 0,-1 0,1-2,0 1,0-2,0 0,0-1,1 0,-1-1,0-1,12-1,-19 1,1-1,-1 1,0-1,1-1,-1 1,0-1,0 0,-1-1,1 0,-1 0,0 0,0-1,0 0,0 0,-1 0,0-1,0 0,-1 0,1 0,-1 0,0-1,-1 0,0 1,2-6,0-6,-1 0,0 0,-1 0,-1-1,-1 1,0-1,-2 1,0-1,-1 0,-11-30,12 48,1 0,0 0,-1 1,1-1,-1 0,1 0,-1 0,1 0,-1 0,0 1,1-1,-1 0,0 1,0-1,1 0,-1 1,0-1,0 1,0-1,0 1,0 0,0-1,0 1,0 0,0 0,0 0,0-1,0 1,0 0,0 0,0 0,0 1,1-1,-1 0,0 0,0 0,0 1,0-1,0 1,0-1,0 0,0 1,0 0,1-1,-2 1,-4 6,1 0,-1 0,1 0,1 1,-1-1,1 1,1 0,-1 0,2 1,-1-1,1 1,0-1,1 1,0 0,0 4,-1-7,1-1,0 1,1 0,0 0,-1-1,2 1,-1 0,1-1,0 1,0 0,0-1,1 1,0-1,0 1,0-1,1 0,0 0,0 0,0 0,0-1,1 1,0-1,0 0,0 0,0 0,1-1,0 1,-1-1,1 0,0-1,1 1,1 0,34-7,-25-5</inkml:trace>
  <inkml:trace contextRef="#ctx0" brushRef="#br0" timeOffset="2754.171">4345 1754,'98'-11,"1"4,-1 5,1 4,31 7,56 6,143 34,-252-31,-77-18,-1 0,1 0,0 0,0 0,0 0,0 0,-1 0,1 0,0 0,0 1,0-1,0 0,0 0,0 0,0 0,-1 0,1 1,0-1,0 0,0 0,0 0,0 0,0 1,0-1,0 0,0 0,0 0,0 1,0-1,0 0,0 0,0 0,0 0,0 1,0-1,0 0,0 0,0 0,0 0,0 1,1-1,-1 0,0 0,0 0,0 0,-24 2,22-1,-10-2,-1 1,1 0,0 1,0 0,0 1,0 1,1 0,-1 0,1 1,-1 1,1 0,1 0,-1 1,1 0,0 1,0 0,1 1,0 0,0 0,1 1,0 0,6-6,1 0,0 0,0 0,0 0,0 0,0 0,1 0,-1 0,1 1,0-1,0 0,0 0,0 0,1 0,-1 0,1 0,0 1,0-1,0-1,0 1,0 0,1 0,-1 0,1-1,0 1,0 0,0-1,0 0,0 1,0-1,1 0,-1 0,1-1,0 1,-1 0,1-1,0 0,0 1,0-1,0 0,0 0,0-1,1 1,8 2,0 0,1-1,0 0,-1-1,1-1,0 0,0-1,-1 0,1-1,-1 0,1-1,-1 0,0-1,0 0,0-1,0-1,-1 0,0 0,0-1,4-4,-12 9,-3 1,0 0,0 0,1 1,-1-1,0 0,1 1,-1-1,1 0,-1 1,1-1,-1 0,1 1,-1-1,1 1,0-1,-1 1,1-1,0 1,-1-1,1 1,0 0,-1-1,1 1,0 0,0 0,0 0,-1-1,1 1,0 0,0 0,0 0,-1 0,1 0,0 0,0 1,0-1,-1 0,1 0,0 1,0-1,-1 0,1 1,0-1,-1 1,1-1,0 0,-1 1,1 0,-1-1,1 1,0-1,-1 1,0 0,1-1,-1 1,1 0,-1 0,0-1,1 1,-1 0,0 0,0-1,0 1,0 1,1 29,-2-27,1 1,-1 0,1 0,0-1,0 1,1 0,-1-1,1 1,0 0,1-1,-1 1,1-1,0 1,0-1,0 0,0 0,1 0,0 0,-1 0,2 0,-1-1,0 0,4 3,-2-3,1-1,0 1,0-1,0 0,1-1,-1 1,0-1,1-1,-1 1,0-1,1 0,-1-1,1 1,-1-1,0 0,1-1,-1 0,0 0,0 0,0-1,0 1,-1-1,1-1,-1 1,0-1,0 0,0 0,0-1,-1 1,0-1,1 0,-2 0,1-1,-1 1,1-2,39-125,-38 109,2 0,0 0,1 0,1 1,4-5,-11 21,2 0,-1-1,1 1,0 1,0-1,1 1,-1-1,1 1,1 0,-1 1,0 0,1-1,0 2,0-1,0 1,1 0,-1 0,1 1,4-2,-8 5,1 0,-1 0,1 0,-1 0,1 1,-1 0,1-1,-1 1,0 0,0 1,0-1,0 0,-1 1,1 0,0 0,-1-1,0 1,0 1,0-1,0 0,0 0,-1 1,1-1,-1 1,0-1,0 1,-1 0,1-1,-1 1,1 0,-1 0,7 45,-1 0,-3 1,-1 0,-3-1,-4 20,1-8,3 0,2 0,5 14,-4-55,2 0,0-1,1 0,1 0,1 0,1-1,0 0,1 0,1-1,1 0,0-1,1 0,-6-9,0 1,1-1,-1 0,1 0,1-1,-1 0,1 0,0-1,1 0,-1-1,1 1,0-1,-7-4,0 1,0-1,0 1,0-1,0 0,0 0,0 0,0 0,0 0,0 0,0-1,-1 1,1-1,0 1,0-1,0 0,0 1,-1-1,1 0,0 0,-1 0,1-1,-1 1,1 0,-1-1,1 1,-1 0,0-1,0 0,0 1,0-1,0 0,0 1,0-1,-1 0,1 0,-1 0,1 0,-1 0,6-79,-13 53,-1 0,-2 0,-1 0,0 1,-3 1,0 0,-1 1,-2 1,0 0,-2 1,0 1,-18-21,-3 2,0 2,-3 2,-18-11,58 46,2 1,0 1,0 0,0 0,0-1,0 1,0-1,0 1,0-1,0 1,0-1,0 1,0-1,1 0,-1 0,0 1,0-1,1 0,-1 0,1 0,-1 0,1 0,-1 0,1 0,-1 0,1 0,0 0,-1 0,1 0,0 0,0 0,0 0,0 0,0 0,0 0,0 0,0 0,1 0,-1 0,0 0,0 0,1 0,-1 0,1 0,-1 0,1 0,0 0,-1 0,1 0,0 0,8-3,1 0,0 0,0 1,0 0,0 1,1 0,-1 0,1 1,0 1,12-3,211-13,-229 16,-3-1,1 0,0 1,-1-1,1 1,0 0,-1 0,1 0,0 0,-1 1,1-1,0 1,-1-1,1 1,0 0,-1 0,0 0,1 0,-1 0,1 1,-1-1,0 1,0 0,0-1,0 1,0 0,0 0,-1 0,1 1,-1-1,1 0,-1 1,0-1,-18 130,19-130,-1 0,1 0,0 0,0 0,0-1,0 1,0-1,0 1,0-1,1 0,-1 0,0 0,1 0,-1 0,1-1,-1 1,1-1,-1 1,1-1,-1 0,1 0,-1 0,1 0,0-1,-1 1,1-1,-1 1,1-1,-1 0,0 0,1 0,-1 0,0-1,1 0,3-1,0 0,-1 0,1-1,-1 0,0 0,0 0,-1-1,1 1,-1-1,0 0,0-1,-1 1,1-1,-1 1,-1-1,1 0,-1 0,0 0,0 0,0-1,-1 1,0 0,-1-1,1 1,-1-1,0 1,-1-1,0 1,0-1,-1-2,2 6,-1 1,0 0,0-1,0 1,0 0,-1 0,1 0,0-1,-1 1,0 1,1-1,-1 0,0 0,0 1,0-1,0 1,0-1,0 1,-1 0,1 0,0 0,-1 0,1 0,-1 1,1-1,0 1,-1-1,0 1,1 0,-1 0,1 0,-1 1,0-1,-81 30,78-27,-1 1,1 0,0 1,0-1,0 1,1 0,0 0,0 1,0 0,0 0,1 0,0 0,0 1,1-1,0 1,0 0,1 0,-1 0,2 1,-1-1,1 0,-1 5,4-8,1 0,-1 0,0 0,1 0,0-1,0 1,0-1,1 0,-1 0,1 0,-1 0,1 0,0-1,0 0,0 1,0-2,1 1,-1 0,0-1,1 0,-1 0,1 0,0-1,-1 1,1-1,-1 0,1 0,2-1,37 2</inkml:trace>
  <inkml:trace contextRef="#ctx0" brushRef="#br0" timeOffset="3003.505">6687 1518,'-18'-3,"-10"0,-7 2,-1 7,7 5,8 9,10 5,6-2</inkml:trace>
  <inkml:trace contextRef="#ctx0" brushRef="#br0" timeOffset="3155.1">6793 2057,'18'15,"16"11,13 2,11-4,11-5,12-6,8-8,-11-5</inkml:trace>
  <inkml:trace contextRef="#ctx0" brushRef="#br0" timeOffset="76686.917">5845 2925,'16'0,"18"0,21 2,22 1,18 0,13-1,5 2,0 1,-10-2,-19 0,-21-2,-24 0,-24 0,-23 1,-18 1,-4 0</inkml:trace>
  <inkml:trace contextRef="#ctx0" brushRef="#br0" timeOffset="75638.686">6161 3280,'-2'16,"-1"14,0 11,-2 7,0 3,1-2,2-1,-2-5,0-5,-2-7,-1-9,-1-8</inkml:trace>
  <inkml:trace contextRef="#ctx0" brushRef="#br0" timeOffset="75889.018">5819 3228,'9'-3,"14"1,21-3,23-3,18-1,13 0,7 2,-3 2,-11 4,-23 2</inkml:trace>
  <inkml:trace contextRef="#ctx0" brushRef="#br0" timeOffset="76239.103">6464 3728,'35'-46,"-2"-2,-2-1,-3-1,3-11,-30 59,-1 1,0 1,0 0,0-1,0 1,0-1,0 1,-1-1,1 1,0-1,0 1,1-1,-1 1,0-1,0 1,0-1,0 1,0-1,0 1,1-1,-1 1,0 0,0-1,1 1,-1-1,0 1,0 0,1-1,-1 1,1 0,-1-1,0 1,1 0,-1-1,1 1,-1 0,0 0,1 0,-1-1,1 1,-1 0,1 0,-1 0,1 0,-1 0,1 0,-1 0,1 0,-1 0,1 0,-1 0,1 0,-1 1,1-1,-1 0,1 0,-1 0,0 1,1-1,-1 0,1 0,-1 1,0-1,1 0,-1 1,0-1,1 0,-1 1,0-1,0 1,1-1,20 152,10 140,-28-261</inkml:trace>
  <inkml:trace contextRef="#ctx0" brushRef="#br0" timeOffset="73852.653">305 3702,'-8'-6,"1"-1,-1 1,-1 0,1 1,-1 0,0 1,0-1,0 2,0-1,-1 1,1 1,-1 0,0 0,0 1,0 0,-5 0,9 1,1 0,-1 1,0-1,0 1,0 0,0 1,1-1,-1 1,0 0,1 0,0 1,-1 0,1 0,0 0,1 1,-1-1,0 1,1 0,0 0,0 1,0-1,1 1,-1 0,1 0,0 0,1 1,-2 3,2-4,0-1,0 1,0 0,1 0,0 0,0 0,0 0,1 0,0 0,0 0,0 0,1 0,-1 0,1 0,0 0,1 0,-1 0,1 0,0 0,0-1,0 1,1-1,0 0,0 1,0-1,0 0,1-1,-1 1,1-1,0 1,0-1,0-1,0 1,1 0,-1-1,1 0,0 0,-1 0,1-1,0 1,0-1,2 0,1-1,0 1,0-2,-1 1,1-1,0 0,-1-1,1 0,-1 0,1 0,-1-1,0 0,0-1,0 0,0 0,-1 0,0-1,0 0,0 0,0 0,-1-1,0 0,1-1,6-8,-1-1,0 0,-1-1,-1 0,0-1,-2 0,0 0,2-8,1-20,-1-1,-3 0,-1-1,-3 0,-1 1,-5-27,-4 25,2 55,-23 117,22-94,1 1,1 0,2 0,1 0,1 1,2-1,0 0,3 0,0 0,2 0,5 14,-8-37,-1-1,1 0,0 0,1 0,0 0,0-1,0 0,0 1,1-2,0 1,0 0,0-1,0 0,1 0,0 0,0-1,0 0,0 0,0-1,1 0,-1 0,1 0,-1-1,1 1,0-2,0 1,-1-1,1 0,0 0,0-1,-1 0,1 0,6-3,-2-1,1 0,-1-1,-1 0,1-1,-1 0,-1-1,1 0,-1 0,-1-1,1-1,-2 1,1-1,-1 0,-1-1,0 0,0 0,-1 0,0-1,-1 1,-1-1,0 0,0 0,-1-1,-1 1,0-4,-7-19,-10 50,13-6,0-1,0 1,1 0,0 0,0 0,1 0,1 0,-1 0,1 0,1 1,0-1,0 0,1 0,0 0,0 0,1-1,0 1,1-1,0 1,0-1,1 0,0-1,0 1,1-1,0 0,0 0,1-1,-1 0,3 1,1-1,0 0,0-1,1-1,0 1,0-2,0 0,0 0,0-1,0 0,1-1,-1 0,4-1,31-2</inkml:trace>
  <inkml:trace contextRef="#ctx0" brushRef="#br0" timeOffset="74138.887">1055 3610,'-1'12,"1"0,0 1,1-1,0 1,1-1,0 0,1 0,1 0,0 0,0-1,1 1,1-1,0 0,0-1,1 0,0 0,1 0,0-1,1 0,0 0,0-1,7 5,-13-11,-1-1,1 1,0-1,-1 0,1 1,0-1,0-1,0 1,0 0,0-1,0 1,0-1,0 0,0 0,0 0,0 0,0-1,0 1,0-1,0 0,0 0,-1 0,1 0,0 0,0 0,-1-1,1 0,-1 1,1-1,-1 0,0 0,0 0,0-1,0 1,0 0,0-1,0 1,-1-2,10-17,-2 0,-1-1,-1 0,0 0,-2-1,-1 0,0 0,-2 0,-1-1,0-10,0 10,-1 22,0 0,-1-1,1 1,1 0,-1 0,0-1,0 1,1 0,0 0,-1 0,1-1,0 1,0 0,0 0,0 0,0 0,1 0,-1 1,1-1,-1 0,1 1,-1-1,1 1,0-1,0 1,0 0,0-1,0 1,0 0,0 1,0-1,0 0,1 1,-1-1,19-2</inkml:trace>
  <inkml:trace contextRef="#ctx0" brushRef="#br0" timeOffset="74385.97">1647 3557,'0'14,"0"10,0 7,2 3,3 4,5 0,4-5,3-5,3-8,1-7,-3-6</inkml:trace>
  <inkml:trace contextRef="#ctx0" brushRef="#br0" timeOffset="74955.476">1554 3346,'423'145,"-414"-142,-1 0,1 1,-1 0,0 0,0 1,-1 0,1 1,-1-1,0 1,-1 1,1-1,-1 1,0 0,-1 1,0 0,0-1,-1 1,0 1,0-1,-1 1,0-1,0 1,-1 0,-1 18,-2-25,1 0,-1 0,1 1,-1-1,1 0,0 1,0-1,0 0,0 1,0-1,0 0,1 0,-1 1,1-1,0 0,0 0,-1 1,2-1,-1 0,0 0,0 0,0-1,1 1,-1 0,1 0,0-1,-1 1,1-1,0 1,0-1,0 0,0 0,0 1,0-2,0 1,1 0,-1 0,0-1,0 1,1-1,-1 0,9-1,-1-2,0 0,0 0,-1-1,1 0,-1 0,1-1,-1-1,-1 0,1 0,-1 0,0-1,0 0,-1-1,0 0,-1 0,1 0,-1-1,-1 0,0 0,0 0,-1-1,0 1,-1-1,1-1,2 2,-7 26,1-7,0-5,0 0,1 0,0-1,0 1,0 0,0-1,1 1,0-1,-1 1,2-1,-1 0,0 0,1 0,0 0,0 0,0-1,1 1,-1-1,1 0,-1 0,1 0,0-1,0 1,1-1,-1 0,0 0,1 0,-1-1,4 1,10 3,1 0,1-1,-1-2,0 0,1-1,15-1,-16 0,1 0,0-2,-1 0,1-1,-1-1,0-1,0 0,0-2,-1 0,0-1,0-1,-1-1,12-8,-26 16,0 0,0-1,0 1,0-1,0 0,0 0,0 0,-1 0,0 0,0-1,0 1,0-1,0 1,0-1,-1 0,0 0,0 1,0-1,0 0,-1 0,1 0,-1 0,0 0,0 0,-1 0,1 0,-1 0,0 0,0 0,0 0,0 1,-1-1,1 0,-1 1,0-1,-1-1,-3-1,0 1,0-1,-1 1,0 1,0-1,0 1,0 0,-1 0,1 1,-1 0,0 1,0 0,0 0,0 0,0 1,0 0,-1 1,1 0,0 0,0 1,-1 0,1 0,0 1,0 0,0 0,0 1,1 0,-1 1,1 0,0 0,0 0,0 1,0 0,1 0,-2 3,3-2,0 0,1 1,0 0,0 0,1 1,0-1,0 1,0-1,1 1,1 0,-1 0,1 0,0 0,1 0,0 0,0 0,1 0,0 0,0 0,1-1,0 1,1 0,-1-1,1 1,1-1,-1 0,1 0,1 0,-1 0,1-1,0 0,1 0,-1 0,1-1,6 4,16 10,0-1,2-1,0-2,1-1,0-2,1 0,0-3,1 0,0-2,0-2,1-1,32 0,37 2</inkml:trace>
  <inkml:trace contextRef="#ctx0" brushRef="#br0" timeOffset="77388.083">7411 3399,'11'0,"13"0,13-2,14-4,10 1,3 0,-5 1,-13 3,-13 5,-13 1</inkml:trace>
  <inkml:trace contextRef="#ctx0" brushRef="#br0" timeOffset="77553.646">7450 3623,'16'0,"16"0,16 0,16 0,15-3,9-2,8-3,1-2,-16 0</inkml:trace>
  <inkml:trace contextRef="#ctx0" brushRef="#br0" timeOffset="78151.042">8556 3109,'-14'-2,"0"0,0 1,0 0,0 1,0 0,0 1,0 1,0 1,1-1,-1 2,1 0,-1 1,1 0,1 1,-1 0,1 1,0 1,1 0,-1 0,-1 3,10-7,0 0,0 0,0 0,0 1,1-1,-1 1,1 0,0-1,1 1,-1 0,1 0,0 0,0 0,1 0,-1 0,1 0,0 1,1-1,-1 0,1 0,0 0,0 0,1 0,-1 0,1-1,2 4,3 7,1-1,1-1,0 1,1-1,0-1,1 0,11 10,60 48,36 39,-97-77,-20-31,-1-1,0 1,0 0,0 0,1-1,-1 1,0 0,0-1,0 1,0 0,0 0,0-1,0 1,-1 0,1 0,0-1,0 1,0 0,-1-1,1 1,0 0,-1-1,1 1,-1-1,1 1,-1 0,1-1,-1 1,1-1,-1 1,1-1,-1 0,0 1,1-1,-1 0,0 1,1-1,-1 0,0 0,1 1,-1-1,0 0,0 0,1 0,-1 0,0 0,-8 1,0 1,0-2,0 0,0 0,0 0,0-1,0 0,0-1,0 0,-1-1,8 3,0-1,0 0,-1 1,1-1,0 0,0 0,0-1,0 1,0 0,0-1,0 1,0-1,1 0,-1 1,1-1,-1 0,1 0,0 0,-1 0,1 0,0 0,0 0,1-1,-1 1,0 0,1-1,-1 1,1 0,0-1,0 1,0 0,0-1,0 1,0 0,1-1,-1 1,1 0,0-1,-1 1,2-1,4-10,1 0,0 1,1 0,0 0,1 1,0 0,1 0,7-6,4-4,37-41,-3-3,22-36,-62 80,-1-1,-2 0,0 0,-1-2,-1 1,-2-1,0-1,-2 1,0-1,0-15,-8-9,2 48,-1 0,1 0,0 0,0 0,-1 0,1 0,-1 0,1 0,-1 0,1 1,-1-1,0 0,1 0,-1 0,0 0,0 1,1-1,-1 0,0 1,0-1,0 1,0-1,0 1,0-1,0 1,0 0,0 0,0-1,0 1,0 0,0 0,0 0,0 0,0 0,0 0,0 0,-1 0,1 1,0-1,0 1,-6 3,1 1,-1 0,2 0,-1 1,0 0,1 0,0 0,1 1,-1-1,1 1,0 0,1 1,0-1,0 0,1 1,0 0,0 0,0-1,1 6,-6 20,2 0,2 1,1 0,1-1,2 1,1 0,2 0,7 28,13 38,4 0,13 21,-23-78,-12-41,-1-8</inkml:trace>
  <inkml:trace contextRef="#ctx0" brushRef="#br0" timeOffset="78389.404">8595 3307,'3'-2,"11"1,17 4,19 0,19 3,13 2,6 2,-11-1</inkml:trace>
  <inkml:trace contextRef="#ctx0" brushRef="#br0" timeOffset="78618.081">9253 3675,'17'-38,"-3"-2,0 0,-3 0,-1-1,-3 0,2-24,6 312,14-85,-21-138</inkml:trace>
  <inkml:trace contextRef="#ctx0" brushRef="#br0" timeOffset="78953.728">9741 3439,'-2'53,"2"-52,0 0,1 0,-1 0,0 0,0 0,1 0,-1 0,1 0,-1 0,1 0,0 0,-1 0,1 0,0 0,-1 0,1-1,0 1,0 0,0-1,0 1,0 0,0-1,0 1,0-1,0 1,0-1,0 0,0 1,0-1,0 0,0 0,0 0,0 0,1 0,-1 0,0 0,0 0,0 0,0-1,0 1,0 0,0-1,0 1,0-1,1 1,0-2,1 1,0-1,0 0,-1 0,0 0,1 0,-1 0,0 0,0-1,0 1,0-1,0 0,-1 1,1-1,-1 0,0 0,2-3,-3 5,0 0,1 0,-1 0,0-1,1 1,-1 0,0 0,0-1,0 1,0 0,0 0,0-1,-1 1,1 0,0 0,-1-1,1 1,-1 0,1 0,-1 0,1 0,-1 0,0 0,1 0,-1 0,0 0,0 0,0 0,0 0,0 0,0 1,0-1,0 0,0 1,0-1,0 1,-1-1,1 1,0 0,0-1,-1 1,1 0,0 0,0 0,-1 0,-1 0,0-1,0 1,1 0,-1 1,0-1,0 0,0 1,1 0,-1 0,0-1,1 2,-1-1,1 0,-1 0,1 1,-1-1,1 1,0 0,0 0,0 0,0 0,0 0,0 0,1 0,-1 1,1-1,-1 1,1-1,0 1,0-1,0 1,0 0,1 0,-1-1,1 3,0 9</inkml:trace>
  <inkml:trace contextRef="#ctx0" brushRef="#br0" timeOffset="79703.24">10307 3333,'6'-8,"2"1,-1-1,1 1,0 1,1-1,-1 1,1 1,0 0,1 0,-1 1,1 0,0 0,0 1,0 1,1 0,-1 0,0 1,1 0,-1 1,1 0,0 0,-5 0,1-1,0 1,0 0,-1 0,1 1,-1-1,1 2,0-1,-1 1,0 0,1 0,-1 1,0-1,0 1,0 1,-1-1,1 1,-1 0,0 1,0-1,0 1,-1 0,1 0,-1 0,0 1,-1-1,1 1,-1 0,-1 0,2 4,-3 5,-2 0,0 0,0 0,-2 0,0 0,0-1,-2 1,1-1,-2 0,0 0,-1 0,0-1,-1 0,-6 7,0 4,-12 37,26-60,0 0,1-1,-1 1,0-1,0 1,0 0,1-1,-1 1,0 0,0-1,1 1,-1-1,1 1,-1-1,1 1,-1-1,1 1,-1-1,1 1,-1-1,1 0,-1 1,1-1,0 0,-1 1,1-1,-1 0,1 0,0 0,-1 1,1-1,0 0,-1 0,1 0,0 0,-1 0,1 0,0-1,-1 1,1 0,0 0,-1 0,1-1,0 1,-1 0,1-1,32-12,-13-1,0-1,-1-1,-1-1,0-1,-2-1,0 0,-1-1,-1 0,-1-1,0-1,-2 0,-1-1,0 0,3-17,7-24,-25 80,-5 8,0 1,2 0,1 0,0 1,2-1,1 1,2 1,0-1,2 0,0 0,2 1,2 5,-2-25,-1-1,1 1,1-1,-1 0,1 0,0 0,1 0,-1-1,1 1,0-1,1 0,-1 0,1 0,0-1,0 0,0 0,1 0,-1 0,1-1,0 0,0 0,0-1,1 1,2-1,-7-1,0-1,0 0,1-1,-1 1,0 0,0-1,0 1,0-1,0 1,0-1,0 0,0 0,0 0,0 0,0 0,0-1,-1 1,1 0,0-1,-1 0,0 1,1-1,-1 0,0 1,0-1,1 0,-2 0,1 0,0 0,0 0,-1 0,1 0,-1-1,1 0,0-3,0 0,0-1,-1 1,1 0,-1 0,-1 0,1-1,-1 1,0 0,-1 0,-1-5,-5-1,0-1,-1 2,-1-1,0 1,0 0,-1 1,0 1,-1 0,0 0,-1 1,0 0,0 1,0 1,-1 0,0 1,0 0,0 1,-2 1,11-5,30 8,-19 0,407 4,-364-3</inkml:trace>
  <inkml:trace contextRef="#ctx0" brushRef="#br0" timeOffset="80956.564">8226 2676,'723'-17,"-150"-20,564-24,-842 57,103 18,-284 1,-96-10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8:59.2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330 115,'-2'0,"-1"7,0 13,1 14,0 13,1 10,1 3,1 4,5-1,2-4,0-5,1-10,-1-15,-2-12</inkml:trace>
  <inkml:trace contextRef="#ctx0" brushRef="#br0" timeOffset="238.362">0 62,'27'-7,"27"-4,22-2,16 0,10 3,1 3,-9 7,-22 4</inkml:trace>
  <inkml:trace contextRef="#ctx0" brushRef="#br0" timeOffset="605.38">659 537,'-13'-1,"28"-1,-13 2,34-5,0 2,1 1,-1 2,0 1,7 3,-39-4,1 1,-1-1,0 1,0 0,0 0,0 1,0-1,0 1,0 0,0 0,-1 0,1 0,-1 1,1 0,-1-1,0 1,0 1,0-1,-1 0,1 0,-1 1,0 0,0-1,0 1,0 0,-1 0,1 0,-1 0,0 0,0 0,-1 1,1-1,-1 0,0 0,0 2,-3 11,0 0,-2-1,0 1,0-1,-2-1,0 1,-1-1,0 0,-1-1,-1 0,-10 12,-41 70,60-95,0 1,0-1,1 0,-1 0,1 1,-1-1,1 0,-1 1,1-1,0 0,0 1,0-1,-1 0,1 1,1-1,-1 1,0-1,0 0,0 1,1-1,-1 0,1 1,-1-1,1 0,-1 0,1 1,0-1,0 0,-1 0,1 0,0 0,0 0,0 0,0 0,0 0,0 0,1-1,-1 1,0 0,0-1,1 1,-1-1,0 1,1-1,-1 0,1 1,70 7,-65-8,41 0,1-3,-1-2,1-2,-2-2,1-2,13-7,-1-2</inkml:trace>
  <inkml:trace contextRef="#ctx0" brushRef="#br0" timeOffset="854.609">1382 444,'20'2,"21"1,18-2,13-4,3-4,-7 0,-14 1</inkml:trace>
  <inkml:trace contextRef="#ctx0" brushRef="#br0" timeOffset="1107.441">1422 641,'20'5,"20"1,19-3,18-3,15-5,15-6,9-3,-15 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12.36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0,'13'0,"19"0,16 0,19 0,13 0,6 0,0 0,-10 0,-18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00.8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287 1,'-21'0,"-1"0,1 2,-1 1,1 0,0 2,0 0,-5 3,19-6,1 1,-1 0,1 0,0 1,0-1,0 1,1 0,-1 1,1 0,0-1,0 2,0-1,1 0,0 1,0 0,0 0,1 0,0 1,0-1,1 1,0-1,0 1,-1 7,2-1,0 0,0 0,2 0,0 0,0 0,1 0,1 0,0 0,1-1,0 0,1 1,0-1,1-1,0 1,4 3,14 21,1-2,1-1,3-1,2 1,124 121,-154-154,0 0,0 1,0-1,0 1,0 0,0-1,0 1,-1 0,1-1,0 1,0 0,-1 0,1 0,0-1,-1 1,1 0,-1 0,1 0,-1 0,0 0,1 0,-1 0,0 0,0 0,0 1,1-1,-1 0,0 0,0 0,-1 0,1 0,0 0,0 0,0 0,-1 0,1 0,-1 0,1 0,-1 0,1 0,-1 0,1 0,-1 0,0 0,1-1,-1 1,0 0,0-1,0 1,0 0,0 0,-10 1,0 0,0-1,-1 0,1 0,0-1,-1-1,1 0,0 0,0-1,0-1,0 0,0 0,0-1,-6-4,14 7,0 0,0-1,0 1,0-1,1 0,-1 0,1 0,0 0,-1 0,1 0,0-1,0 1,0-1,1 1,-1-1,1 0,-1 0,1 0,0 0,0 0,0 0,0 0,1 0,-1 0,1 0,0 0,0 0,0-1,0 1,1 0,-1 0,1 0,0 0,-1 0,2 0,-1 0,0 0,0 0,1 0,0 0,11-15,0 0,1 1,0 0,2 1,0 1,11-8,-10 9,20-20,-11 15,-1-1,-1-1,-1-2,-1 0,-1-1,-2-1,0-1,-1-1,-2 0,-1-2,-1 1,6-20,-18 44,-1 0,0 0,0 0,0-1,0 1,-1 0,0 0,0-1,0 1,0 0,0 0,-1 0,0-1,0 1,0 0,-1 0,1 0,0 3,1 0,-1 1,0-1,1 0,-1 1,0-1,1 1,-1-1,0 1,1 0,-1-1,0 1,0-1,0 1,1 0,-1 0,0 0,0-1,0 1,0 0,1 0,-1 0,0 0,0 0,0 1,0-1,1 0,-1 0,0 0,0 1,0-1,1 0,-1 1,0-1,0 1,1-1,-1 1,0-1,1 1,-1 0,1-1,-1 1,1 0,-1-1,1 1,-1 0,1 0,-25 38,15-13,1 1,1 0,1 0,2 1,1 0,1 0,1 0,1 0,3 14,-1-18,1-1,1 1,2-1,0 0,1 0,1 0,1-1,2 0,0-1,1 0,1 0,10 13,6-4,-27-30,-1 1,1-1,0 1,-1-1,1 1,0-1,-1 0,1 1,0-1,-1 0,1 1,0-1,0 0,-1 0,1 0,0 0,0 0,0 0,-1 0,1 0,0 0,0 0,-1 0,1 0,0 0,0-1,-1 1,1 0,0-1,0 1,-1 0,1-1,0 1,-1-1,1 1,-1-1,1 1,-1-1,1 0,-1 1,1-1,-1 0,1 1,-1-1,0 0,1 0,5-18,-2-3</inkml:trace>
  <inkml:trace contextRef="#ctx0" brushRef="#br0" timeOffset="251.327">261 277,'18'-2,"22"-3,21-3,21-3,14-3,12 0,2 1,-17 2</inkml:trace>
  <inkml:trace contextRef="#ctx0" brushRef="#br0" timeOffset="1079.147">853 593,'27'-14,"-9"8,1 1,0 0,0 1,0 2,0 0,0 1,3 0,-20 1,-1 0,0 0,1 1,-1-1,1 0,-1 1,0-1,1 0,-1 1,0-1,1 1,-1 0,0 0,0-1,1 1,-1 0,0 0,0 0,0 0,0 0,0 0,-1 0,1 1,0-1,0 0,-1 0,1 1,-1-1,1 0,-1 1,1-1,-1 1,0-1,0 0,0 1,0-1,0 1,0-1,0 1,0 0,-17 57,4-35,-1 0,-1 0,-1-2,-1 0,-11 10,-34 45,61-76,0-1,0 1,0-1,1 1,-1 0,0-1,0 1,0 0,1 0,-1 0,0 0,1-1,-1 1,1 0,-1 0,1 0,-1 0,1 0,0 0,0 1,-1-1,1 0,0 0,0 0,0 0,0 0,0 0,0 0,0 0,1 0,-1 0,0 0,1 0,-1 1,0-1,1-1,-1 1,1 0,0 0,-1 0,1 0,0 0,-1 0,1-1,0 1,0 0,0-1,0 1,0 0,0-1,0 0,0 1,0-1,0 1,0-1,21 1,1-1,-1-1,0-1,0-1,-1-1,1-1,-1-1,13-5,-32 11,147-55,-115 40</inkml:trace>
  <inkml:trace contextRef="#ctx0" brushRef="#br0" timeOffset="1461.649">1393 383,'-10'15,"10"-10,4-13,-2-24,-2 32,0-1,1 1,-1-1,0 0,0 1,-1-1,1 1,0-1,0 0,0 1,0-1,0 1,-1-1,1 1,0-1,-1 1,1-1,0 1,-1-1,1 1,0-1,-1 1,1-1,-1 1,1 0,-1-1,1 1,-1 0,1-1,-1 1,1 0,-1 0,0 0,1-1,-1 1,1 0,-1 0,1 0,-1 0,0 0,1 0,-1 0,1 0,-1 0,0 1,1-1,-1 0,1 0,-1 1,-1 0,0 0,1 1,-1-1,1 1,-1-1,1 1,0 0,-1 0,1 0,0 0,0 0,0 0,1 0,-1 0,0 0,1 0,0 0,-1 0,1 0,0 1,0-1,0 0,0 0,0 0,1 0,-1 2,3 11</inkml:trace>
  <inkml:trace contextRef="#ctx0" brushRef="#br0" timeOffset="11000.461">1722 41,'15'18,"11"12,6 6,4 3,1 0,-1 0,-2 0,-2-3,-2 1,-5-1,-3-1,-4-3,-2-4,-4-4,-2-7,-3-6</inkml:trace>
  <inkml:trace contextRef="#ctx0" brushRef="#br0" timeOffset="11247.8">2038 79,'-13'12,"-10"12,-7 13,-5 10,-5 7,-1 5,0-3,4 0,7-6,6-10,8-10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16.9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0 226,'21'3,"13"0,10 0,9 2,7 0,4-2,6 0,-1-1,-3-1,-3 0,-8-1,-9 0,-14-1,-13 1</inkml:trace>
  <inkml:trace contextRef="#ctx0" brushRef="#br0" timeOffset="418.662">415 0,'45'16,"-15"-5,0 2,-1 1,-1 1,15 11,-34-20,1 1,-2 0,1 0,-1 1,0 0,0 1,-1-1,0 2,-1-1,0 1,0 0,-1 0,0 0,1 6,-5-11,0-1,0 1,0-1,-1 1,0 0,0-1,0 1,0-1,-1 1,1 0,-1-1,-1 1,1-1,0 0,-1 1,0-1,0 0,0 0,-1 0,0 0,1-1,-1 1,0-1,-1 1,1-1,-1 0,1 0,-5 2,-8 6,0-1,-1-1,-1-1,1 0,-1-1,-7 1,-69 26,75-24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14.04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0,'4'0,"7"0,3 0,1 0,-1 3,-3-1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1.04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71 0,'-71'13,"72"-9,85 3,744 6,427 3,-1165-11,-79-2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16.2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185 369,'0'9,"0"12,3 14,0 11,-1 12,1 8,-2 3,0-1,0-3,-1-6,0-7,-2-7,-1-11</inkml:trace>
  <inkml:trace contextRef="#ctx0" brushRef="#br0" timeOffset="255.597">0 304,'20'-2,"23"-1,19 0,17 1,11 0,4 1,-4 0,-11 1,-21 0</inkml:trace>
  <inkml:trace contextRef="#ctx0" brushRef="#br0" timeOffset="622.615">501 817,'0'-1,"0"0,0-1,1 1,-1 0,0 0,1 0,-1 0,1 0,-1-1,1 1,0 0,-1 0,1 0,0 0,0 1,0-1,0 0,0 0,0 0,0 1,0-1,0 1,0-1,0 0,0 1,0 0,1-1,-1 1,0 0,0 0,0-1,1 1,-1 0,0 0,0 0,1 0,8-3,0 0,0 1,0 0,0 0,1 1,-1 1,1 0,-1 0,0 1,1 0,-1 1,0 0,0 1,0 0,0 0,0 1,-1 1,3 1,-10-4,0 0,0 0,-1 0,1 0,-1 0,0 0,1 0,-1 0,0 1,-1-1,1 1,0-1,-1 0,1 1,-1-1,1 1,-1 0,0-1,0 1,-1-1,1 1,0-1,-1 1,0-1,1 0,-1 1,0-1,0 1,0-1,-1 0,1 0,0 0,-1 0,-55 68,-87 51,143-120,-1-1,1 1,0 0,-1 0,1 0,0 0,-1 0,1 0,0 1,0-1,0 0,0 0,0 1,0-1,1 1,-1-1,0 1,1-1,-1 1,1-1,-1 1,1 0,0-1,0 1,-1-1,1 1,0 0,1-1,-1 1,0 0,0-1,1 1,-1-1,1 1,-1 0,1-1,1 2,5 1,0-1,0 1,0-1,1-1,0 1,-1-1,1-1,0 1,0-2,0 1,0-1,5 0,5 1,36 2,0-3,0-2,0-2,0-3,15-5,-25 2</inkml:trace>
  <inkml:trace contextRef="#ctx0" brushRef="#br0" timeOffset="1381.118">14 14,'20'-2,"21"-1,20 0,22 1,21 1,13 0,8 0,-17 1</inkml:trace>
  <inkml:trace contextRef="#ctx0" brushRef="#br0" timeOffset="1838.889">1304 553,'20'0,"20"0,17 0,12 0,3 0,-4 0,-13 0</inkml:trace>
  <inkml:trace contextRef="#ctx0" brushRef="#br0" timeOffset="2097.2">1343 777,'21'0,"16"0,20 0,14-2,16-1,8-2,7-2,-15 0</inkml:trace>
  <inkml:trace contextRef="#ctx0" brushRef="#br0" timeOffset="2616.81">2554 251,'-13'-6,"-1"1,0 0,0 1,-1 0,1 2,-1-1,1 2,-1 0,-1 1,11 0,0 0,-1 1,1-1,0 1,-1 1,1-1,0 1,0 0,0 0,0 0,0 1,1 0,-1 0,1 0,-1 0,1 1,0 0,1 0,-1 0,1 0,-1 0,1 1,1-1,-1 1,-1 4,1-2,1 1,-1 0,2-1,-1 1,1 0,0 0,1 0,0 0,0-1,1 1,0 0,0 0,1 0,0-1,0 1,1-1,0 1,0-1,0 0,1 0,2 2,8 12,0 0,2-1,0-1,1-1,1 0,4 1,188 143,-209-161,0-1,0 1,1-1,-1 1,0 0,0-1,0 1,0 0,0 0,0-1,0 1,0 0,0 0,0 0,0 0,-1 0,1 0,0 1,-1-1,1 0,-1 0,1 0,-1 1,0-1,1 0,-1 0,0 1,0-1,0 0,0 1,0-1,0 0,0 1,0-1,-1 0,1 0,0 1,-1-1,1 0,-1 0,0 1,-4 0,0 0,-1 0,1 0,-1 0,0-1,1 0,-1 0,0-1,0 0,1 0,-5 0,-1 0,1 0,5 1,0 0,0 0,0-1,0 0,0 0,0 0,0-1,0 1,-1-1,2-1,-1 1,0-1,0 1,0-1,1-1,-1 1,1-1,-1 0,1 0,-2-1,6 0,-1 0,1-1,0 1,0 0,0 0,0 0,1 0,-1 0,1 0,0 0,0 0,1 0,-1 1,1-1,0 0,0 1,0-1,0 1,1 0,0 0,-1 0,3-2,-1 0,227-313,-211 289,-2-1,-1-1,-2-1,0 0,-3-1,3-10,-13 7,-2 35,0 0,0 1,0-1,0 0,0 1,0-1,0 0,0 1,-1-1,1 0,0 1,0-1,-1 1,1-1,0 1,-1-1,1 0,0 1,-1-1,1 1,-1 0,1-1,-1 1,1-1,-1 1,0 0,1-1,-1 1,1 0,-1 0,0-1,1 1,-1 0,0 0,1 0,-1 0,0 0,1 0,-1 0,1 0,-1 0,0 0,1 0,-1 0,0 0,1 1,-1-1,0 0,-6 5,1-1,0 1,1 1,-1-1,1 1,0 0,0 0,1 0,-1 0,2 1,-1 0,1 0,0 0,-2 6,5-13,-11 27,1 1,2-1,1 2,1-1,1 1,1 0,2 0,1 0,2 0,0 0,6 28,5 9,3 0,2 0,4-2,17 37,-31-85,-2-10</inkml:trace>
  <inkml:trace contextRef="#ctx0" brushRef="#br0" timeOffset="2868.139">2594 422,'20'7,"22"6,20 9,15 3,-6-1</inkml:trace>
  <inkml:trace contextRef="#ctx0" brushRef="#br0" timeOffset="3118.468">2988 751,'41'-8,"0"1,0 2,1 2,0 2,10 2,0 10,-51-11,0 1,0 0,0-1,0 1,0 0,0-1,0 1,0 0,0 0,0 0,-1 0,1 0,0 0,0 0,-1 0,1 0,-1 0,1 1,-1-1,0 0,1 0,-1 0,0 1,0-1,0 0,0 0,0 1,0-1,0 0,0 0,0 1,-1-1,1 0,0 0,-1 0,1 1,-1-1,0 0,-6 11,-1 0,0-1,0 0,-2-1,1 0,-1 0,-1-1,0 0,-6 3,-8 8,-66 69,90-87,0-1,0 0,0 0,0 1,0-1,0 0,1 1,-1-1,0 1,1-1,-1 1,1-1,0 1,-1 0,1-1,0 1,0-1,0 1,0 0,0-1,1 1,-1-1,0 1,1 0,-1-1,1 1,-1-1,1 0,0 1,0-1,0 1,-1-1,1 0,1 0,-1 1,0-1,0 0,0 0,0 0,1 0,-1 0,1-1,0 1,12 5,1-1,0-1,0 0,0-1,0-1,0 0,1-1,-1-1,1 0,-1-1,4-1,30-3</inkml:trace>
  <inkml:trace contextRef="#ctx0" brushRef="#br0" timeOffset="3404.257">3501 672,'-1'0,"0"1,-1-1,1 1,0-1,0 1,0 0,0 0,0-1,0 1,0 0,0 0,0 0,0 0,0 0,1 0,-1 0,0 1,1-1,-1 0,1 0,-1 0,1 1,0-1,-1 0,1 1,0-1,0 0,0 1,0-1,0 0,0 1,0-1,1 0,-1 0,0 1,1-1,-1 0,1 0,-1 1,1-1,-1 0,1 0,0 0,0 0,0 0,0 0,0 0,0 0,0 0,0-1,0 1,3 1,1 0,-1-1,1 1,0-1,-1 0,1 0,0-1,0 1,-1-1,1 0,0-1,0 1,0-1,-1 0,1 0,0 0,-1-1,1 0,3-1,-6 2,1-1,-1 1,1-1,-1 1,0-1,0 0,1 0,-1 0,0 0,-1 0,1 0,0-1,-1 1,1-1,-1 1,0-1,0 1,0-1,0 0,0 0,0 1,-1-1,1 0,-1 0,0 0,0 0,0 1,0-1,-1 0,1 0,-1 0,0 0,0-1,0 0,-1 0,1 0,-1 0,0 1,0-1,0 1,0-1,-1 1,1 0,-1 0,0 0,0 0,0 0,0 1,-1-1,1 1,-1 0,1 0,-1 0,0 0,0 1,0 0,1 0,-1 0,-1 0,1 0,0 1,0 0,0 0,0 0,0 0,0 1,0-1,0 1,0 0,0 0,0 1,-2 0,-4 11,5 1</inkml:trace>
  <inkml:trace contextRef="#ctx0" brushRef="#br0" timeOffset="3652.627">3989 422,'4'18,"6"15,9 13,9 5,9 1,5-2,2-7,1-9,-4-7,-4-9,-3-7,-8-11,-9-4</inkml:trace>
  <inkml:trace contextRef="#ctx0" brushRef="#br0" timeOffset="3834.141">4291 422,'-18'14,"-12"12,-9 14,-3 12,-2 7,0 5,1-1,0-5,7-8,8-12</inkml:trace>
  <inkml:trace contextRef="#ctx0" brushRef="#br0" timeOffset="4056.547">3896 172,'16'3,"18"2,24 3,22 2,15 2,6-1,-16-3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3.1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 0,'0'7,"0"6,-2 6,-1-1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3.38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25 1,'-6'13,"-3"12,0 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3.63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0,'5'18,"1"10,2 7,2 0,-1-1,0-7,-1-8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5.45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1 273,'6'3,"10"-1,15 1,16 0,13-4,12-1,6-2,-1-1,-1 0,-7 4,-8 2,-11 2,-11 4,-10 1,-8-2,-8-4,-5-2</inkml:trace>
  <inkml:trace contextRef="#ctx0" brushRef="#br0" timeOffset="321.652">501 11,'1'-1,"-1"0,1 0,-1 1,1-1,0 0,-1 1,1-1,0 1,-1-1,1 1,0-1,0 1,0-1,0 1,-1 0,1 0,0-1,0 1,0 0,0 0,0 0,0 0,0 0,0 0,0 0,0 0,-1 0,1 0,0 1,0-1,0 0,0 1,28 4,-1 1,0 2,0 1,-1 1,0 1,-1 2,0 0,-1 2,-11-8,-1-1,0 2,-1 0,0 0,0 1,-1 1,0 0,0 0,-1 1,-1 1,0-1,0 2,-1-1,-1 1,0 0,-1 0,2 6,-8-14,1 1,-1 0,0 0,-1-1,1 1,-1 0,-1-1,1 1,-1-1,1 1,-1-1,-1 0,1 1,-1-1,0-1,0 1,-1 0,1-1,-1 1,-1 0,-92 75,91-76,-130 84,105-69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32.7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1340,'123'-250,"-52"61,-71 189,0-1,0 0,0 0,0 0,0 0,0 1,0-1,0 0,1 0,-1 0,0 1,0-1,1 0,-1 0,1 1,-1-1,0 0,1 1,-1-1,1 0,0 1,-1-1,1 1,-1-1,1 1,0-1,-1 1,1-1,0 1,0 0,-1-1,1 1,0 0,0 0,0-1,-1 1,1 0,0 0,0 0,0 0,0 0,-1 0,1 0,0 1,0-1,0 0,-1 0,1 1,0-1,0 0,-1 1,1-1,0 1,-1-1,1 1,0-1,-1 1,1-1,-1 1,1 0,-1-1,1 1,-1 0,1-1,-1 1,13 20,-2 1,0 0,-2 0,0 1,0 7,3 3,-5-12,2 0,-1 1,-2 0,0 0,-1 1,1 18,-6-40,1 0,-1 0,0 1,0-1,1 0,-1 0,0 1,0-1,0 0,0 1,-1-1,1 0,0 0,0 1,-1-1,1 0,-1 0,1 0,-1 0,0 1,1-1,-1 0,0 0,0 0,1 0,-1 0,0-1,0 1,0 0,0 0,0-1,0 1,-1 0,1-1,0 1,0-1,0 0,-1 1,1-1,0 0,0 0,-1 1,1-1,0 0,-1 0,1-1,0 1,0 0,-1 0,1-1,0 1,0 0,0-1,-1 1,1-1,-3-4,0 1,0-1,1 0,0-1,0 1,0 0,0-1,1 0,0 1,0-1,1 0,-1 0,1 0,1 0,-1 0,1 0,0 0,0 0,1-1,0 1,1-5,6-25,1 1,1 1,2 0,1 0,2 1,2 1,14-22,-4 4,1 3,-2-1,-3-2,-2 0,-2-1,-2-1,-2-1,-3 0,-2-1,-3 0,-2-1,-1-52,-5 97,1 0,-1 0,-1 0,0 1,0-1,-1 0,0 1,-1 0,0 0,0 0,-2-2,5 10,1 1,0-1,0 1,0-1,-1 1,1 0,0-1,-1 1,1-1,0 1,-1 0,1-1,0 1,-1-1,1 1,-1 0,1 0,-1-1,1 1,0 0,-1 0,1 0,-1-1,1 1,-1 0,0 0,1 0,-1 0,1 0,-1 0,1 0,-1 0,1 0,-1 0,1 1,-1-1,1 0,-1 0,1 0,-1 1,1-1,0 0,-1 0,1 1,-1-1,1 0,0 1,-1-1,1 0,0 1,-1-1,1 1,0-1,-1 1,1-1,0 1,-11 30,6 20,2 0,2 0,2 1,3-1,1 0,7 19,-8-42,81 524,-81-525,26 100,-30-125,1 0,0 0,0 0,-1 0,2 0,-1 0,0 0,0 0,0-1,1 1,-1-1,1 1,0-1,-1 1,1-1,0 0,0 0,0 0,1 1,11-1</inkml:trace>
  <inkml:trace contextRef="#ctx0" brushRef="#br0" timeOffset="249.375">158 537,'25'3,"25"2,28 3,24 2,18 2,8 3,-1 4,-24-2</inkml:trace>
  <inkml:trace contextRef="#ctx0" brushRef="#br0" timeOffset="497.234">1001 998,'-2'6,"0"-1,0 1,1 0,0 0,1 0,-1-1,1 1,0 0,0 0,1 0,0 0,0 0,0-1,1 1,0 0,0-1,0 1,1-1,0 0,0 0,0 0,1 0,-1 0,1-1,0 1,0-1,1 0,1 0,-1-1,0-1,1 0,-1-1,1 1,-1-1,1 0,0-1,0 1,-1-1,1 0,0-1,0 1,-1-1,1 0,-1-1,1 1,-1-1,1 0,-1 0,0-1,0 0,0 0,0 0,0 0,-1-1,1 0,-1 0,0 0,0 0,-1-1,1 1,-1-1,0 0,0 0,-1 0,1 0,-1-1,-1 1,1-1,0 1,-1-1,0 0,-1 1,1-1,-1-1,0 0,1-1,-1 0,0 0,-1 1,0-1,0 0,-1 1,0-1,0 1,-1 0,0-1,0 1,-1 0,1 1,-1-1,-1 1,0 0,0 0,0 0,0 0,-1 1,0 0,0 0,-5-2,8 6,0 0,-1 0,1 0,-1 0,1 1,-1 0,1-1,-1 1,1 1,-1-1,1 0,-1 1,1 0,-1 0,1 0,0 0,-1 0,1 1,0-1,0 1,0 0,0 0,0 0,1 0,-1 1,-1 1,-55 77,52-70,1 0,0 1,1 0,1 0,0 0,0 0,1 1,0 0,1 0,1-1,0 1,1 0,0 0,2 7,-1-17,0 1,0-1,1 1,-1-1,1 0,0 0,0 1,0-1,0 0,1-1,-1 1,1 0,0-1,0 1,-1-1,2 0,-1 0,0 0,26 12</inkml:trace>
  <inkml:trace contextRef="#ctx0" brushRef="#br0" timeOffset="698.689">1277 642,'-11'-14,"-8"-5,-6-1,-3 5,-1 13,3 13,2 13,6 15,6 8,10 6,11 6,5-9</inkml:trace>
  <inkml:trace contextRef="#ctx0" brushRef="#br0" timeOffset="1260.186">1303 1155,'6'9,"0"-1,1 0,0-1,0 1,1-1,0-1,0 1,1-1,0-1,0 0,0 0,0 0,1-2,0 1,5 0,-12-4,0 0,1 0,-1 0,1-1,-1 0,0 0,0 0,1 0,-1 0,0-1,0 1,0-1,0 0,-1 0,1 0,0 0,-1 0,1 0,-1-1,0 0,0 1,0-1,0 0,0 0,-1 0,29-82,-24 57,-1-1,-1 1,-2-1,-1 1,-1-1,-2 1,0-1,-2 1,-2 0,-4-15,-16-7,27 51,-1-1,0 0,0 1,1-1,-1 0,0 1,0-1,0 0,1 1,-1-1,0 1,0-1,0 0,0 1,0-1,0 1,0-1,0 1,0-1,0 1,0-1,0 0,0 1,0-1,0 1,0-1,0 0,-1 1,1-1,0 1,0-1,0 0,-1 1,1-1,0 0,-1 1,1-1,0 0,-1 0,1 1,0-1,-1 0,1 0,0 1,-1-1,1 0,-1 0,1 0,0 0,-1 0,1 0,-1 0,1 0,-1 1,1-2,0 1,-1 0,1 0,-1 0,1 0,-1 0,7 7,0-1,0 0,1 0,-1 0,1-1,1 0,-1 0,1 0,0-1,0-1,0 1,0-1,1-1,-1 1,1-1,175 48,-180-48,0 0,0 1,0-1,0 1,0-1,-1 1,1 0,-1 1,0-1,0 0,0 1,0 0,-1 0,1 0,-1 0,0 0,0 0,-1 1,1-1,-1 0,0 1,0-1,0 1,-1 0,1-1,-1 1,-1 0,1-1,-1 4,-1 37,3 62,0-103,0 0,0 0,0-1,0 1,1 0,0-1,-1 1,1-1,1 0,-1 1,0-1,1 0,-1 0,1-1,0 1,0 0,0-1,0 0,1 0,-1 0,0 0,1 0,0-1,-1 1,1-1,4 1,0 0,0-1,0 0,0 0,0-1,0 0,0-1,0 1,0-2,0 1,0-1,-1 0,1 0,0-1,-1 0,0-1,0 0,0 0,0 0,0-1,-1 0,0 0,0 0,0-2,9-8,0-2,-1 1,-1-2,-1 0,0-1,-2 0,0 0,2-8,15-54,-43 192,15-98,-3 6,2 0,0 0,2 0,0 0,0 0,4 17,-3-34,-1 1,1-1,-1 0,1 0,0 1,0-1,0 0,0 0,0 0,1 0,-1 0,0 0,1-1,0 1,-1 0,1-1,0 1,0-1,0 0,0 1,0-1,0 0,0 0,0 0,0-1,1 1,-1 0,0-1,1 0,-1 1,0-1,1 0,-1 0,0 0,1-1,-1 1,0 0,1-1,-1 0,0 1,1-2,25-8</inkml:trace>
  <inkml:trace contextRef="#ctx0" brushRef="#br0" timeOffset="1515.51">2264 485,'0'0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31.26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29 771,'-5'131,"6"0,5-1,8 20,9 170,-28-229,5-91,0-1,-1 1,1-1,0 1,-1 0,1-1,-1 1,1-1,-1 1,1 0,-1 0,1-1,-1 1,1 0,-1 0,1-1,-1 1,1 0,-1 0,1 0,-1 0,1 0,-1 0,0 0,1 0,-1 0,1 0,-1 0,1 1,-1-1,1 0,-1 0,1 0,-1 1,1-1,-1 0,1 1,-1-1,1 0,-1 1,1-1,0 0,-1 1,1-1,0 1,-1-1,1 1,0-1,-10-37,3-2,1 1,1-1,2-29,2 55,-5-77,4 0,4 0,3 0,15-67,0 93,-20 62,1 0,0 1,-1-1,1 0,0 1,0-1,0 1,1 0,-1-1,0 1,1 0,-1 0,0-1,1 1,-1 0,1 0,0 1,-1-1,1 0,0 1,-1-1,1 0,0 1,0 0,0 0,-1-1,1 1,0 0,0 0,0 1,0-1,1 0,5 5,1 0,-1 0,0 1,-1-1,1 2,-1-1,0 1,-1 0,0 1,0-1,-1 1,1 0,3 9,-9-16,7 7,-1 1,-1 0,0 1,0-1,0 1,-1 0,-1 0,0 0,0 1,-1-1,0 1,-1 1,-1-11,0 1,0 0,0 0,0-1,-1 1,1 0,-1-1,1 1,-1 0,0-1,0 1,1-1,-1 1,0-1,0 1,0-1,-1 0,1 1,0-1,0 0,-1 0,1 0,-1 0,1 0,-1 0,1 0,-1-1,0 1,1-1,-1 1,0-1,1 1,-1-1,0 0,0 0,1 0,-1 0,0 0,0 0,1-1,-1 1,0 0,1-1,-1 1,0-1,1 0,-1 0,1 1,-1-1,1 0,-1 0,1-1,0 1,-1 0,1 0,0-1,0 1,0 0,0-1,0 1,0-2,0-7,1-1,0 1,1-1,0 1,1 0,0-1,1 1,0 0,0 0,1 1,1-1,-1 1,2 0,-1 0,1 0,-2 2,39-72,-9 21,-3-2,-3-1,21-64,-34 68,-2 0,-3-2,-3 1,-2-1,-2 0,-6-45,3 93,0 4,1 0,-1 0,-1 0,0 0,0 0,0 0,-1 0,0 1,0-1,0 0,-1 1,0 0,0-1,-1 1,0 0,-3-3,5 8,-1 1,1 0,0-1,-1 1,1 0,0 0,-1 0,1 0,0 1,-1-1,1 1,0-1,-1 1,1 0,0 0,0 0,0 0,0 0,0 0,0 1,0-1,0 1,0-1,1 1,-1 0,1 0,-1 0,1 0,-1 0,1 0,0 0,0 0,0 0,1 0,-1 1,0-1,1 0,-1 1,-11 31,1 0,1 1,2 0,2 1,1 0,2-1,1 1,2 4,-4 68,5 1,4-1,5 1,25 104,-33-198,1-1,1 1,0-1,1 1,1-2,0 1,1-1,0 1,1-2,1 1,4 4,-12-15,1 0,0 0,-1-1,1 1,0 0,0-1,0 1,0-1,0 1,0-1,1 0,-1 0,0 0,1 0,-1-1,1 1,-1 0,1-1,-1 0,1 0,-1 0,1 0,-1 0,1 0,-1 0,1-1,-1 1,0-1,1 0,-1 0,1 0,-1 0,0 0,0 0,0-1,2 0,17-19</inkml:trace>
  <inkml:trace contextRef="#ctx0" brushRef="#br0" timeOffset="247.882">174 482,'-17'-3,"-12"0,-2 1,13-1,21 4,25 1,28 0,27 0,22 0,11 1,-14 1</inkml:trace>
  <inkml:trace contextRef="#ctx0" brushRef="#br0" timeOffset="667.758">675 1258,'29'-141,"-5"0,-2-47,-23 144,-8 54,8-7,0 0,0 0,1 0,-1 0,1 0,0 0,0 0,0 0,0 0,0 0,1 1,-1-1,1-1,0 1,0 0,0 0,1 0,-1 0,0-1,1 1,0-1,0 1,0-1,0 0,0 1,0-1,0 0,1 0,-1-1,1 1,-1 0,1-1,0 0,2 1,104 32,-67-28,-31-6,1 2,-1-1,0 1,0 1,0 0,0 0,0 1,-1 1,1 0,-9-4,0 1,0 0,0 0,0 0,0 0,-1 0,1 0,-1 0,1 0,-1 1,0-1,0 1,0-1,0 1,0-1,0 1,-1-1,1 1,-1 0,0-1,0 1,0 0,0-1,0 1,-1 0,0 2,-23 70,18-63,-7 18,6-16,1 0,0 1,1 0,1 0,0 0,1 0,-1 11,4-24,0 0,1 0,-1 1,0-1,1 0,-1 0,1 1,-1-1,1 0,0 0,0 0,0 0,0 0,1 0,-1 0,0-1,1 1,-1 0,1-1,0 1,-1-1,1 1,0-1,0 0,0 0,0 0,0 0,0 0,2 0,69 9,-40-13,0 0,0-3,0-1,0-1,13-6,24-9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27.94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1 870,'0'1,"0"0,0 0,0 0,0 0,0-1,0 1,1 0,-1 0,0 0,1-1,-1 1,0 0,1 0,-1-1,1 1,-1 0,1-1,-1 1,1 0,0-1,-1 1,1-1,0 1,-1-1,1 0,0 1,0-1,-1 0,1 1,0-1,0 0,0 0,0 0,-1 0,1 1,0-1,0 0,0-1,-1 2,19 3,-1-1,1-1,-1 0,1-1,0-1,0-1,-1-1,1 0,-1-2,0 0,1-1,-2 0,1-2,-1 0,0-1,9-6,-17 10,1-1,-1 0,0 0,0-1,-1 0,0-1,0 0,0 0,-1-1,0 0,0 0,-1-1,0 0,4-7,-10 13,1 1,-1-1,1 1,-1-1,0 0,0 1,0-1,0 1,0-1,0 0,-1 1,1-1,-1 1,0-1,0 1,0 0,0-1,0 1,-1 0,1-1,0 1,-1 0,0 0,0 0,1 1,-1-1,0 0,0 1,-1-1,1 1,0 0,0-1,-3 1,-83-25,79 26,1 0,-1 1,1 0,-1 0,1 1,0 0,0 1,0 0,0 0,0 0,0 1,1 0,0 1,0 0,0 0,0 0,1 1,0 0,0 0,1 1,-1-1,1 1,1 0,-1 1,1-1,1 1,-1 0,1 0,1 0,-1 0,1 0,1 1,0-1,0 1,0-1,1 1,1-1,-1 1,1-1,1 1,-1-1,2 0,-1 0,1 0,0 0,3 5,1-2,1 0,0-1,0 0,1 0,0-1,1 0,0-1,0 0,0-1,1 0,1 0,-1-1,1-1,0 0,2 0,9 3,1-1,0-1,0-1,0-1,0-2,1 0,15-2,17-5,-9-3</inkml:trace>
  <inkml:trace contextRef="#ctx0" brushRef="#br0" timeOffset="684.168">962 685,'-150'14,"142"-12,1 0,0 0,0 1,0 0,0 0,0 1,0 0,1 0,0 1,0 0,0 0,1 0,-1 0,1 1,0 0,1 0,-1 1,0 2,2-3,0 0,0 0,0 1,1-1,0 1,0 0,1-1,0 1,0 0,0 0,1 0,0-1,1 1,-1 0,1 0,1 0,-1-1,1 1,0 0,1-1,-1 0,1 1,1-1,-1 0,1-1,0 1,0-1,1 0,-1 0,1 0,0 0,1-1,-1 0,1 0,6 3,2-1,0 0,1-1,0 0,0-2,0 0,0 0,0-1,1-1,-1-1,1 0,-1-1,0-1,1 0,-1-1,0-1,0 0,-1-1,1 0,-1-1,0-1,-1-1,1 0,-1 0,-1-1,0-1,0 0,-1 0,0-2,-1 1,0-1,-1-1,0 1,-1-2,-1 1,0-1,-1 0,0 0,-1-1,0 0,-2 0,0 0,-3-55,-4 107,3-22,-1 0,1 0,0 0,1 0,1 1,0-1,1 0,1 0,0 0,1 0,1-1,0 0,1 1,0-2,3 4,-7-14,0 0,1-1,-1 1,1-1,0 1,-1-1,1 0,0 0,0 0,1 0,-1-1,0 1,0-1,1 0,-1 0,1 0,-1 0,1-1,0 1,-1-1,1 0,-1 0,1 0,0-1,-1 1,1-1,-1 0,1 0,-1 0,1 0,-1-1,0 0,0 1,0-1,0 0,0 0,0-1,0 1,1-2,8-8,0-1,-1 0,-1-1,0 0,-1-1,0 0,-1 0,-1-1,0 0,-1 0,-1-1,-1 1,0-1,-1 0,0-8,-3 3,0 22,0 0,0 1,0-1,0 0,0 0,0 1,0-1,0 0,0 1,0-1,0 0,0 0,-1 1,1-1,0 0,0 0,0 1,0-1,-1 0,1 0,0 0,0 1,-1-1,1 0,0 0,0 0,-1 0,1 0,0 0,0 1,-1-1,1 0,0 0,-1 0,1 0,0 0,-1 0,1 0,0 0,0 0,-1 0,1 0,0 0,-1-1,1 1,0 0,0 0,-1 0,1 0,0 0,0 0,-1-1,1 1,0 0,0 0,0 0,-1-1,1 1,0 0,-6 15,1 0,0 0,1 1,1 0,1 0,0-1,1 2,0-1,2 3,-1-13,1 1,-1-1,1 1,1-1,-1 1,1-1,1 0,-1 0,1 0,0 0,0 0,1-1,-1 1,1-1,0 0,1 0,0 0,-1-1,1 1,1-1,-1-1,4 3,16 4,0-1,0-1,1-2,0 0,0-2,0-1,1-1,-1-1,1-1,-1-2,1 0,7-3,62-6</inkml:trace>
  <inkml:trace contextRef="#ctx0" brushRef="#br0" timeOffset="1448.12">2344 751,'-8'-4,"1"1,0 0,-1 0,1 1,-1 0,0 0,1 1,-1 0,0 0,0 1,0 0,0 0,0 1,0 0,0 0,0 1,1 0,-1 0,1 1,-1 0,1 1,0-1,0 1,0 1,1-1,0 1,0 0,-3 3,3 0,1 1,0 0,0 0,1 0,0 0,0 1,1-1,0 1,1 0,0 0,1 0,0 0,1 0,0 0,0 0,1 0,0 3,0-11,-1 0,1 0,-1 0,1 0,0 0,0 0,0 0,0-1,0 1,0 0,0 0,1-1,-1 1,1-1,-1 1,1-1,-1 0,1 1,0-1,0 0,0 0,0 0,-1 0,1-1,0 1,0-1,1 1,-1-1,0 1,0-1,0 0,0 0,0 0,0 0,2-1,70-27,-61 20,0 0,-1-1,0 0,-1-1,0-1,-1 0,0 0,-1-1,0 0,0 0,-1-1,-1 0,-1-1,0 0,4-13,-8 11,-9 25,4-1,1 0,0 0,0 0,1 0,0 1,0-1,1 0,0 1,0-1,1 0,0 1,1-1,0 0,0 0,1 0,0 0,0-1,1 1,0-1,0 0,0 0,1 0,1 0,-1-1,1 0,0 0,0-1,0 1,1-1,0-1,0 1,0-1,1 0,1-1,0-1,1 0,-1 0,1 0,-1-2,1 1,0-1,-1 0,1-1,-1 0,1-1,-1 0,1 0,-1-1,0 0,0-1,0 0,-1 0,1-1,-1 0,0 0,0-1,-1 0,0-1,0 1,0-1,-1-1,0 1,0-1,-1 0,0-1,2-4,4-16,-1-1,-2 0,0 0,-2-1,-2 0,-1 0,-1 0,-1-1,-2 1,-1-1,2 11,-1-114,-6-1,-11-37,17 166,0 0,0 0,0 0,0 0,-1 0,0 0,0 0,-1 1,0-1,0 1,-4-6,6 11,0 1,0-1,0 1,0-1,0 1,0 0,0 0,0-1,0 1,0 0,0 0,0 0,0 0,0 0,0 0,0 0,0 1,0-1,0 0,0 1,1-1,-1 0,0 1,0-1,0 1,0-1,0 1,1 0,-1-1,0 1,0 0,1-1,-1 1,0 0,1 0,-1 0,1 0,-1 0,1 0,0-1,-1 1,1 0,0 0,0 0,0 0,-1 0,1 1,-9 21,0 0,2 1,0-1,2 2,1-1,-2 25,6-44,-7 54,2 0,3 0,3 1,2-1,3 4,-2-36,0-1,2 1,1-1,1 0,2 0,0-1,2-1,0 1,2-2,0 0,2-1,4 4,-13-17,0-1,1 1,0-1,1 0,0-1,0 0,1-1,-1 0,1 0,1-1,-1 0,1-1,0 0,0-1,0 0,0-1,1 0,-1-1,1 0,-1 0,2-2,-7 0,-1-1,1-1,-1 1,0-1,0 0,0 0,-1 0,1-1,-1 0,1 0,-1 0,-1 0,1-1,0 1,-1-1,0 0,0 0,-1 0,1 0,-1-1,0 1,0-1,-1 1,0-1,0 0,0-2,16-41,-16 48,-1 1,1 0,0 0,-1 0,1-1,0 1,-1 0,1 0,0 0,-1 0,1 0,0 0,-1 0,1 0,0 1,-1-1,1 0,0 0,-1 0,1 1,-1-1,1 0,0 1,-1-1,1 0,-1 1,1-1,-1 1,1-1,-1 1,1-1,-1 1,0-1,1 1,-1 0,0-1,0 1,1 0,-1-1,0 1,0-1,0 1,0 0,1-1,-1 1,0 0,0-1,-1 1,1 0,0 0,0-1,0 1,0 1,12 30,-11-25,0 0,1 0,0 0,0 0,1-1,0 1,0-1,0 1,1-1,0 0,0 0,1-1,0 1,-1-1,2 0,-1 0,1-1,-1 0,1 0,0 0,1 0,-1-1,1 0,-1-1,3 1,18-1</inkml:trace>
  <inkml:trace contextRef="#ctx0" brushRef="#br0" timeOffset="1700.158">3291 660,'-9'2,"-5"1,-1-1</inkml:trace>
  <inkml:trace contextRef="#ctx0" brushRef="#br0" timeOffset="1944.531">2580 462,'27'0,"27"-3,24 0,24-2,16 0,9 1,0 3,-21 2</inkml:trace>
  <inkml:trace contextRef="#ctx0" brushRef="#br0" timeOffset="1945.531">3594 804,'0'20,"0"13,0 7,2-1,3-1,3-8,3-9,-2-10,-1-7</inkml:trace>
  <inkml:trace contextRef="#ctx0" brushRef="#br0" timeOffset="2116.069">3514 370,'7'16,"9"16,8 11,0-1</inkml:trace>
  <inkml:trace contextRef="#ctx0" brushRef="#br0" timeOffset="2563.872">3936 896,'31'-60,"-2"-2,-4-2,-2 0,-3-1,-2-1,-4-1,-1-11,-10 60,-1 9,0 0,-1 0,0 0,0 0,-1 0,0-1,0 1,-1 0,-1 0,1 0,-1 0,-3-8,4 17,1-1,0 0,-1 0,1 0,-1 1,1-1,-1 0,0 1,1-1,-1 0,1 1,-1-1,0 1,0-1,1 1,-1-1,0 1,0-1,0 1,1 0,-1 0,0-1,0 1,0 0,0 0,0 0,0 0,0 0,1 0,-1 0,0 0,0 0,0 0,0 1,0-1,1 0,-1 1,0-1,0 1,0-1,1 0,-1 1,0 0,0-1,-28 32,14-5,1 1,2 1,1 1,1-1,1 2,2-1,1 1,2 0,0 0,2 28,0-44,1 0,0 0,1 0,0 0,2 0,-1 0,2-1,0 1,1 0,0-1,1 0,1 0,0-1,1 1,0-1,1-1,1 1,0-1,0-1,1 0,1 0,5 3,-5-7,1-1,0 0,1-1,-1-1,1 0,0 0,0-1,0-1,0-1,1 1,-1-2,0 0,1-1,-1 0,0-1,0 0,0-1,5-2,-9 3,1-1,-1 0,0-1,0 0,-1 0,1-1,-1 0,0-1,0 0,0 0,-1 0,0-1,-1 0,1-1,-1 0,0 1,-1-2,0 1,-1-1,1 1,-2-1,1-1,-1 1,0 0,-1-3,-1 6,-1 0,0-1,0 1,0 0,-1-1,0 1,0 0,-1 0,0 0,0 0,0-1,1 5,0-1,0 1,0 0,0 0,0-1,-1 1,1 0,-1 1,1-1,-1 0,0 0,0 1,1-1,-1 1,0-1,-1 1,1 0,0 0,0 0,0 0,-1 0,1 0,0 0,-1 1,1 0,-1-1,1 1,-1 0,-1 0,0 2,0 1,0-1,0 1,0 0,1 0,-1 0,1 1,0-1,-1 1,2-1,-1 1,0 0,1 0,0 1,0-1,0 0,0 1,1-1,0 1,0 0,0-1,0 1,1 0,0-1,0 1,0 0,0 0,1 0,0 5,0-1,1 0,-1 0,2 1,-1-2,2 1,-1 0,1 0,0-1,1 0,0 0,0 0,1-1,0 1,0-1,0-1,1 1,0-1,1 0,-1-1,1 0,0 0,0-1,5 2,17 8,0-2,0-2,1 0,0-2,1-2,13 1,62 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15.7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27 376,'114'-310,"-90"246,-24 63,1 1,-1 0,1 0,-1 0,1-1,-1 1,1 0,-1 0,0 0,1 0,-1 0,1 0,-1 0,1 0,-1 0,1 0,-1 0,1 0,-1 1,1-1,-1 0,1 0,-1 0,0 1,1-1,-1 0,1 0,-1 1,0-1,1 0,-1 1,0-1,1 0,-1 1,0-1,0 1,1-1,-1 0,0 1,0-1,0 1,0-1,1 1,-1-1,0 1,0-1,0 1,0-1,0 1,0-1,0 1,0-1,-1 1,1-1,0 0,0 1,0-1,0 1,-1-1,32 269,-21-195,-1-12,-2 0,-3 62,-3-118,-1-1,1 1,-2 0,1-1,-1 1,0 0,0-1,0 1,-1-1,1 0,-2 1,1-1,0 0,-1 0,0 0,0 0,-1-1,1 1,-1-1,0 0,0 0,0 0,-1-1,1 0,-1 1,0-1,0-1,-4 3,9-6,0 1,0 0,1 0,-1-1,0 1,0 0,0 0,0 0,0-1,0 1,0 0,0 0,0-1,0 1,0 0,0 0,0-1,0 1,0 0,0 0,0-1,0 1,0 0,0 0,0-1,0 1,0 0,171-28,156-9,-292 27,-28 4</inkml:trace>
  <inkml:trace contextRef="#ctx0" brushRef="#br0" timeOffset="4692.929">1 738,'46'-16,"98"-9,-296 26,139 3,18 2,80-3,-65-3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2.16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478 66,'-5'-5,"0"1,0-1,0 1,-1 0,0 0,1 1,-2-1,1 1,0 1,0-1,-1 1,0 0,1 1,-1-1,0 1,0 1,0-1,1 1,-1 1,0-1,0 1,0 0,0 0,0 1,-14 6,-1 0,2 1,-1 1,1 1,1 1,0 1,1 0,0 1,1 1,1 1,0 0,1 1,1 1,-2 3,12-16,-1 0,1 1,-1-1,2 1,-1 0,1 0,-1 0,2 0,-1 0,1 1,0-1,0 1,1 0,-1-1,2 1,-1 0,1 0,0 0,0 0,1-1,0 1,0 0,1 0,-1-1,1 1,1-1,1 3,6 0,0 0,0-1,1 0,1-1,-1 0,1 0,0-2,1 1,-1-2,1 1,0-2,0 0,0 0,7-1,3 3,19 4,-25-6,0 0,0 0,-1 2,0 0,0 1,0 1,0 0,-1 1,0 1,2 2,-15-9,1 1,0 0,-1 0,1 0,-1 0,0 0,0 0,0 1,0-1,-1 1,1-1,-1 1,0 0,0-1,0 1,-1 0,1 0,-1-1,0 1,0 0,0 0,-1 0,1 0,-1-1,0 1,0 0,0-1,-1 1,1 0,-1-1,0 0,0 1,-1 0,-7 11,0 0,-1-1,0 0,-1-1,-1 0,-8 6,-81 51,101-70,1 1,-1 0,1-1,-1 1,1-1,-1 1,0-1,1 1,-1-1,0 0,0 1,1-1,-1 0,0 1,0-1,0 0,1 0,-1 0,0 0,0 0,0 0,1 0,-1 0,0 0,0 0,0 0,1 0,-1-1,0 1,0 0,1-1,-1 1,0 0,0-1,1 1,-1-1,0 1,1-1,-1 1,1-1,-1 0,1 1,-1-1,1 0,-1 1,1-1,0 0,-1 0,1 1,0-1,0 0,-1 0,1 0,0 1,0-1,0 0,0 0,0 0,0 1,0-1,0 0,1 0,-1 0,0 1,0-1,1 0,-1 0,5-13,0 0,1 1,0 0,1 0,1 1,0 0,2-3,7-10,48-76,-5-4,24-59,23-113,-79 214,-28 63,1 0,-1 0,1 0,-1 0,0 0,1 0,-1 0,1 0,-1 0,1 0,-1 0,0 0,1 0,-1 0,1 0,-1 1,1-1,-1 0,0 0,1 0,-1 1,0-1,1 0,-1 0,0 1,1-1,-1 0,0 1,0-1,1 0,-1 1,0-1,0 1,0-1,1 0,-1 1,0-1,0 1,0-1,0 1,0-1,0 0,0 1,0-1,0 1,0-1,0 1,0-1,0 0,0 1,-1-1,1 1,0-1,0 0,0 1,-1-1,1 1,0-1,0 0,-1 1,1-1,0 0,-1 0,1 1,-19 258,14-177,3 0,3-1,4 1,4-1,14 58,4-64,-27-76,0 1,0-1,0 1,0-1,1 1,-1-1,0 1,1 0,-1-1,0 1,1-1,-1 1,0 0,1-1,-1 1,1 0,-1 0,0-1,1 1,-1 0,1 0,-1 0,1-1,-1 1,1 0,-1 0,1 0,-1 0,1 0,-1 0,1 0,-1 0,1 0,-1 0,1 0,-1 1,1-1,-1 0,1 0,-1 0,1 1,-1-1,0 0,1 0,-1 1,1-1,-1 0,0 1,1-1,-1 1,0-1,0 0,1 1,-1-1,0 1,0-1,1 1,-1-1,0 1,0-1,0 1,4-43,-5 6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2.41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57 53,'-14'-5,"-6"-1,2 1,13 0,19-1,23 1,24-1,21 1,12 0,3 2,-15 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2.7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42,'18'-7,"0"-1,1 2,0 1,0 0,0 1,1 1,-1 1,1 1,0 1,17 1,-35-1,1 1,-1-1,0 0,0 0,1 1,-1 0,0-1,0 1,0 0,0 0,0 0,0 0,0 0,0 1,0-1,0 1,-1-1,1 1,0 0,-1-1,1 1,-1 0,0 0,0 0,0 0,0 0,0 0,0 0,0 1,-1-1,1 0,-1 0,0 1,0-1,1 0,-1 0,-1 1,1-1,0 0,-1 1,1-1,-1 0,1 0,-1 0,0 0,0 1,0-1,-1 1,-8 12,-1 0,-1-1,0 0,-1-1,0 0,-1-1,0-1,-14 8,6-2,22-17,-1 0,0-1,1 1,-1 0,0 1,1-1,-1 0,0 0,1 0,-1 0,0 0,1 1,-1-1,1 0,-1 1,1-1,-1 0,0 1,1-1,0 1,-1-1,1 1,-1-1,1 1,-1-1,1 1,0-1,-1 1,1-1,0 1,0 0,-1-1,1 1,0-1,0 1,0 0,0-1,0 1,0 0,0-1,0 1,0 0,0-1,0 1,0 0,1-1,-1 1,0-1,0 1,1 0,-1-1,0 1,1-1,-1 1,1-1,-1 1,0-1,1 1,-1-1,1 0,-1 1,1-1,0 1,-1-1,1 0,-1 0,1 1,0-1,0 0,125 7,-105-5,0 0,0 1,0 2,-1 0,1 1,-1 1,0 1,-1 1,0 0,0 2,-1 0,9 8,-24-17,0 0,-1 0,1 0,-1 0,0 1,0-1,0 1,0 0,0-1,0 1,-1 0,1 0,-1 0,0 0,0 0,0 0,0 0,-1 1,1-1,-1 0,0 0,0 1,0-1,0 0,0 1,-1-1,0 0,1 0,-1 0,-1 0,1 0,0 0,-1 0,1 0,-1 0,0 0,0-1,0 1,0-1,-3 3,-4 2,0 0,-1 0,0-1,0 0,-1-1,1 0,-1-1,0 0,-1-1,1 0,-1-1,1 0,-1-1,1 0,-1-1,-9 0,19 0,1 0,-1-1,1 1,-1 0,1 0,0-1,-1 1,1-1,-1 1,1-1,0 0,0 1,-1-1,1 0,0 0,0 0,0 0,0 0,0 0,0 0,0-1,0 1,0 0,1 0,-1-1,0 1,1-1,-3-15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3.82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423 77,'1'-3,"0"1,0 0,-1 0,1-1,-1 1,0 0,1-1,-1 1,0 0,0-1,-1 1,1 0,0-1,-1 1,1 0,-1-1,0 1,0 0,0 0,0 0,0 0,0 0,-1 0,1 0,-1 0,1 0,-1 1,0-1,0 1,1-1,-1 1,0 0,0-1,-1 1,1 0,0 0,0 1,0-1,-1 0,1 1,0-1,-1 1,1 0,-10 2,0 0,0 1,1 1,-1 0,1 0,0 1,0 1,0 0,1 0,0 1,0 0,1 1,0 0,0 0,1 1,-6 8,-1 0,0 2,1 0,1 0,0 1,2 1,0 0,2 0,0 1,1 0,2 1,0 0,1 0,1 0,2 1,0-1,1 1,2-1,0 1,2-1,0 0,2 1,0-2,6 16,9 11,1 0,3-2,10 14,42 83,-71-132,1-1,-2 1,0 0,0 1,-1-1,-1 1,0-1,0 1,-2 0,1-1,-2 1,0 0,0 0,-1-1,0 1,-2-1,1 0,-1 0,-1 0,0 0,-6 9,-11 11,-2 0,-1-2,-1-1,-2-1,-1-1,-1-2,-3 1,1 8,52-19,-18-14,3 0,19 4,-1 2,1 0,-2 2,1 0,-1 2,-1 0,0 1,9 8,-16-7,1 0,-2 2,0 0,-1 0,0 1,-1 1,-1 0,-1 0,0 1,-1 0,-1 1,-1-1,0 1,1 15,4 31,-3-1,-3 1,-2 55,-4-15,-1-28,4 0,11 76,-9-131,0 0,1 0,1-1,1 0,1 0,1 0,1-1,0-1,2 1,0-2,1 0,8 8,10 3,-6-9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4.78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37 352,'-1'0,"0"0,0-1,0 1,0 0,0-1,0 1,0-1,0 1,0-1,0 1,0-1,0 0,0 0,0 1,0-1,1 0,-1 0,0 0,1 0,-1 0,1 0,-1 0,1 0,-1 0,1 0,-1 0,1 0,0 0,0 0,0-1,0 1,0 0,0 0,0 0,0 0,0 0,0 0,1-1,-4-37,1 0,3 0,4-32,1-48,-8 107,-2 18,-3 17,6-22,0 1,0 0,0 1,0-1,0 0,0 0,0 1,1-1,-1 0,1 1,0-1,-1 1,1-1,0 0,0 1,1-1,-1 1,0-1,1 0,0 1,-1-1,1 0,0 1,0-1,0 0,1 0,-1 0,0 0,1 0,-1 0,1-1,0 1,0 0,0-1,-1 1,1-1,1 0,-1 1,0-1,0 0,11 0,1-1,-1 0,1 0,-1-2,0 0,0 0,1-1,-2-1,1 0,0 0,11-7,5 0,-27 10,0 0,-1 0,1 0,-1 0,1 0,0 1,0-1,-1 1,1-1,0 1,0 0,0 0,-1 0,1 0,0 0,0 0,0 0,-1 0,1 1,0-1,0 1,-1-1,1 1,0 0,-1 0,1 0,0 0,-1 0,1 0,-1 0,0 0,1 0,-1 1,0-1,0 1,0-1,0 1,0-1,0 1,0 0,-1-1,1 1,0 1,35 172,-27-117,-3-20,20 131,4 132,-30-300,1 8,0 0,0 0,-1 0,0 1,0-1,-1 0,0 0,-1 0,0 0,-1 0,1 0,-2-1,1 1,-1-1,0 0,-1 0,0 0,-1 0,4-6,-1-1,1 1,-1 0,0-1,1 0,-1 1,0-1,0 0,0 0,0-1,0 1,0-1,0 1,0-1,0 0,0 0,0 0,0-1,0 1,0-1,0 1,0-1,0 0,0 0,0-1,0 1,1-1,-1 1,1-1,-1 0,1 0,-2-1,-4-4,-1 0,2-1,-1 0,1 0,1-1,-1 1,1-2,-3-6,1 1,1-1,0 0,1 0,1 0,1 0,0-1,1 0,0 0,2 0,0 0,1 0,1-8,0 21,0 0,0 0,1 0,-1 1,1-1,0 0,0 1,0-1,0 1,0 0,1 0,0 0,-1 0,1 0,0 1,1-1,-1 1,0 0,1 0,-1 0,1 0,-1 1,1-1,0 1,0 0,0 0,108-10,-102 11,44 0,-5 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5.2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0,'49'8,"-28"-5,-11-3,-1 1,1 0,-1 1,1 0,-1 1,0-1,0 2,0-1,-1 1,7 4,-14-7,0 0,0 0,0 0,0 0,0 1,-1-1,1 0,0 0,-1 0,1 1,-1-1,1 0,-1 1,1-1,-1 0,0 1,0-1,0 0,0 1,0-1,0 1,0-1,0 0,0 1,-1-1,1 0,-1 1,1-1,-1 0,1 1,-1-1,0 0,1 0,-1 0,0 0,0 0,0 0,0 0,0 0,0 0,-47 40,45-39,-79 50,83-52,-1 0,1 0,0 0,-1 0,1 0,-1 1,1-1,0 0,-1 0,1 0,-1 1,1-1,0 0,-1 1,1-1,-1 1,1-1,-1 1,0-1,1 0,-1 1,1 0,-1-1,0 1,1-1,-1 1,0-1,0 1,1 0,-1-1,0 1,0-1,0 1,0 0,0-1,0 1,0 0,0-1,0 1,0 0,0-1,0 1,-1 0,1-1,0 1,0-1,-1 1,1-1,0 1,-1 0,1-1,0 1,-1-1,1 0,-1 1,1-1,-1 1,1-1,-1 0,1 1,-1-1,0 0,1 1,-1-1,1 0,-1 0,0 0,1 0,-1 1,0-1,73 20,52 23,-119-41,-1-1,1 1,-1 0,1 0,-1 1,0-1,0 1,0 0,-1 0,1 0,-1 1,1-1,-1 1,0 0,0 0,-1 0,1 0,-1 0,0 1,0-1,0 1,-1-1,1 1,-1 0,0-1,-1 1,1 0,-1 0,0 0,0-1,-1 1,1 0,-1 0,-1 3,-6 2,0-1,0 0,-1 0,-1 0,1-1,-1-1,-1 0,1 0,-1-1,0 0,-1-1,1 0,-13 3,-99 25,98-29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5.7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61 0,'0'23,"0"18,-2 16,-4 9,-2 5,-2-4,-2-3,1-9,3-8,4-14,4-11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6.1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427 1,'-330'227,"319"-219,1-2,1 1,0 0,1 0,0 0,0 1,1 0,0 1,0 0,-5 9,12-15,-1 1,1-1,0 1,1-1,-1 1,1 0,-1-1,1 1,0-1,0 0,0 1,1-1,-1 0,1 1,0-1,0 0,0-1,0 1,1 0,-1 0,1-1,-1 1,1-1,0 0,0 0,0 0,0 0,0-1,1 1,-1-1,0 0,2 1,227 111,-217-106,0 0,1-1,-1-1,1-1,1 0,-1-1,1-1,-1 0,1-1,-1-1,16-2,-2-4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6.5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2,'24'0,"3"-1,0 1,1 1,-1 1,0 2,0 0,-1 2,13 5,-37-11,0 1,0-1,0 1,0-1,0 1,-1 0,1 0,0 0,0 0,0 0,-1 0,1 0,-1 1,1-1,-1 0,1 1,-1 0,0-1,0 1,0 0,0-1,0 1,0 0,0 0,-1 0,1 0,-1 0,1 0,-1 0,0 0,1 0,-1 0,0 0,-1 0,1 0,0 0,0 0,-1 0,1 0,-1 0,0 0,0 0,0-1,1 1,-2 0,1 0,0-1,0 1,-1-1,-13 15,0-1,-2-1,1-1,-2 0,0-1,-12 5,-6 6,34-21,1-3,0 1,0 0,0 1,0-1,0 0,1 0,-1 0,0 0,0 1,0-1,1 0,-1 1,0-1,0 0,1 1,-1-1,0 1,0 0,1-1,-1 1,1-1,-1 1,1 0,-1-1,1 1,-1 0,1 0,0 0,-1-1,1 1,0 0,-1 0,1 0,0 0,0-1,0 1,0 0,0 0,0 0,0 0,0 0,0-1,1 1,-1 0,0 0,0 0,1-1,-1 1,1 0,-1 0,0-1,1 1,-1 0,1-1,0 1,-1 0,1-1,0 1,120 27,-98-23,1 2,-1 1,0 1,-1 1,0 1,0 1,16 12,-35-22,0-1,-1 1,1-1,-1 1,1 0,-1 0,0 0,0 0,0 0,0 0,0 0,0 1,-1-1,1 1,-1 0,0-1,0 1,1 0,-2 0,1 0,0-1,-1 1,1 0,-1 0,0 0,0 0,0 0,0 0,-1 0,1 0,-1 0,0 0,-5 5,0-1,0 0,-1-1,0 0,0 0,-1 0,0-1,0 0,0 0,0-1,-1-1,0 1,0-1,-3 0,-7 5,0-2,-1-1,0 0,0-1,0-2,-1 0,-16 0,-6-6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6.9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1,'3'0,"6"0,12 0,11 0,11 0,7 0,0 0,-9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27.1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1 431,'80'-188,"-69"150,-1-1,-2-1,-1 1,-1-20,-3 36,0 18,-1 13,0 16,-11 395,8-407,0 5,0 0,1 0,1 0,1 0,0 0,3 8,-5-24,0 1,1-1,-1 0,0 0,1 1,-1-1,0 0,1 0,0 0,-1 1,1-1,0 0,0 0,-1 0,1 0,0 0,0 0,0-1,0 1,0 0,0 0,1-1,-1 1,0 0,0-1,0 0,1 1,-1-1,0 0,0 1,1-1,0 0,8-3</inkml:trace>
  <inkml:trace contextRef="#ctx0" brushRef="#br0" timeOffset="392.914">441 324,'2'9,"1"0,0 0,0-1,0 1,1-1,1 0,-1 0,1-1,0 1,1-1,0 0,0 0,1-1,0 0,0 0,0-1,0 0,1 0,0 0,0-1,1 0,-1-1,1 0,-1 0,1-1,0 0,0-1,0 1,0-2,0 1,0-2,1 1,-1-1,0 0,0-1,0 0,-1 0,1-1,0 0,2-3,-5 3,0-1,0 0,-1 0,0 0,0-1,0 0,0 0,-1 0,0-1,0 1,0-1,-1 0,1 0,-2-1,1 1,-1 0,0-1,0 0,0 1,-1-1,0 0,-1 0,1 0,-2-1,2-1,-2 0,1 0,-1-1,-1 1,0 0,0 0,0 0,-1 0,-1 1,0-1,0 1,0 0,-1 0,0 0,-1 1,1 0,-6-5,2 6,1 0,-1 1,0 0,0 0,0 1,-1 1,1-1,-1 2,0-1,0 1,0 1,0 0,-1 0,1 1,0 0,0 1,0 0,0 0,0 1,0 1,0 0,0 0,1 1,0 0,-1 0,1 1,1 1,-1-1,1 1,0 1,0-1,1 2,0-1,0 1,1 0,0 0,-2 5,-2 1,1 0,1 1,0 0,1 0,1 0,1 1,0 0,-1 5,-1 18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7.17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0,'22'5,"21"0,19 1,17-2,12-3,-8-2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01.87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 1,'-2'0,"3"0,11 0,15 0,13 0,12 0,5 0,1 0,-11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02.1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1,'22'11,"21"4,21 0,15-4,13-5,-10-4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03.24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224 81,'-2'22,"-1"19,0 16,3 11,2 6,-1 1,1-6,0-7,-1-10,-1-11,0-11,1-13,-1-8</inkml:trace>
  <inkml:trace contextRef="#ctx0" brushRef="#br0" timeOffset="182.554">0 55,'18'-9,"24"-3,31 1,33 1,32 4,23 2,-15 2</inkml:trace>
  <inkml:trace contextRef="#ctx0" brushRef="#br0" timeOffset="12816.127">514 541,'2'0,"8"0,8 0,13 0,10-2,7-1,2 0,-1 1,-4 1,-8 0,-10 0</inkml:trace>
  <inkml:trace contextRef="#ctx0" brushRef="#br0" timeOffset="13269.43">501 567,'-42'214,"42"-213,-1 0,1-1,0 1,-1 0,1-1,0 1,0 0,0-1,0 1,0 0,0 0,0-1,0 1,0 0,0-1,0 1,0 0,1-1,-1 1,0 0,0-1,1 1,-1 0,0-1,1 1,-1-1,1 1,-1 0,1-1,-1 1,1-1,-1 0,1 1,-1-1,1 1,0-1,-1 0,1 1,0-1,-1 0,1 0,0 0,-1 1,1-1,0 0,0 0,-1 0,1 0,0 0,-1 0,1-1,45-7,-34 5,20-5,0 1,0 2,1 2,0 1,23 1,-52 1,1 1,-1-1,1 1,-1 0,1 0,-1 0,1 1,-1 0,0 0,0 0,0 0,0 0,0 1,0 0,-1 0,1 0,-1 0,0 0,0 1,0 0,0-1,-1 1,1 0,-1 0,0 0,0 1,-1-1,1 0,-1 1,0-1,0 1,-1 0,1-1,-1 1,0-1,0 1,0 0,-1 0,0 1,-1 0,0 0,0-1,-1 1,0-1,0 1,0-1,0 0,-1 0,0 0,0-1,0 1,0-1,-1 0,0 0,0-1,0 1,-3 0,-102 44,-25-20,135-29,0 1,0 0,0 0,0 0,0 0,0 0,0 0,-1-1,1 1,3 0,12-4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02.3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290 224,'0'3,"-2"8,-3 13,-4 13,-1 11,-2 11,-1 5,2 0,3-4,2-6,3-9,1-11,4-13,1-10</inkml:trace>
  <inkml:trace contextRef="#ctx0" brushRef="#br0" timeOffset="262.294">1 119,'4'-13,"15"-7,25-3,25 1,24 5,20 4,11 5,2 5,-7 7,-24 2</inkml:trace>
  <inkml:trace contextRef="#ctx0" brushRef="#br0" timeOffset="414.899">1066 488,'16'0,"14"0,13 0,12 0,11 0,8 0,1 0,-2 0,-9 0,-15 0</inkml:trace>
  <inkml:trace contextRef="#ctx0" brushRef="#br0" timeOffset="580.444">1422 290,'-7'14,"-2"12,1 15,1 10,4 8,5 3,7 0,4-2,4-4,1-7,-2-12</inkml:trace>
  <inkml:trace contextRef="#ctx0" brushRef="#br0" timeOffset="13032.444">461 593,'26'0,"-13"-1,0 0,0 1,0 1,0 0,0 1,0 0,0 1,0 0,0 1,5 4,-16-8,0 2,0-1,0 0,0 0,0 1,0-1,-1 1,1-1,-1 1,1 0,-1-1,0 1,1 0,-1 0,0 0,0 0,0 0,-1 0,1 1,0-1,-1 0,0 0,1 0,-1 1,0-1,0 0,0 0,0 1,-1-1,1 0,-1 0,1 1,-1-1,0 0,1 0,-1 0,-1 0,1 1,-4 5,0 0,0-1,-1 0,0 0,0 0,0 0,-1-1,0 0,-1-1,-108 59,115-55,21-6,-16-3,19 1,-1 0,1 2,0 1,-1 1,0 1,0 0,0 2,9 5,-30-13,1 1,-1-1,0 0,0 1,0-1,1 1,-1 0,0-1,0 1,0 0,0 0,0 0,0-1,0 1,0 0,0 0,-1 0,1 1,0-1,-1 0,1 0,0 0,-1 0,0 1,1-1,-1 0,0 0,1 1,-1-1,0 0,0 1,0-1,0 0,0 1,-1-1,1 0,0 0,-1 1,1-1,0 0,-1 0,0 1,1-1,-1 0,0 0,0 0,-11 11,-1-1,0-1,-1 0,0 0,0-2,-1 0,0 0,-1-2,-9 3,8-1,-168 60,177-69,11-4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39:57.34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290 226,'5'5,"-2"7,-2 14,-5 11,-3 10,-1 9,2 4,0 0,3-3,1-7,1-10,1-9,2-10,2-10,-1-8</inkml:trace>
  <inkml:trace contextRef="#ctx0" brushRef="#br0" timeOffset="205.45">1 95,'15'0,"22"0,19 0,19 0,13 0,11 2,2 1,-17 0</inkml:trace>
  <inkml:trace contextRef="#ctx0" brushRef="#br0" timeOffset="3081.34">1159 239,'4'-9,"2"2,2 8,-1 14,2 12,-2 11,-1 8,-3 3,0 0,-2-2,-3-2,-1-4,-3-7,-2-7,0-6,0-6,-2-7,1-3</inkml:trace>
  <inkml:trace contextRef="#ctx0" brushRef="#br0" timeOffset="3330.702">1001 450,'-14'-7,"-1"-2,5 1,14 1,20 2,21 2,18 1,15 1,10 1,5 1,0-3,-2-1,-17 1</inkml:trace>
  <inkml:trace contextRef="#ctx0" brushRef="#br0" timeOffset="3581.033">1988 148,'2'4,"1"11,-3 11,0 11,-4 10,0 8,0 4,1 0,1 0,1-4,0-6,1-10,0-9,0-12,0-9</inkml:trace>
  <inkml:trace contextRef="#ctx0" brushRef="#br0" timeOffset="3802.441">1658 55,'0'-9,"16"-3,23 1,29 2,28 2,22 3,14 2,0 3,-10 5,-18 0,-27 2,-26-1</inkml:trace>
  <inkml:trace contextRef="#ctx0" brushRef="#br0" timeOffset="16033.973">513 832,'2'-8,"-1"1,0-1,0 1,-1-1,0 0,-1 1,1-1,-1 0,-1 1,1-1,-1 1,-1-1,1 1,-1 0,-1 0,1 0,-1 1,0-1,-2-1,6 8,1 0,-1 0,1 0,-1 0,1 0,-1 0,1 0,-1 0,1 0,-1 0,1 0,-1-1,1 1,-1 0,1 0,-1-1,1 1,-1 0,0 0,1-1,-1 1,1-1,-1 1,0 0,1-1,-1 1,0-1,0 1,1-1,-1 1,0 0,0-1,0 1,1-1,-1 1,0-1,0 0,0 1,0-1,0 1,0-1,0 1,0-1,0 1,0-1,-1 1,1-1,0 1,0-1,0 1,-1-1,1 1,0-1,0 1,-1 0,1-1,0 1,-1-1,1 1,-1 0,1-1,0 1,-1 0,1 0,-1-1,1 1,-1 0,1 0,10-2,1 0,1 1,-1 1,0 0,0 1,0 0,0 0,0 1,0 0,-1 1,1 1,-1 0,1 0,-1 1,0 0,-1 0,1 1,-1 1,2 2,-8-5,0 0,-1 1,1-1,-1 1,0 0,0 0,0 0,-1 0,0 0,0 0,0 0,-1 0,1 1,-1-1,0 0,-1 0,1 0,-1 1,0-1,-1 0,1 0,-3 4,-52 104,-71 68,125-180,1 1,-1 0,0 0,1-1,-1 1,1 0,-1 0,1 0,0 0,0 1,0-1,0 0,0 0,1 1,-1-1,1 0,-1 1,1-1,0 1,0-1,0 1,0-1,0 0,1 1,-1-1,1 1,-1-1,1 0,0 0,0 1,0-1,0 0,0 0,1 0,-1 0,1 0,-1 0,1 0,0-1,0 1,0-1,0 1,1 0,17 5,0-2,0-1,1 0,-1-1,1-1,-1-1,1-1,9-2,-13 2,49-2,-7-1</inkml:trace>
  <inkml:trace contextRef="#ctx0" brushRef="#br0" timeOffset="16865.27">2237 555,'49'-11,"0"1,1 3,34-1,-78 8,64 1,-68-1,-1 1,1-1,0 1,0-1,0 1,0 0,-1 0,1 0,0 0,-1 0,1 0,-1 0,1 0,-1 1,0-1,1 0,-1 1,0-1,0 1,0 0,0-1,0 1,0 0,-1 0,1-1,0 1,-1 0,0 0,1 0,-1 0,0 0,0 0,0 1,-2 12,-1-1,0 0,-1 0,-1 0,0-1,-1 1,-1-1,-5 8,-6 15,-45 136,60-158,0-1,1 0,1 0,0 1,0-1,1 1,1-1,0 0,1 1,1-1,0 0,3 7,3 0</inkml:trace>
  <inkml:trace contextRef="#ctx0" brushRef="#br0" timeOffset="17114.603">2317 871,'20'0,"20"0,19 0,15 0,11 0,6 0,-3 2,-16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18.04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0 330,'60'-12,"1"3,-1 3,41 2,-57 2,-7 0,41-3,0 3,1 4,-1 3,6 5,-19 10,-65-20,0 1,1-1,-1 0,0 0,1 1,-1-1,0 1,1-1,-1 0,0 1,0-1,0 0,1 1,-1-1,0 1,0-1,0 1,0-1,0 1,0-1,0 0,0 1,0-1,0 1,0-1,0 1,0-1,0 1,0-1,-1 0,1 1,0-1,0 1,0-1,-1 0,1 1,0-1,-1 0,1 1,0-1,0 0,-1 1,1-1,-1 0,1 0,0 1,-1-1,1 0,-1 0,1 0,0 0,-1 1,1-1,-1 0,1 0,-1 0,1 0,-1 0,1 0,0 0,-1 0,1 0,-1-1,-128 18,81-14,13-1,0 2,0 1,1 1,-1 2,-30 12,63-19,0-1,-1 1,1 0,0 0,-1 0,1 0,0 0,0 0,0 1,0-1,0 1,0-1,0 1,0 0,1 0,-1 0,1 0,-1 0,1 0,-1 2,36 6,-31-10,247-16,-136 3,-93 11,58-5,0 3,47 6,-120-2,-3 0,-1 0,1 0,-1 0,1 0,-1 0,1 1,-1-1,1 1,-1 0,1 0,-1 0,0 0,1 0,-1 0,0 0,0 1,0-1,2 2,-3 3,-2-2</inkml:trace>
  <inkml:trace contextRef="#ctx0" brushRef="#br0" timeOffset="366.02">1066 1,'60'30,"36"6,2-5,38 6,-31-10,-3 5,8 7,-108-38,5 1,1 1,-1 1,0-1,0 1,0 0,0 0,-1 1,0 0,4 4,-9-6,0-1,-1 1,1 0,-1 0,1 0,-1 0,0-1,0 1,0 0,-1 0,1 0,-1 0,1-1,-1 1,0 0,0 0,0-1,-1 1,1-1,-1 1,1-1,-1 0,0 1,0-1,0 0,0 0,0 0,0-1,-1 1,1 0,0-1,-1 1,0-1,1 0,-2 0,3 0,-196 128,140-96,1 3,1 2,3 3,-2 5,-10 33,49-51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26.3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110 324,'-27'124,"29"-202,1 43,3-194,-24 161,17 66,1 1,-1-1,0 1,0 0,0-1,0 1,0 0,0 0,0 0,0-1,0 1,0 0,0 1,-1-1,1 0,0 0,-1 0,1 1,-1-1,1 1,-1-1,1 1,-1 0,1-1,-1 1,1 0,-1 0,1 0,-1 0,0 0,1 1,-1-1,1 0,-1 1,1-1,-1 1,1-1,0 1,-1 0,1 0,0 0,-1 0,1 0,0-1,0 0,0 1,0-1,0 1,0-1,0 1,0-1,0 1,0 0,0-1,1 1,-1 0,0 0,0 0,1 0,-1 0,1-1,-1 1,1 0,-1 0,1 0,-1 0,1 1,0-1,0 0,0 0,-1 0,1 0,0 0,0 0,0 0,1 0,-1 0,0 0,0 1,0-1,1 0,-1 0,1 0,-1 0,1 0,-1-1,1 1,0 0,-1 0,1 0,7 2,1-1,-1 0,1-1,0 0,-1 0,1-1,0 0,0 0,-1-1,1 0,0-1,-1 0,5-1,-10 2,231-57,-232 58,-1-1,1 0,0 0,0 1,-1-1,1 1,0-1,0 1,0 0,0 0,0 0,0 0,0 0,0 0,-1 0,1 1,0-1,0 1,0-1,0 1,-1 0,1-1,0 1,-1 0,1 0,0 1,-1-1,0 0,1 0,-1 1,0-1,1 1,0 1,4 81,-7-62,1 370,3-329,0-3,-2-1,-3 1,-5 24,7-77,-1 0,0 0,0 0,-1 0,0 0,0-1,0 1,-1-1,0 1,0-1,-1 0,1 0,-1 0,-1 0,1-1,-1 0,0 0,0 0,-1 0,1-1,-1 0,0 0,0-1,0 1,-1-1,1-1,-1 1,0-1,-5 1,10-3,-1 0,0 0,1 0,-1-1,0 1,1-1,-1 1,1-1,-1 0,0 0,1 0,0 0,-1-1,1 1,0-1,0 1,0-1,0 0,0 0,0 0,0 0,0 0,1 0,-1 0,1-1,0 1,0 0,0-1,0 1,0-1,0 0,0-2,-12-89,13 93,3-179,-2 178,0 0,-1-1,1 1,0 0,1-1,-1 1,0 0,1 0,-1 0,1 0,0 0,-1 0,1 1,0-1,0 1,0-1,0 1,1-1,-1 1,0 0,0 0,1 0,-1 1,1-1,-1 0,1 1,-1 0,1 0,-1-1,1 1,-1 1,1-1,-1 0,1 1,-1-1,0 1,1-1,14 0,161-4,-117 4</inkml:trace>
  <inkml:trace contextRef="#ctx0" brushRef="#br0" timeOffset="428.85">754 614,'27'-1,"-21"0,0 0,0 0,1 1,-1 0,0 0,1 1,-1 0,0 0,0 0,1 1,-1 0,0 0,-1 0,1 1,0 0,2 1,-7-2,1 0,-1 0,1 0,-1-1,0 1,0 0,0 1,0-1,0 0,-1 0,1 0,0 0,-1 1,0-1,0 0,1 0,-1 1,0-1,-1 0,1 1,0-1,-1 0,1 0,-1 1,0-1,0 0,0 0,0 0,0 0,-1 1,-44 53,-19-7,65-48,0-1,-1 1,1-1,0 1,0-1,0 1,0-1,0 1,0-1,0 1,0-1,0 1,0-1,0 1,0-1,1 1,-1-1,0 1,0-1,0 1,1-1,-1 1,0-1,0 1,1-1,-1 0,0 1,1-1,-1 0,1 1,-1-1,0 0,1 1,-1-1,1 0,-1 0,1 0,-1 1,1-1,-1 0,1 0,-1 0,1 0,-1 0,1 0,-1 0,1 0,-1 0,1 0,-1 0,1 0,-1 0,1-1,-1 1,1 0,-1 0,1 0,-1-1,1 1,-1 0,1-1,-1 1,0 0,1-1,-1 1,0-1,4 1,68-1,-46-1,1 2,-1 0,1 2,-1 1,0 1,15 4,-39-8,0 1,1-1,-1 0,0 1,0-1,0 1,0 0,0 0,0 0,0 0,0 0,0 0,0 1,0-1,-1 0,1 1,0-1,-1 1,0 0,1 0,-1-1,0 1,0 0,0 0,0 0,0 0,0 0,-1 1,1-1,-1 0,1 0,-1 0,0 1,0 1,-3 2,0 0,0 0,-1 0,0-1,0 1,0-1,-1 0,1 0,-1 0,-1-1,1 0,-1 0,1 0,-1 0,-4 1,6-3,-23 15,-2-1,0-1,0-1,-1-2,-6 1,-2-10,34-9</inkml:trace>
  <inkml:trace contextRef="#ctx0" brushRef="#br0" timeOffset="765.459">1346 272,'3'0,"4"0,7 0,9-3,12 1,11-1,7-2,1 1,-6 0,-12 6,-11 4,-11 2</inkml:trace>
  <inkml:trace contextRef="#ctx0" brushRef="#br0" timeOffset="1011.8">1373 509,'18'3,"13"0,11-1,9-2,4-1,-1-3,-2-3,-11-1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28.96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100 0,'0'2,"-2"8,-3 11,-4 11,-1 11,-2 7,-1 6,2 3,0-2,3-4,1-7,3-8,0-11,0-11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29.2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63,'9'-5,"17"-3,19-3,22-1,18 0,10 4,2 2,-6 6,-17 11,-21 3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24.23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1 280,'18'0,"17"0,15 0,10 0,5 0,4 0,0 0,-4 0,-8 0,-9 0,-13 0</inkml:trace>
  <inkml:trace contextRef="#ctx0" brushRef="#br0" timeOffset="249.798">148 334,'2'2,"4"2,2-1,2-1,3 0,-3-1</inkml:trace>
  <inkml:trace contextRef="#ctx0" brushRef="#br0" timeOffset="615.3">148 334,'121'-10,"437"7,-568 3</inkml:trace>
  <inkml:trace contextRef="#ctx0" brushRef="#br0" timeOffset="997.819">683 0,'0'4,"0"0,0 0,1 0,-1-1,1 1,0 0,0 0,0-1,1 1,-1-1,1 1,0-1,0 0,0 0,1 0,-1 0,1 0,-1 0,1 0,0-1,0 0,0 1,0-1,1 0,-1-1,1 1,-1-1,1 1,-1-1,1 0,0 0,2 0,291 76,-294-76,0-1,0 1,0 0,0 0,-1 0,1 0,0 0,0 1,0-1,-1 1,1 0,-1 0,1-1,-1 2,0-1,0 0,0 0,0 1,0-1,-1 1,1 0,-1-1,1 1,-1 0,0 0,0 0,0 0,-1 0,1 0,-1 0,0 0,1 0,-1 0,-1 3,-3 2,0 1,-1-1,0 0,-1-1,1 1,-2-1,1-1,-1 1,0-1,0 0,-2 1,1-1,-243 183,226-167,26-17</inkml:trace>
  <inkml:trace contextRef="#ctx0" brushRef="#br0" timeOffset="2133.754">28 441,'2'2,"3"1,8 0,10-1,13 0,14-1,17-3,12-3,12 0,3-3,0 1,-9 1,-13 3,-16 0,-15 2,-13 0,-10 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29.5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47,'22'-9,"1"1,-1 1,2 1,-1 1,1 0,0 2,-1 1,1 1,16 2,-36-2,-1 1,1 0,-1 0,1 0,-1 0,1 0,-1 1,1-1,-1 1,1 0,-1 0,0 0,1 1,-1-1,0 1,0 0,0-1,0 1,0 1,-1-1,1 0,-1 1,1-1,-1 1,0 0,0 0,0 0,0 0,-1 0,1 0,-1 0,0 1,0-1,0 0,0 1,-1-1,1 4,-6 5,0-1,0 1,-1-1,-1-1,0 1,-1-1,0 0,0-1,-1 0,0 0,0-1,-1 0,-8 4,10-5,-105 85,112-92,0 0,0 1,0-1,-1 1,1 0,0-1,0 1,0 0,0 0,0-1,0 1,0 0,0 0,1 0,-1 0,0 0,0 1,1-1,-1 0,1 0,-1 0,1 1,0-1,-1 0,1 0,0 1,0-1,0 0,0 1,0-1,0 0,0 0,0 1,0-1,1 0,-1 0,0 1,1-1,-1 0,1 0,0 0,-1 0,1 1,0-1,0 0,0 0,-1 0,2 0,8 3,0 0,0-1,0 0,1-1,-1 0,1 0,0-1,-1-1,10 0,-1 1,183-12,-143 2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29.79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32,'13'-3,"16"1,17-1,15 0,12 0,6-1,1 0,-6 2,-14-2,-17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0.04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 0,'-2'14,"-1"13,2 13,4 11,1 8,3 5,-1 1,-1-4,-1-6,-1-11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0.2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1,'0'15,"0"15,0 13,0 11,0 6,0 3,0-2,3-6,0-10,-1-9,-2-15,-1-9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0.47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46,'25'-9,"25"-3,25 1,18 2,10 4,0 7,-19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2.8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11,'26'-11,"79"14,-101-2,0 0,0 0,0 0,0 1,0-1,0 1,-1 0,1 0,0 0,-1 0,0 1,0-1,1 1,-1 0,-1 0,1 0,0 0,-1 1,0-1,0 1,0-1,0 1,0 0,0 1,1 14,-1 0,-1-1,0 1,-1 0,-1 0,-1 0,-1 0,0-1,-2 1,-5 14,-5 33,-5 136,20-181</inkml:trace>
  <inkml:trace contextRef="#ctx0" brushRef="#br0" timeOffset="197.483">26 301,'16'0,"16"0,19 0,18 0,13 0,4 0,-6 0,-17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3.83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1,'197'12,"69"-11,-144-1,1473 13,-1664-13,23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4.2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3,'19'-3,"450"25,-121-14,847 30,-1177-36,-24 1,-4 1,-2 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5.5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11,'18'0,"15"-3,13 0,7 1,2-1,-6 4,-12 3,-12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5.8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0,'13'5,"19"1,18 0,20-2,15-2,9-3,-1-1,-15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7T14:11:21.71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14 0,'0'2,"-3"1,0 3,0 2,1 2,0-1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33.1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282 86,'-126'-36,"120"35,-1 0,0 1,0 0,1 0,-1 0,0 1,0 0,1 0,-1 1,0 0,1 0,0 0,-1 1,1 0,0 0,1 0,-6 5,8-6,0 1,0-1,1 1,-1 0,1 0,-1 0,1 1,0-1,0 0,1 1,-1-1,1 1,0 0,0-1,0 1,0 0,0 0,1 0,0-1,0 1,0 0,0 0,1 0,-1 0,1-1,0 1,0 0,0-1,1 1,-1 0,1-1,0 0,0 1,0-1,0 0,1 0,-1 0,3 2,9 6,1 0,0-1,1 0,0-1,1-1,-1-1,2 0,51 25,-57-25,0 1,-1 0,0 0,0 1,-1 0,0 1,0 0,-1 1,-1 0,0 0,4 8,-8-13,-2-1,1 1,0 0,-1-1,0 1,-1 0,1 1,-1-1,0 0,-1 0,1 0,-1 1,-1-1,1 0,-1 0,0 1,0-1,-1 0,0 0,0 0,0-1,-1 1,0 0,0-1,0 0,-3 3,-46 31,51-38,-1-1,1 0,0 1,-1-1,1 0,0 1,-1-1,1 0,-1 0,1 0,-1-1,1 1,0 0,-1 0,1-1,0 1,-1-1,1 1,0-1,-1 1,1-1,0 0,0 0,0 0,0 0,0 0,0 0,0 0,0 0,0 0,0 0,0 0,1 0,-1-1,0 1,1 0,-1-1,1 1,0 0,-1-1,1 1,0-1,0 0,0-12,0 1,1 0,1 0,0-1,1 1,0 0,1 1,1-1,0 1,0 0,1 0,1 0,4-5,-4 3,64-112,-29 52,-3-1,19-54,-52 119,-8 28,0-1,-3 50,3 0,2 0,4 0,3 0,2 0,7 13,-14-70,0 1,1-1,0 0,0 0,1-1,0 1,1-1,0 0,1 0,0-1,7 9,-12-16,0-1,0 1,0 0,0 0,0 0,0-1,1 1,-1-1,0 1,0-1,1 1,-1-1,0 0,1 0,-1 1,1-1,-1 0,0 0,1-1,-1 1,0 0,1 0,-1-1,0 1,1 0,-1-1,0 1,0-1,1 0,-1 1,0-1,0 0,0 0,0 0,0 0,0 0,0 0,0-1,11-13</inkml:trace>
  <inkml:trace contextRef="#ctx0" brushRef="#br0" timeOffset="253.292">349 220,'20'-2,"21"-4,19-2,13-2,6-2,-2 1,-14 2</inkml:trace>
  <inkml:trace contextRef="#ctx0" brushRef="#br0" timeOffset="517.464">831 206,'3'-2,"0"-1,0 1,1 0,-1 0,1 0,-1 1,1-1,0 1,-1 0,1 0,0 0,0 0,0 1,0 0,0 0,0 0,-1 0,1 0,0 1,0 0,0-1,0 2,-1-1,1 0,0 1,-1-1,1 1,-1 0,0 0,0 1,1-1,-1 1,-1-1,1 1,0 0,-1 0,1 0,-1 1,0-1,1 2,-2 6,-1 0,0 0,-1 0,0 0,0 0,-2 0,1 0,-1-1,0 0,-1 1,-1-1,1 0,-2-1,1 1,-1-1,-1 0,0-1,0 1,-1 0,-124 122,117-111,34-12,3-12,0-1,0-1,0-1,-1 0,11-7,-3 2,55-23,-4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6.46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0 120,'606'-31,"-475"22,2366-71,-2457 81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7.5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9,'9'-2,"16"-1,23 0,19 3,18 3,9 5,1 4,-17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8.5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1,'4'0,"11"0,18 0,22 0,26 0,21 0,16 2,6 1,-18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7.3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46 0,'5'13,"3"14,1 11,-2 8,-3 5,-6 1,-4-2,-3-3,-5-5,-2-7,-1-7,3-9</inkml:trace>
  <inkml:trace contextRef="#ctx0" brushRef="#br0" timeOffset="568.993">231 315,'25'-8,"1"1,-1 1,1 1,0 1,0 2,1 0,-1 2,0 1,1 1,-24-2,-1 0,1 1,-1-1,1 1,-1 0,1-1,-1 1,0 0,0 0,1 1,-1-1,0 0,0 1,0 0,0-1,0 1,-1 0,1 0,0 0,-1 0,0 0,1 0,-1 0,0 0,0 1,0-1,0 1,-1-1,1 0,-1 1,1-1,-1 1,0-1,0 1,0-1,0 1,0-1,-1 1,1-1,-1 1,0 0,-4 12,-1 0,-1 0,0 0,-1-1,0 0,-11 13,-7 13,13-20,2 0,0 0,1 1,1 0,1 1,1 0,1 0,1 1,-2 21,6-32,-1-5</inkml:trace>
  <inkml:trace contextRef="#ctx0" brushRef="#br0" timeOffset="819.224">283 579,'9'0,"10"0,12 0,13 0,10 0,6 0,1-5,-11-1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39.84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62 50,'-7'30,"7"-30,-1 1,1-1,0 1,0-1,0 1,0-1,0 1,0-1,0 1,0-1,0 1,0-1,0 1,0-1,0 1,1-1,-1 0,0 1,0-1,0 1,1-1,-1 1,0-1,1 0,-1 1,0-1,1 0,-1 1,0-1,1 0,-1 1,1-1,-1 0,0 0,1 0,-1 1,1-1,-1 0,1 0,-1 0,1 0,-1 0,1 0,-1 0,1 0,-1 0,1 0,-1 0,1 0,-1 0,1 0,-1 0,0-1,1 1,-1 0,1 0,-1-1,1 1,1-1,-1 0,1 0,-1 1,1-1,-1-1,1 1,-1 0,0 0,0 0,1-1,-1 1,0-1,0 1,0-1,0 1,-1-1,1 0,0 1,-1-1,1 0,-1 0,1 1,-1-1,0 0,0 0,0 0,0 1,0-1,0 0,-1 0,1 1,0-1,-1 0,1 0,-1 1,0-1,0 0,0 1,0-1,0 1,0-1,0 1,0 0,0-1,-1 1,1 0,0 0,-2-1,2 0,0 1,0-1,0 1,-1 0,1 0,0-1,-1 1,1 0,0 0,-1 0,0 0,1 1,-1-1,1 0,-1 1,0-1,1 1,-1-1,0 1,0 0,1 0,-1 0,0 0,0 0,0 0,1 0,-1 0,0 1,0-1,1 1,-1-1,0 1,1 0,-1 0,1 0,-1 0,1 0,-1 0,1 0,0 0,0 0,-1 1,1-1,0 0,0 1,0-1,0 1,1 0,-5 17,3 2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0.6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1,'14'0,"17"0,17 0,14 0,10 0,6 0,-4 2,-14 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2.7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1,'7'0,"13"0,21 0,29 0,31 0,25 0,18 0,1 0,-25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0.39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37 0,'0'16,"0"13,0 12,-2 7,-1 5,-2 2,0-2,-2-5,1-6,1-8,1-10</inkml:trace>
  <inkml:trace contextRef="#ctx0" brushRef="#br0" timeOffset="1747.86">274 394,'1'-2,"0"0,0 0,0 1,0-1,0 0,1 1,-1-1,1 1,-1-1,1 1,-1-1,1 1,0 0,0 0,0 0,0 0,0 0,0 1,0-1,0 0,0 1,0 0,0-1,2 1,1-1,19-5,1 0,0 2,0 2,0 0,7 1,-30 0,-1 1,1 0,0 0,0-1,0 1,0 0,0 1,0-1,0 0,-1 0,1 1,0-1,0 1,0 0,-1-1,1 1,0 0,-1 0,1 0,0 0,-1 0,1 1,-1-1,0 0,1 1,-1-1,0 1,0-1,0 1,0 0,0-1,0 1,-1 0,1 0,0 1,-3 4,0-1,0 1,0 0,-1-1,0 1,0-1,-1 0,0 0,0 0,0-1,-1 0,1 1,-1-1,-6 4,6-4,-149 136,151-139,2-2,0 1,-1 0,1-1,0 1,-1 0,1-1,0 1,0 0,0 0,0 0,0 0,0 0,0 1,0-1,0 0,0 0,1 1,-1-1,0 0,1 1,-1-1,1 0,-1 1,1-1,0 1,0-1,0 1,0-1,0 1,0-1,0 1,0-1,0 0,1 1,-1-1,1 1,-1-1,1 0,-1 1,1-1,0 0,0 0,0 1,0-1,0 1,11 3,0-1,-1-1,1 1,1-2,-1 0,0 0,0-1,1-1,7 0,-3 0,210-11,-162 2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5.99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0,'22'2,"16"1,14 0,6-1,-2 2,-9 0,-11-1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6.15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1,'22'4,"21"2,17-3,11-1,8-4,0-3,-12-2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37.90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237 729,'-6'-9,"-1"0,0 1,0-1,-1 2,0-1,-1 1,1 0,-1 0,-1 1,1 1,-1-1,0 2,-10-4,17 7,-1 1,1 0,-1 0,0 0,1 0,-1 1,1-1,-1 1,1 0,-1 0,1 0,-1 1,1-1,0 1,0 0,0 0,0 0,0 0,0 0,0 0,1 1,-1 0,1-1,0 1,0 0,0 0,0 0,0 1,0 2,-1-1,0 1,0 0,1 0,0 0,0 0,1 0,-1 0,1 0,1 1,-1-1,1 0,0 1,1-1,-1 0,1 0,2 6,-2-9,1 0,-1 0,1 0,0 0,0-1,0 1,0 0,0-1,1 0,-1 1,1-1,-1 0,1 0,0-1,0 1,0 0,0-1,0 0,0 0,0 0,1 0,-1 0,0-1,1 1,-1-1,0 0,1 0,4 0,0 0,0 0,0-1,1-1,-1 1,-1-1,1 0,0-1,0 0,4-3,-3 1,0-1,-1 0,1 0,-2-1,1 0,-1-1,0 1,0-2,-1 1,0 0,-1-1,0 0,0-1,-1 1,0-1,-1 1,0-1,0 0,-1-1,-1 1,1 0,-1-9,-10-3,-5 39,12-11,0 1,0-1,1 1,0 0,0-1,1 1,-1 0,2 0,-1 0,1 0,0-1,0 1,1 0,0-1,0 1,0-1,1 0,0 0,0 0,1 0,-1 0,2-1,-1 1,0-1,1 0,0 0,0-1,0 0,1 0,-1 0,1 0,0-1,0 0,6 2,-1-1,0-1,-1 0,1-1,1 0,-1-1,0 0,0-1,0 0,0 0,2-2,-9 2,0-1,1 0,-1 0,0 0,1 0,-1-1,0 1,0-1,0 0,-1-1,1 1,0-1,-1 1,1-1,-1 0,0 0,0-1,0 1,-1-1,1 1,-1-1,0 0,0 0,0 0,0 0,0-3,1-111,9 133,4 21,-10-19,1 0,1 0,1-1,0 0,1-1,2 1,-10-14,0 0,-1 0,1-1,0 1,0-1,0 1,0-1,0 0,1 0,-1 0,0 0,1 0,-1-1,0 1,1-1,-1 1,1-1,-1 0,1 0,-1 0,1 0,-1 0,0-1,1 1,-1-1,1 1,-1-1,0 0,1 0,-1 0,0 0,0-1,2 0,62-57,-56 48,-1 0,-1-1,0 0,0 0,-1 0,-1-1,0 0,2-9,-10 19,-5 16,4-9,1 0,0 0,0 0,1 1,-1-1,1 1,0-1,0 1,0-1,1 1,0 0,0-1,0 1,0 0,1-1,-1 1,1 0,0-1,1 1,-1-1,1 0,0 1,0-1,0 0,1 0,-1 0,1-1,0 1,0-1,1 1,-1-1,1 0,-1 0,1 0,0-1,1 1,-1-1,0 0,1-1,0 1,-1-1,1 0,0-1,-1 1,1-1,0 0,0 0,0 0,-1-1,1 1,0-1,-1 0,1-1,0 1,-1-1,0 0,1 0,-1 0,0-1,0 1,0-1,0 0,-1 0,1-1,-1 1,0-1,0 0,0 1,0-1,-1 0,0-1,1 1,-2 0,1-1,0 1,-1-1,7-95,-15 91,2 31,4-17,0 1,1 0,0 0,0 0,0 0,1 0,0 0,0-1,0 1,1 0,0-1,0 1,1-1,-1 1,1-1,0 0,0 0,1-1,0 1,0-1,0 1,0-1,0 0,1-1,0 1,0-1,0 0,0 0,0 0,1-1,-1 0,43 15,-1-4</inkml:trace>
  <inkml:trace contextRef="#ctx0" brushRef="#br0" timeOffset="936.65">2163 689,'-8'-5,"0"0,0 0,0 1,-1 0,1 1,-1 0,0 0,0 1,0 0,0 0,0 1,-8 0,13 1,-1 0,1 0,-1 1,1 0,-1-1,1 2,0-1,-1 0,1 1,0 0,0 0,0 0,0 0,0 1,1 0,-1-1,1 1,0 1,-1-1,2 0,-1 1,0-1,1 1,-1 0,1 0,-1 3,2-4,0 0,1 0,0 0,-1 0,1 0,0 0,1 0,-1 0,0 0,1 0,0 0,-1 0,1 0,0 0,1-1,-1 1,0 0,1-1,0 1,-1-1,1 0,0 1,0-1,1 0,-1 0,0 0,1 0,-1-1,1 1,-1-1,1 1,0-1,0 0,-1 0,1 0,0 0,0-1,0 1,0-1,0 0,0 0,0 0,0 0,0 0,0-1,0 1,0-1,0 0,0 0,1 0,3-1,0 1,0-1,-1-1,1 1,0-1,-1 0,1-1,-1 1,0-1,0-1,-1 1,1-1,-1 0,0 0,0 0,-1-1,1 0,-1 1,-1-2,1 1,-1 0,0-1,2-5,-19 176,20 287,-5-432,-1-1,-1 0,0 0,-2 0,0 0,-1 0,-3 9,7-26,0 1,0-1,0 1,-1-1,1 1,0-1,-1 0,1 1,-1-1,0 0,1 1,-1-1,0 0,0 0,0 0,0 1,0-1,0 0,0 0,0 0,0-1,-1 1,1 0,0 0,0-1,-1 1,1-1,-1 1,1-1,0 1,-1-1,1 0,-1 0,1 0,-1 0,1 0,-1 0,1 0,-1 0,1 0,-1-1,0 1,-2-5,1 0,-1 0,1-1,0 1,0 0,1-1,-1 0,1 0,1 1,-1-1,1 0,0 0,0-1,1 1,0-5,0-16,1-1,1 2,2-1,1 0,1 1,1 0,1 0,1 0,2 1,0 1,2 0,0 0,7-6,-7 9,1 0,0 1,1 1,1 0,1 2,1 0,0 0,1 2,11-7,-29 22,-1-1,1 0,0 0,0 0,0 0,0 1,0-1,0 0,0 1,0-1,0 1,0-1,0 1,0 0,1-1,-1 1,0 0,0 0,0 0,0 0,1 0,-1 0,0 0,0 0,0 0,0 1,1-1,-1 0,0 1,0-1,0 1,0-1,0 1,0 0,0-1,0 1,0 0,0 0,-1 0,1-1,0 1,0 0,-1 0,1 0,0 0,-1 0,1 0,-1 1,0-1,1 0,-1 0,0 0,0 0,1 1,-1 1,1 1,-1-1,1 0,0 0,0 0,0 0,1 0,-1 0,1 0,-1 0,1 0,0 0,0-1,1 1,-1-1,0 0,1 0,-1 0,1 0,0 0,0 0,0 0,0-1,0 0,0 0,0 0,0 0,0 0,1 0,-1-1,0 1,2-1,-1 0,0 1,-1-1,1 0,-1 0,1 0,0-1,-1 1,1-1,-1 0,1 0,-1 0,1-1,-1 1,0-1,0 1,0-1,0 0,0 0,0-1,0 1,0-1,-1 1,0-1,1 0,-1 0,0 0,0 0,-1 0,1 0,-1-1,1 1,-1-1,0 1,0-1,-1 1,1-1,-1 1,1-1,-1 0,-1 1,1-1,0 0,-1 1,1-1,-1 0,0 1,1 0,0-1,-1 1,0 0,1 0,-1 0,0 0,-1 0,1 0,0 0,-1 0,0 0,0 0,0 1,0-1,0 1,0-1,-1 1,1 0,-1 0,1 0,-1 0,0 1,0-1,0 1,0-1,0 1,0 0,0 0,-1 1,1-1,0 0,0 1,-1 0,1 0,0 0,0 0,-1 1,1-1,0 1,0 0,-1 0,1 0,0 0,0 0,-2 3,-1 1,1 2,1-1,-1 1,1-1,0 1,0 0,1 1,0-1,0 0,1 1,0 0,1 0,-1-1,1 1,1 0,-1 5,1-11,0 0,0 0,0 0,1 0,-1 0,0 0,1 0,-1 0,1-1,0 1,-1 0,1 0,0 0,0-1,0 1,0 0,1-1,-1 1,0-1,1 0,-1 1,1-1,-1 0,1 0,0 0,1 1,11 2</inkml:trace>
  <inkml:trace contextRef="#ctx0" brushRef="#br0" timeOffset="1194.838">2738 395,'-21'-9,"-13"-3,-8 0,-3 5,1 8,5 6,11 7,9 5,10 4,13 5,14 2,10 1,6 1,-1-4</inkml:trace>
  <inkml:trace contextRef="#ctx0" brushRef="#br0" timeOffset="1351.315">2671 716,'-2'16,"-1"12,-3 6,1 1,0 0,2-4,3-3,6-4,10-3,7-6,11-8,5-6,5-9,-4-3</inkml:trace>
  <inkml:trace contextRef="#ctx0" brushRef="#br0" timeOffset="1754.03">3058 689,'-19'-3,"12"1,-1 1,1 0,0 0,0 0,-1 1,1 0,-1 1,1 0,0 0,-4 1,10-2,0 1,0-1,0 1,0-1,0 1,0-1,0 1,0 0,1 0,-1-1,0 1,0 0,0 0,1 0,-1 0,0 0,1 0,-1 0,1 0,0 0,-1 0,1 0,0 0,-1 0,1 0,0 0,0 1,0-1,0 0,0 0,0 0,0 0,0 0,1 0,-1 1,0-1,1 0,-1 0,1 0,-1 0,26 40,12 3,-29-37,-1 1,0 1,-1-1,0 1,0 1,-1-1,0 1,-1 0,0 1,0-1,-1 1,2 8,-6-17,1-1,-1 0,0 1,0-1,1 0,-1 1,0-1,0 0,0 1,-1-1,1 1,0-1,-1 0,1 1,0-1,-1 0,1 0,-1 1,0-1,0 0,1 0,-1 0,0 0,0 0,0 0,0 0,0 0,0 0,0 0,0-1,0 1,-1 0,1-1,0 1,0-1,-1 1,1-1,0 0,-1 1,1-1,0 0,-1 0,1 0,-1 0,1 0,-2 0,2-3,-1 1,1-1,0 1,0-1,0 0,0 1,0-1,0 0,1 0,-1 0,1 1,0-1,0 0,0 0,0 0,1 0,-1 1,1-1,-1 0,1 0,0 1,0-1,0 0,1 1,-1-1,1 1,-1 0,2-2,11-22,1 0,2 1,0 0,2 2,16-17,-34 39,-1-1,1 1,0 0,-1 0,1 0,0 0,0 0,0 0,0 0,0 0,0 0,0 0,0 0,0 1,0-1,0 0,0 1,1-1,-1 1,0-1,0 1,1 0,-1-1,0 1,1 0,-1 0,0 0,1 0,-1 0,0 0,1 1,-1-1,0 0,1 1,-1-1,0 1,0-1,1 1,-2 74,9 17,-8-89,0 0,0-1,0 1,0 0,0-1,1 1,-1-1,1 0,-1 1,1-1,0 0,0 0,0 0,0 0,0 0,0-1,1 1,-1-1,1 1,-1-1,1 0,-1 0,1 0,0 0,0 0,-1-1,1 1,0-1,0 0,2 0,14-2</inkml:trace>
  <inkml:trace contextRef="#ctx0" brushRef="#br0" timeOffset="1934.308">3299 315,'-4'14,"-2"13,2 11,5 9,6 5,2-6</inkml:trace>
  <inkml:trace contextRef="#ctx0" brushRef="#br0" timeOffset="2240.15">3459 756,'37'-78,"-4"-1,-3-2,-3-1,-4-1,-4-1,-4 0,2-49,-14 96,-5 22,-4 25,-14 55,4 0,1 2,-3 63,11-80,3 1,2-1,3 1,1-1,3 0,2 1,-2-24,1-1,1 1,1-1,2 0,0-1,2 0,1-1,0-1,2 0,1 0,16 17,-4-12,-5-10</inkml:trace>
  <inkml:trace contextRef="#ctx0" brushRef="#br0" timeOffset="2487.947">3593 448,'7'-9,"11"-1,14 2,11 6,7 6,4 7,-3 6,-9 0</inkml:trace>
  <inkml:trace contextRef="#ctx0" brushRef="#br0" timeOffset="3080.582">478 1451,'4'-5,"1"0,0 0,0 1,0 0,0-1,1 2,-1-1,1 1,0 0,0 0,0 1,1-1,-1 1,1 1,5-2,-12 3,15-5,0 1,1 0,-1 1,1 0,0 2,0 0,-1 0,1 2,0 0,15 3,-29-4,0 1,1 0,-1-1,0 1,0 0,0 0,0 0,0 1,0-1,0 0,0 1,0-1,0 1,-1 0,1-1,-1 1,1 0,-1 0,0 0,0 0,0 0,0 0,0 1,0-1,0 0,-1 0,1 1,-1-1,0 0,0 1,1-1,-2 1,1-1,0 0,0 1,-1-1,-1 6,0 0,-1 0,0 0,0-1,0 1,-1-1,0 0,-1 0,-5 5,-167 169,175-179,0-1,1 0,-1 1,1-1,0 0,-1 1,1 0,0-1,0 1,0 0,0 0,0-1,1 1,-1 0,0 0,1 0,-1 0,1 0,0 0,0 0,0 0,0 0,0 0,0 0,0 0,1 0,-1 0,1 0,-1 0,1 0,0-1,0 1,0 0,0 0,0-1,1 2,5 1,0-1,0 1,1-1,0-1,0 0,-1 0,1 0,0-1,1 0,-1 0,0-1,0 0,0-1,0 0,1 0,35-4,0-2,0-2,-1-2,9-4,21-9</inkml:trace>
  <inkml:trace contextRef="#ctx0" brushRef="#br0" timeOffset="3666.645">1347 1290,'0'-111,"-22"405,21-280,-1 17,1-1,1 0,1 1,2-1,4 18,-7-47,0-1,0 1,0-1,0 1,0-1,0 0,0 1,0-1,0 1,0-1,0 0,0 1,0-1,0 1,1-1,-1 0,0 1,0-1,0 0,1 1,-1-1,0 0,0 1,1-1,-1 0,0 1,1-1,-1 0,0 0,1 0,-1 1,0-1,1 0,-1 0,1 0,-1 0,0 1,1-1,-1 0,1 0,-1 0,0 0,1 0,-1 0,1 0,-1 0,0 0,1-1,-1 1,1 0,-1 0,0 0,1 0,-1-1,0 1,1 0,16-22,-13 15,1 0,-1-1,1 1,0 0,1 1,0-1,0 1,0 0,1 0,-1 1,1 0,1 0,-1 1,1 0,0 0,0 1,0 0,0 0,0 1,1 0,-1 0,1 1,-1 0,1 0,0 1,-1 1,1-1,0 1,-1 1,1 0,-1 0,8 3,-9-2,-1 0,1 1,-1 0,0 0,-1 0,1 1,-1 0,0 0,0 0,0 1,-1-1,0 1,0 0,0 0,-1 1,0-1,0 1,0 0,-1 0,0 0,-1 0,0-5,-1 0,0 0,0 1,0-1,-1 0,1 0,-1 0,1 0,-1 1,1-1,-1 0,0 0,0 0,0-1,0 1,-1 0,1 0,0 0,-1-1,1 1,-1-1,0 1,1-1,-1 0,0 0,0 1,0-1,0 0,0-1,0 1,0 0,0-1,-2 1,-73 1,74-2,0 0,1 0,-1 0,0-1,1 0,-1 1,1-1,-1 0,1 0,-1-1,1 1,-1 0,1-1,0 1,0-1,0 0,0 0,0 0,0 0,1 0,-1 0,0 0,1-1,0 1,0 0,-1-1,1 1,1-1,-1 0,0 1,1-1,-1 0,1 1,0-1,0 0,0 1,0-1,0 0,1 1,-1-1,1 0,0 1,0-1,0 1,0-1,0 1,0-1,1 1,-1 0,1-1,-1 1,1 0,1 0,9-6,1 1,0 1,0 0,0 1,1 0,0 1,0 1,0 0,0 1,0 0,1 1,-1 1,1 0,11 2,-22-1,0 0,0-1,-1 1,1 0,0 1,-1-1,1 1,-1-1,0 1,1 0,-1 0,0 1,0-1,0 1,0-1,-1 1,1 0,-1 0,0 0,0 0,0 1,0-1,0 0,-1 1,1-1,-1 1,0 0,0-1,0 1,-1 0,0 0,1 0,-1-1,0 3,-1 19,1-20,-1-1,1 0,0 1,0-1,0 0,0 1,1-1,0 0,0 0,0 1,0-1,1 0,-1 0,1 0,0 0,1 1,18-8,-10-7</inkml:trace>
  <inkml:trace contextRef="#ctx0" brushRef="#br0" timeOffset="3839.2">1695 1224,'-5'16,"6"9,11 8,13 3,14-3,0-6</inkml:trace>
  <inkml:trace contextRef="#ctx0" brushRef="#br0" timeOffset="4299.353">2176 1318,'-2'-31,"-7"48,-6 53,3 0,4 1,2 0,4 9,1-73,0 0,1 0,0 0,0 0,1 0,0 0,0-1,0 1,1 0,0 0,1-1,-1 0,1 1,1-1,-1 0,1 0,0-1,0 1,1-1,-1 0,1 0,0 0,1-1,-1 0,1 0,0 0,0 0,0-1,6 2,1-1,1 0,-1-1,1 0,0-1,-1-1,1 0,0-1,0 0,0-2,0 1,0-1,-1-1,1-1,-1 0,0-1,0 0,0 0,-1-2,0 0,0 0,0-1,-1 0,6-7,-12 8,0 1,0-1,-1 0,0 0,-1-1,1 1,-1-1,-1 0,0 0,0 0,0 0,0-8,2 96,-3-76,-1 0,1 0,0 0,0 0,0 0,1 0,-1-1,1 1,0 0,0-1,0 1,1-1,-1 0,1 0,0 0,0 0,0 0,0-1,0 1,0-1,1 0,-1 0,1 0,2 1,9 0</inkml:trace>
  <inkml:trace contextRef="#ctx0" brushRef="#br0" timeOffset="4521.745">2764 1558,'-18'-2,"-11"-1,-4 0,-5-2,-1-1,-4-6,-6-4,6-1</inkml:trace>
  <inkml:trace contextRef="#ctx0" brushRef="#br0" timeOffset="4686.647">2042 1251,'19'-2,"16"-1,17 0,17 1,13 0,9 1,2 0,-3 1,-13 0,-19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6.9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12,'4'-2,"16"-1,17 0,23 1,18 0,13 3,3 6,-7 4,-18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8.19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13,'27'-3,"25"0,21 0,14 1,5 0,-3 6,-18 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9.36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1,'339'-1,"1182"25,-1501-23,-49-4,-10 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9.71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14,'16'0,"20"0,23 0,25-2,25-1,26 0,19 1,12 0,5 1,-4 1,-11-1,-18 1,-23 1,-30-1,-26 0,-26 0,-21 0,-12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6.7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52 0,'0'13,"0"16,0 12,0 10,-2 8,-3 2,-3-2,-1-4,3-8,-2-8,2-17,2-18,1-9</inkml:trace>
  <inkml:trace contextRef="#ctx0" brushRef="#br0" timeOffset="598.4">158 250,'166'0,"-122"8,-43-8,-1 1,1-1,0 1,0-1,-1 1,1-1,0 1,-1-1,1 1,-1-1,1 1,-1 0,1-1,-1 1,1 0,-1 0,0-1,1 1,-1 0,0 0,0 0,1-1,-1 1,0 0,0 0,0 0,0 0,0-1,0 1,0 0,0 0,-1 0,1-1,0 1,0 0,-1 0,1 0,0-1,-1 1,1 0,-1-1,1 1,-1 0,1-1,-1 1,0 0,1-1,-1 1,-9 9,0 0,-1-1,1 0,-2 0,1-1,-1-1,-12 6,-45 31,69-44,-1 1,0-1,1 0,-1 0,1 1,-1-1,1 1,-1-1,1 0,-1 1,1-1,-1 1,1-1,0 1,-1-1,1 1,0-1,-1 1,1 0,0-1,0 1,0-1,-1 1,1 0,0-1,0 1,0 0,0-1,0 1,0 0,0-1,0 1,1-1,-1 1,0 0,0-1,0 1,1-1,-1 1,0 0,1-1,-1 1,0-1,1 1,-1-1,1 0,-1 1,1-1,-1 1,1-1,32 15,-29-14,30 9,-17-6,0 1,0 0,-1 2,1 0,-1 0,-1 2,1 0,-2 1,1 0,8 8,-21-15,0-1,0 0,0 1,0-1,0 1,0 0,-1-1,1 1,-1 0,0 0,0 0,0 0,0 0,-1 0,1 1,-1-1,0 0,0 0,0 0,0 0,0 1,-1-1,1 0,-1 0,0 0,0 0,0 0,0 0,-1 0,1 0,-1-1,0 1,0 0,-2 1,-3 4,0-1,-1 1,0-2,0 1,-1-1,1-1,-1 1,-1-1,1-1,-1 0,0 0,0-1,0 0,-10 1,1-5,5-4</inkml:trace>
  <inkml:trace contextRef="#ctx0" brushRef="#br0" timeOffset="853.226">684 211,'22'-2,"19"-2,14 1,8 1,3 0,-6 1,-8 1,-13-3,-14 0</inkml:trace>
  <inkml:trace contextRef="#ctx0" brushRef="#br0" timeOffset="1102.56">933 0,'-11'20,"-6"16,-2 10,2 9,4 4,4 1,4-1,4-6,6-7,5-12,2-11</inkml:trace>
  <inkml:trace contextRef="#ctx0" brushRef="#br0" timeOffset="1266.629">1316 40,'0'15,"0"15,0 11,0 7,0 5,-3-1,-2-1,-1-6,-1-8,0-10</inkml:trace>
  <inkml:trace contextRef="#ctx0" brushRef="#br0" timeOffset="1718.957">1658 224,'2'15,"1"13,2 5,5 4,2 3,3-2,2 0,0-2,3-2,0-4,-4-3,-5-5,-5-6,-12-6,-11-6,-9-7,-7-7,2-2</inkml:trace>
  <inkml:trace contextRef="#ctx0" brushRef="#br0" timeOffset="1971.283">1750 131,'20'-4,"18"-2,16-2,12-1,8-1,3 1,-5-1,-14 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44.9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1 290,'22'-147,"-18"10,31 469,-32-276,-3-1,-2 0,-7 39,7-71,4-17,4-11</inkml:trace>
  <inkml:trace contextRef="#ctx0" brushRef="#br0" timeOffset="398.929">553 1,'-25'19,"2"0,0 2,1 1,-11 15,2-3,-39 41,-3-4,-15 7,33-43,56-35,-1 0,1 0,-1-1,0 1,1 0,-1-1,0 1,0 0,1 0,-1-1,0 1,0 0,1-1,-1 1,0-1,0 1,0 0,1-1,-1 1,0 0,0-1,0 1,0-1,0 1,0-1,0 1,0 0,0-1,0 1,0-1,0 1,0 0,-1-1,1 1,0-1,0 1,0 0,-1-1,1 1,0 0,0-1,-1 1,1 0,0-1,0 1,-1 0,1 0,0-1,-1 1,1 0,-1 0,1 0,0-1,-1 1,1 0,-1 0,1 0,2-2,0-1,0 1,0 0,0 0,0 0,1 0,-1 0,0 0,1 1,0-1,-1 1,1-1,0 1,0 0,0 0,0 1,0-1,0 1,0-1,0 1,0 0,0 0,0 0,0 0,0 1,0-1,0 1,0 0,0 0,-1 0,1 0,0 1,0-1,-1 1,1-1,-1 1,1 1,71 108,-66-101,2-1,-1 0,1 0,0-1,1-1,0 0,0 0,1-1,0-1,0 1,0-2,0 0,1-1,0 0,-1 0,1-2,0 1,0-2,0 0,0 0,0-1,0-1,0 0,0-1,0 0,-1-1,0 0,10-6,8-7</inkml:trace>
  <inkml:trace contextRef="#ctx0" brushRef="#br0" timeOffset="766.507">698 396,'55'15,"-42"-13,-1 1,1 1,-1 0,0 0,0 1,0 1,0 0,-1 0,0 1,0 1,-10-6,1 0,0 0,-1 0,1 0,-1 0,1 0,-1 0,0 0,0 1,0-1,0 0,-1 1,1-1,-1 0,1 1,-1-1,0 1,0-1,0 1,0-1,0 1,0-1,-1 1,1-1,-1 1,0-1,0 0,0 1,0-1,0 0,0 0,-1 0,1 0,-1 0,1 0,-1 0,0 0,-71 64,-38 7,110-73,1 1,0-1,0 0,0 1,-1 0,1-1,0 1,0-1,0 1,0-1,0 1,0-1,0 1,0-1,0 1,0-1,0 1,0-1,0 1,0-1,1 1,-1-1,0 1,0-1,1 1,-1-1,0 1,1-1,-1 1,0-1,1 0,-1 1,0-1,1 0,-1 1,1-1,-1 0,1 1,-1-1,1 0,-1 0,1 0,-1 0,1 1,-1-1,1 0,-1 0,1 0,0 0,-1 0,1 0,-1 0,1-1,-1 1,1 0,-1 0,1 0,-1 0,1-1,0 1,1 1,126 38,-122-36,0 0,0 0,-1 0,1 1,-1 0,0 0,0 0,0 0,-1 1,1 0,-1 0,0 0,0 1,-1-1,0 1,0 0,0 0,-1 0,1 1,-2-3,-1 0,1 0,-1 0,0 0,-1 0,1 0,0 0,-1-1,0 1,0 0,0 0,0-1,-1 1,0 0,1-1,-1 0,0 1,-1-1,1 0,-1 0,1 0,-1 0,0-1,0 1,0-1,0 0,-7 6,0-1,-1-1,1 0,-1 0,-1-1,1-1,-10 3,18-6,0 0,0 0,0 0,-1 0,1 0,-1-1,1 0,0 0,-1 0,1 0,0 0,-1 0,1-1,-1 0,-2-1,-2-3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0.87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53,'22'-2,"22"-3,18-3,14-3,10 2,0 1,-11 2,-18 3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1.02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21,'22'0,"22"-2,18-1,16 0,12-1,2-1,-13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4.6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1,'9'2,"14"3,17 1,21 0,21-2,17 1,6-1,0 0,-19-2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5.1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1,'0'0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22.4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573 40,'-2'-2,"1"4,4 5,7 7,7 8,7 7,10 7,4 7,6 5,2 4,0 2,-4-2,-3-2,-8-3,-5-8,-8-10</inkml:trace>
  <inkml:trace contextRef="#ctx0" brushRef="#br0" timeOffset="265.812">827 54,'-7'9,"-4"10,-3 11,-3 11,-6 10,-6 11,-5 3,0 2,0-3,4-8,7-12,7-13</inkml:trace>
  <inkml:trace contextRef="#ctx0" brushRef="#br0" timeOffset="533.79">1215 147,'9'0,"8"0,7 0,7 0,7-2,4-1,4-2,-2 0,-3 0,-6 2,-10 1</inkml:trace>
  <inkml:trace contextRef="#ctx0" brushRef="#br0" timeOffset="748.772">1228 375,'14'4,"11"2,10 0,9-1,8-2,6 0,3-2,0-1,-4 0,-11 0</inkml:trace>
  <inkml:trace contextRef="#ctx0" brushRef="#br0" timeOffset="1130.266">1990 334,'-1'8,"1"-1,0 1,0-1,1 1,0-1,0 1,0-1,1 0,0 0,1 1,0-1,0-1,0 1,1 0,0-1,0 0,1 0,0 0,0 0,0-1,0 0,1 0,0 0,0-1,1 0,-1 0,1 0,-1-1,1 0,0-1,7 3,-4-5,0 0,0-1,-1 0,1 0,0-1,-1 0,1-1,-1 0,0-1,0 1,0-2,-1 1,1-1,-1-1,0 1,0-1,-1-1,0 0,0 0,0 0,-1 0,0-1,-1 0,0-1,0 1,-1-1,1 0,-2 0,0 0,0-1,0 1,-1-1,-1 1,0-1,0 0,-1 0,0 1,0-1,-2-2,1 3,-1-1,-1 1,0 0,0 0,-1 1,0-1,0 1,-1 0,0 0,-1 0,0 1,0-1,0 1,-1 1,0-1,0 1,-1 1,0-1,0 1,0 1,0-1,-1 2,0-1,0 1,0 0,0 1,0 0,0 0,-1 1,1 0,-1 1,1 0,-9 1,5 1,-1 0,1 1,0 1,0 0,1 1,-1 0,1 1,0 0,0 1,1 0,0 1,0 0,1 1,0 0,1 1,0 0,0 0,1 1,0 0,1 0,0 1,1 0,0 0,1 1,1-1,-1 2,4-8,0 0,0 0,0 0,1 1,0-1,0 0,1 0,-1 0,1 1,1-1,-1 0,1 0,1 2,13 23</inkml:trace>
  <inkml:trace contextRef="#ctx0" brushRef="#br0" timeOffset="23013.788">159 1,'-8'1,"-1"0,1 1,0 0,0 1,1 0,-1 0,0 1,1 0,0 0,0 0,0 1,1 0,-1 1,1-1,0 1,1 0,-1 1,1 0,1-1,-1 1,1 1,-3 6,5 5,0 0,1-1,1 1,0 0,2-1,0 1,1 0,1-1,1 0,1 0,0 0,1-1,2 2,45 120,-25-72,-3 0,-3 2,-3 1,-3 0,-4 1,-1 12,-9-51,-2 0,-2 1,-1-1,-1 0,-2 0,-3 7,5-26,0-1,-1 1,-1-1,0 0,0-1,-1 1,-1-1,0 0,-1-1,1 0,-2 0,0-1,0 0,0 0,-1-1,-11 7,-17 2,51-20,0 0,0 1,0 1,0 0,0 1,0 1,0 0,0 0,0 2,0-1,0 2,-1-1,1 2,-1 0,0 0,0 1,-1 0,0 1,0 1,-1 0,1 0,-2 1,1 0,-1 1,-1 0,0 0,0 1,4 8,2 15,-2 0,-2 1,0 1,-3 0,-1 0,-1 0,-3 0,0 1,-4 33,2-67,0 107,-1 17,6 0,19 104,-19-200,2 0,1 0,2 0,1-1,5 8,-11-27,1 1,0-1,1 0,0-1,1 1,0-1,1-1,0 0,0 0,1-1,0 0,1 0,-1-1,6 2,19 5</inkml:trace>
  <inkml:trace contextRef="#ctx0" brushRef="#br0" timeOffset="27949.59">760 2046,'18'5,"13"5,8 9,4 7,0 9,-4 7,0 6,-4 3,-2 3,-3-1,-2-4,0-4,-2-9,0-9,-2-13,-5-8</inkml:trace>
  <inkml:trace contextRef="#ctx0" brushRef="#br0" timeOffset="28198.521">1282 2059,'-16'5,"-10"7,-7 12,-3 9,-1 7,-2 8,-1 6,1 2,4-2,5-2,7-7,11-8,11-10,6-10</inkml:trace>
  <inkml:trace contextRef="#ctx0" brushRef="#br0" timeOffset="28449.048">1536 2193,'16'0,"14"0,11 2,8 1,5 0,2-1,-2 0,-7 1,-10 3,-11 2,-10 1</inkml:trace>
  <inkml:trace contextRef="#ctx0" brushRef="#br0" timeOffset="28697.384">1616 2340,'18'5,"16"1,10-1,10 0,4-2,2-1,-3-1,-11 0</inkml:trace>
  <inkml:trace contextRef="#ctx0" brushRef="#br0" timeOffset="28999.5">2230 2300,'105'-322,"-113"452,5 228,4-352,-1-1,0 1,0 0,0 0,-1-1,0 1,0-1,0 1,0-1,-1 1,0-1,0 0,-1 1,0-1,1 0,-2-1,1 1,0-1,-1 1,-2 1,5-5,0-1,0 1,1-1,-1 1,0-1,0 1,0-1,0 0,0 0,0 1,0-1,0 0,0 0,0 0,0 0,0 0,0 0,0 0,0 0,0-1,0 1,0 0,0 0,0-1,1 1,-1-1,0 1,0-1,0 1,0-1,1 1,-1-1,0 0,1 0,-1 1,0-1,1 0,-1 0,1 0,-1 0,1 1,-1-1,1 0,0 0,0 0,-1 0,1 0,0 0,0 0,0 0,0 0,0 0,0 0,0 0,0 0,0 0,1 0,-1 0,0 0,1 0,-1 0,1 0,-1 0,8-3,0 1,1 0,-1 0,0 0,1 1,0 0,-1 1,1 0,0 1,0-1,0 2,1-1,9 0,168 4,-125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6.71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0,'26'2,"28"1,24 3,19 1,15 3,7 1,-6 2,-15 0,-25-2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5.64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224 133,'0'20,"-2"16,-3 12,-1 8,-2 3,-1-2,-2-2,0-5,-2-10,0-8,-1-15,3-10</inkml:trace>
  <inkml:trace contextRef="#ctx0" brushRef="#br0" timeOffset="221.408">0 1,'27'0,"27"2,21 3,17 4,8 3,-4 3,-14 3,-20-1</inkml:trace>
  <inkml:trace contextRef="#ctx0" brushRef="#br0" timeOffset="486.222">514 448,'3'39,"1"-1,3 0,1 0,2 0,1-1,2-1,13 26,-7-13,-17-44,0-4,-1 0,0 0,-1 0,1 1,0-1,0 0,0 1,-1-1,1 0,-1 1,1-1,-1 1,1-1,-1 1,0-1,0 1,0-1,0 1,0-1,0 1,0-1,0 1,-1-1,1 1,-1-1,1 1,-1-1,1 0,-1 1,0-1,0 0,1 1,-1-1,0 0,0 0,0 0,-1 0,1 0,0 0,0 0,0 0,-1 0,1-1,0 1,-11-1,0 0,0 0,0-2,0 1,1-2,-1 1,1-2,-1 1,1-2,0 1,1-1,-7-5,-24-12</inkml:trace>
  <inkml:trace contextRef="#ctx0" brushRef="#br0" timeOffset="646.824">605 435,'16'-2,"14"-1,15 1,11-1,8 2,4-3,-6 1,-12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3.57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237 127,'-7'16,"-4"13,-5 12,-2 5,0 4,-1 0,0-2,3-2,2-5,2-4,0-9,2-9</inkml:trace>
  <inkml:trace contextRef="#ctx0" brushRef="#br0" timeOffset="201.97">0 9,'16'-3,"20"0,23 1,19 2,11 5,3 8,-7 4,-16 1</inkml:trace>
  <inkml:trace contextRef="#ctx0" brushRef="#br0" timeOffset="637.804">395 404,'174'22,"-171"-22,-1-1,0 1,1 1,-1-1,1 0,-1 1,1-1,-1 1,0 0,1-1,-1 1,0 0,0 1,0-1,0 0,0 1,0-1,0 1,0-1,0 1,-1 0,1 0,-1 0,1 0,-1 0,0 0,0 0,0 0,0 1,0-1,0 0,-1 1,1-1,-1 0,0 1,1-1,-1 1,0-1,0 1,-1-1,1 0,-1 2,-4 4,-1-1,0 0,-1 0,1 0,-1-1,-1 0,1-1,-1 1,0-1,-5 2,-38 29,50-35,0-1,0 1,0 0,0 0,0 0,0 0,0 0,0 0,1 0,-1 0,0 0,1 0,-1 0,1 0,-1 1,1-1,0 0,-1 0,1 1,0-1,0 0,0 0,0 1,0-1,0 0,0 1,1-1,-1 0,0 0,1 1,-1-1,0 0,1 0,0 0,-1 0,1 0,0 0,-1 0,1 0,0 0,0 0,0 0,0 0,0 0,0-1,0 1,0 0,0-1,1 1,-1-1,0 1,0-1,1 1,-1-1,1 0,54 25,-45-22,0 1,-1 1,1-1,-1 2,1 0,-2 0,1 1,-1 0,0 0,0 1,1 2,-9-8,0-1,0 1,-1-1,1 1,0-1,-1 1,1 0,-1-1,1 1,-1 0,0-1,0 1,0 0,0-1,0 1,0 0,0 0,0-1,-1 1,1 0,-1-1,1 1,-1-1,0 1,0 0,1-1,-1 1,0-1,0 0,-1 1,1-1,0 0,0 0,-1 0,1 0,0 0,-1 0,0 1,-61 32,52-29,0-1,-1 0,1-1,-1 0,0 0,0-2,0 1,0-1,0-1,0 0,0-1,-1-1,-13-5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0:59.16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54,'249'0,"1752"-36,-1722 20,-248 14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1.4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308 40,'0'-1,"0"0,1-1,-1 1,0 0,0 0,0-1,0 1,0 0,0-1,0 1,0 0,-1-1,1 1,-1 0,1-1,0 1,-1 0,0 0,1 0,-1 0,0-1,0 1,0 0,1 0,-1 0,0 1,0-1,0 0,-1 0,1 0,0 1,0-1,0 1,0-1,-1 1,1-1,0 1,-1 0,1-1,0 1,-1 0,1 0,0 0,-1 0,1 0,0 0,-1 1,1-1,0 0,0 1,-1-1,1 1,0-1,0 1,0 0,-1 0,-13 7,1 1,1 0,0 1,0 1,1 0,0 1,1 0,1 1,0 0,0 1,1 0,-3 4,2 1,0 0,1 0,1 1,1 0,1 0,0 0,2 1,0 0,2 0,0 0,1 0,1 0,1 1,1-1,1 0,1 0,1-1,0 1,3 4,14 27,3 0,1-1,3-1,16 17,59 109,-97-165,-1 1,0 0,0 0,-2 0,1 1,-1 0,-1 0,-1 0,0 0,0 0,-1 1,-1-1,0 0,-1 1,0-1,-1 0,-1 0,0 1,-9 8,-1-1,-1-1,0 0,-2-1,0-1,-1 0,-1-1,0-1,-1-1,-1 0,-1-2,0 0,0-1,-18 6,-26 21,54-27,37-15,-18 1,2 0,14-3,0 1,0 1,0 1,0 1,0 1,22 3,-41-2,-1 0,1 1,-1-1,0 1,1-1,-1 2,0-1,0 0,0 1,0-1,-1 1,1 0,-1 1,0-1,0 0,0 1,0 0,0 0,-1-1,0 2,1-1,-2 0,1 0,0 1,-1-1,0 1,0-1,0 1,-1-1,1 1,-1 0,0-1,0 1,-1 2,-2 22,-1-1,-1 0,-2 0,-1 0,-5 10,3-4,-30 97,6 2,5 1,3 31,12-23,6 0,7 1,6-1,6 0,9 16,-14-108,3 0,1-1,3 0,2-1,2-1,2 0,2-1,2-1,21 30,-5-28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5.0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14,'20'-2,"20"-1,22 0,17 1,11 1,5 0,-4 0,-17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6.2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1,'15'0,"19"0,20 0,20 0,15 0,13 0,8 0,-16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6.96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53 80,'-2'-3,"-1"3,0 2,1-3,2-3,2-4,0-3,1-1,-2-1,-2 1,-3 3,-4 4,-3 1,2 5,1 6,2 4,3 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7.26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 1,'0'18,"0"12,0 11,0 6,0 3,0-3,0-3,-2-4,-1-7,1-7,-1-7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7.51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23,'24'-5,"25"-1,23 0,20 2,14 3,5 4,-7 6,-22 2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53.08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41 254,'0'-2,"5"-1,8 0,8 1,10 1,9-3,7 1,6 0,4 0,-1 2,-4 0,-7 1,-10 2,-11 1</inkml:trace>
  <inkml:trace contextRef="#ctx0" brushRef="#br0" timeOffset="248.438">1 375,'25'2,"22"1,16 0,12-1,6 0,1-1,-4-3,-9-1,-16 0</inkml:trace>
  <inkml:trace contextRef="#ctx0" brushRef="#br0" timeOffset="561.52">589 1,'0'0,"0"1,-1 0,1-1,0 1,0 0,0-1,0 1,0 0,0-1,0 1,0 0,0-1,0 1,0 0,0-1,0 1,1-1,-1 1,0 0,0-1,1 1,-1-1,1 1,-1-1,0 1,1 0,-1-1,1 0,-1 1,1-1,-1 1,1-1,-1 0,1 1,0-1,-1 0,1 0,-1 1,1-1,0 0,-1 0,1 0,0 0,0 0,198 81,-194-79,20 6,-1 2,0 0,0 2,-1 0,-1 2,0 0,-1 1,0 2,-2 0,17 19,-32-32,-1 1,0-1,-1 1,1 0,-1 0,0 0,0 0,-1 1,1-1,-1 0,0 1,-1-1,1 1,-1-1,0 1,0-1,-1 1,0-1,0 0,0 1,-1-1,1 0,-1 0,0 0,-1 0,1 0,-1 0,0-1,0 1,-1-1,0 1,-18 17,0-1,-2-1,0-1,-2-1,0-2,-1 0,-27 11,37-18,-110 57,80-43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8.54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0,'25'0,"23"0,22 0,19 2,12 1,3 2,-17 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9.59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1,'1684'0,"-670"36,-931-27,-73-5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7.86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13,'220'-13,"-155"21,-63-8,0 1,0 0,-1-1,1 1,0 0,0 0,-1 0,1 0,-1 0,1 1,-1-1,1 0,-1 1,0-1,0 1,0-1,0 1,0 0,0-1,0 1,0 0,0 0,-1 0,1 0,-1 0,0-1,1 1,-1 0,0 0,0 0,0 2,-32 108,17-73,6-17,1 1,1 0,1 0,1 0,1 0,1 1,1 0,1 0,1 0,2-1,0 1,3 11,0-17</inkml:trace>
  <inkml:trace contextRef="#ctx0" brushRef="#br0" timeOffset="251.326">93 302,'9'-2,"14"-1,17 0,15 1,9 0,-7 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4.8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1,'0'22,"0"15,0 9,0 6,0 1,0 1,0-5,0-6,0-8,0-13,0-9</inkml:trace>
  <inkml:trace contextRef="#ctx0" brushRef="#br0" timeOffset="883.909">212 317,'22'-4,"0"1,0 2,0 0,0 1,1 1,-1 1,0 1,0 0,12 6,-31-9,0 1,0 0,0 0,0 0,0 0,-1 1,1-1,0 1,0-1,-1 1,1 0,-1 0,0 1,0-1,0 0,0 1,0-1,0 1,0-1,-1 1,1 0,-1 0,0 0,0 0,0 0,0 0,-1 0,1 0,-1 0,0 0,0 1,0-1,0 0,0 0,-1 0,1 0,-1 0,0 0,0 0,0 1,-10 12,-1-1,0 0,-2 0,1-1,-1-1,-1-1,-1 0,0 0,0-2,-1 0,-5 2,10-5,-43 30,54-37,1 1,-1 0,1-1,-1 1,1 0,0 0,-1-1,1 1,0 0,0 0,0 0,-1-1,1 1,0 0,0 0,0 0,0 0,0-1,1 1,-1 0,0 0,0 0,0-1,1 1,-1 0,0 0,1-1,-1 1,1 0,-1-1,1 1,-1 0,1-1,-1 1,1-1,0 1,-1-1,1 1,0-1,-1 1,1-1,0 0,0 1,-1-1,1 0,0 0,0 0,0 0,-1 1,1-1,0 0,0 0,0 0,0-1,-1 1,1 0,0 0,0 0,0 0,-1-1,1 1,0-1,41 5,-1-1,1-2,0-3,24-3,-4-1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4.05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40 364,'0'-1,"0"1,0-1,0 0,0 0,-1 1,1-1,0 0,-1 1,1-1,0 0,-1 1,1-1,-1 0,1 1,-1-1,1 1,-1-1,1 1,-1-1,1 1,-1-1,0 1,1-1,-1 1,0 0,0 0,1-1,-1 1,0 0,0 0,1 0,-1 0,0 0,0 0,1 0,-1 0,0 0,0 0,1 0,-1 0,0 0,0 1,1-1,-1 0,0 1,1-1,-1 0,0 1,1-1,-1 1,0-1,1 1,-1-1,1 1,-1 0,1-1,0 1,-1 0,1-1,-1 1,1 0,0-1,0 1,-1 1,-4-214,7 63,0 152,-1 0,1 0,0 0,1 0,-1 0,1-1,-1 1,1-1,0 0,-1 1,1-1,0 0,1-1,-1 1,0-1,0 1,1-1,-1 0,1 0,-1 0,1-1,0 1,-1-1,1 0,1 0,2 1,277 36,-279-37,0 1,-1 0,1 0,-1 0,1 1,-1-1,1 1,-1 0,0 1,0-1,0 1,0-1,-1 1,1 0,-1 1,0-1,0 1,0-1,0 1,0 0,-1 0,0 0,1 0,-2 1,1-1,0 0,-1 1,0-1,0 1,0 4,-22 85,8-56,6-7,2 1,0-1,3 1,0 0,2-1,1 1,2 0,1 0,7 22,-7-31,10 111,-14-127,0-1,-1 1,0-1,0 0,-1 1,0-1,0 0,0 0,-1 0,0-1,0 1,0-1,-1 1,1-1,-1 0,-1 0,1-1,-1 1,-3 1,1 0,-1-2,0 1,0-1,0 0,-1-1,1 0,-1 0,0-1,-7 1,12-2,1-1,0 1,0-1,-1 1,1-1,0 0,0-1,-1 1,1-1,0 1,0-1,-1 0,1 0,0 0,0-1,0 1,0-1,1 1,-1-1,0 0,1 0,-1 0,1-1,0 1,-1 0,1-1,0 0,0-1,-2-7,1-1,0 1,1-1,1 0,0 0,0 0,1 0,0 0,1 0,1 0,0 0,0 1,2-1,-1 1,5-10,-6 13,1-1,0 1,0 0,1 0,0 0,1 1,0-1,0 1,0 0,1 1,0-1,0 1,1 0,0 0,0 1,0 0,0 1,1-1,0 1,0 1,8-3,3 1,1 1,0 1,0 1,0 1,0 1,0 0,1 2,-1 0,-1 1,1 1,0 1,-1 1,0 0,0 2,-1 0,0 1,0 1,3 3,28 30,-48-41,0-1,1 1,-1 0,0-1,0 1,0 0,-1 0,1-1,0 1,-1 0,1 0,-1 0,0 0,1 0,-1 0,0 0,0 0,0 0,-1 0,1 0,0 0,-1 0,1 0,-1-1,0 1,1 0,-1 0,0 0,0-1,0 1,-1 0,-5 4,-1 0,0 0,-1 0,1-1,-1-1,0 1,0-1,-1-1,1 0,-1 0,0-1,0 0,-7 0,0 1,56-1,-12-2,11-2,1 2,-1 1,1 2,-1 2,0 1,31 10,-67-16,1 1,-1-1,1 0,0 1,-1-1,1 1,-1 0,1 0,-1 0,0 0,1 0,-1 1,0-1,0 1,0-1,0 1,0 0,0 0,0 0,0 0,-1 0,1 0,-1 0,0 0,1 1,-1-1,0 1,0-1,-1 1,1-1,-1 1,1-1,-1 1,0 0,0-1,0 1,0 0,0-1,0 1,-1-1,1 1,-1-1,0 1,-1 2,-10 6,0 0,-1 0,0-1,0 0,-1-1,-1-1,1-1,-1 0,-1 0,-4 0,6-1,-142 52,151-59,9-4</inkml:trace>
  <inkml:trace contextRef="#ctx0" brushRef="#br0" timeOffset="257.293">1343 483,'21'-3,"16"0,15-2,11 0,9 1,-2 1,-8 3,-14 1</inkml:trace>
  <inkml:trace contextRef="#ctx0" brushRef="#br0" timeOffset="501.642">1383 706,'18'5,"17"1,18-1,18 0,15-4,11-4,-11-2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02.5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258 2,'-9'-1,"1"1,-1 0,0 0,0 0,1 1,-1 0,0 1,1 0,-1 1,1-1,0 1,0 1,0 0,0 0,0 1,1-1,0 2,0-1,0 1,1 0,0 0,0 1,1 0,-1 0,-2 6,-1 0,2 1,0 0,0 0,2 0,-1 1,2 0,0 0,1 0,0 1,2-1,0 1,0-1,1 1,1 3,5 7,0 0,2-1,1 0,1-1,0 0,2 0,1-1,1-1,1 0,1-1,9 9,-7-9,-2 1,0 0,-1 1,-1 1,-1 0,-2 1,0 1,-2-1,0 2,0 10,-8-22,-1-1,0 1,-2-1,0 1,0-1,-1 0,-1 0,0 0,-1-1,0 1,-2-1,1 0,-1-1,-1 0,0 0,-1 0,0-1,-1-1,0 1,-1-1,0-1,0 0,-1-1,0 0,-11 5,-26 9,48-22,1-1,-1 1,1-1,-1 1,0-1,1 1,0-1,-1 1,1-1,-1 1,1-1,0 1,-1-1,1 0,0 1,-1-1,1 0,0 1,0-1,0 0,0 1,0-1,0 0,0 1,0-1,0 0,0 0,0 1,0-1,0 0,0 1,1-1,-1 0,0 1,1-1,-1 1,0-1,1 0,-1 1,1-1,-1 1,1-1,-1 1,1-1,-1 1,1 0,-1-1,1 1,0 0,-1-1,1 1,11-12</inkml:trace>
  <inkml:trace contextRef="#ctx0" brushRef="#br0" timeOffset="216.418">113 1266,'54'249,"-29"-113,-5 0,-7 1,-4 36,-10 380,2-539,-3 1,2 0,0-1,1 1,0 0,1 0,1-1,1 1,-1-1,2 0,0 0,1 0,4 5,-8-16,0 0,0 0,1 0,-1-1,1 1,0-1,0 0,0 0,0 0,0 0,1 0,-1-1,0 1,1-1,-1 0,1 0,0 0,25 2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2.6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1,'20'0,"20"0,17 0,10 0,4 2,-5 3,-13 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2.76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48,'14'0,"15"0,18 0,18-4,12-5,10-1,5-3,-13 2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4.31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13,'14'0,"17"0,19 0,20-2,17-1,10 0,6 1,-3 0,-18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6.0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1,'22'0,"21"0,19 0,17 2,12 1,8 0,-15-1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0:56.63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1 656,'6'-15,"1"1,1 0,0 0,1 1,0 0,1 0,9-7,10-16,73-103,-102 139,0 1,0-1,0 1,1-1,-1 1,0 0,0-1,0 1,1-1,-1 1,0-1,0 1,1-1,-1 1,0-1,1 0,-1 1,1-1,-1 1,0-1,1 0,-1 1,1-1,-1 0,1 0,-1 1,1-1,0 0,-1 0,1 0,-1 0,1 0,-1 0,1 0,-1 0,1 0,0 0,-1 0,1 0,-1 0,1 0,-1 0,1 0,-1-1,1 1,-1 0,1 0,-1-1,1 1,-1 0,1-1,-1 1,1-1,-1 1,-3 290,4-232,0-29,0 1,-2-1,-1 1,-2-1,-1 0,-2 5,7-31,-1-1,1 0,-1 1,1-1,-1 0,0 0,0 0,0 0,-1 0,1 0,0 0,-1 0,1 0,-1 0,1-1,-1 1,0-1,0 1,0-1,0 1,0-1,0 0,0 0,0 0,-1-1,1 1,0 0,-1-1,1 1,0-1,-1 0,1 0,0 0,-1 0,1 0,0-1,-1 1,-1-1,-58-21,74 17,211-6,-114 23,-96-7</inkml:trace>
  <inkml:trace contextRef="#ctx0" brushRef="#br0" timeOffset="1058.742">736 696,'27'-59,"90"-156,-94 185,-22 30,0 0,-1 1,1-1,-1 0,1 1,0-1,-1 1,1-1,-1 1,1-1,-1 1,1 0,-1-1,1 1,-1-1,1 1,-1 0,0-1,0 1,1 0,-1 0,0-1,0 1,0 0,0 0,0-1,1 1,-2 0,1 0,0-1,0 1,0 0,0 0,0-1,-1 1,1 0,-3 234,27 32,-25-222,1-44,0 0,-1 0,1 0,-1 0,0 0,1 0,-1-1,0 1,1 0,-1 0,0 0,0-1,0 1,1 0,-1-1,0 1,0 0,0-1,0 1,0-1,0 0,0 1,-1-1,1 0,0 0,0 0,0 0,0 0,0 0,0 0,0 0,-1 0,1 0,0 0,0-1,0 1,-1-1,-47-19,49 20,0-1,0 1,0-1,0 1,0 0,0-1,1 1,-1-1,0 1,0 0,0-1,0 1,1 0,-1-1,0 1,0-1,1 1,-1 0,0 0,1-1,-1 1,0 0,1 0,-1-1,0 1,1 0,-1 0,1 0,-1 0,0-1,1 1,-1 0,1 0,-1 0,1 0,-1 0,0 0,1 0,-1 0,1 0,-1 0,1 0,-1 1,0-1,1 0,-1 0,1 0,-1 0,0 1,1-1,-1 0,1 0,330-13,-311 13</inkml:trace>
  <inkml:trace contextRef="#ctx0" brushRef="#br0" timeOffset="8191.512">2286 94,'-159'-22,"-79"4,214 15,-216-22,204 25,-27 1,1-3,-52-9,40 3,0 3,-68 4,97 2,-71 12,96-13,13-1,-1 1,1 0,0 0,-1 0,1 1,0 0,0 0,0 0,-1 1,1 1,1-1,-1 1,0 0,1 0,-1 1,1 0,0 0,0 1,-4 4,-83 97,86-97,1 1,1-1,-1 1,2 1,-1-1,2 0,-1 1,1 0,1 0,-1 3,-7 27,5-16,1 1,1-1,1 1,1 0,1-1,2 5,0 29,-2 177,35 11,-27-188,-8-43,2 0,0 0,0-1,1 1,1-1,1 0,0 0,1-1,1 1,0-1,1-1,0 1,1-1,1 0,-2-3,1 0,0-1,1 0,0-1,1 0,0 0,0-1,0 0,1-1,0-1,8 3,26 3,0-2,1-2,0-2,29-2,342-1,-275-8,76-15,106-6,518-1,-371 29,-467-1,-4 1,-1-1,1 0,0 1,0-1,0 0,-1 1,1-1,0 0,0 0,0 0,0 0,0 0,0 0,-1 0,1 0,0 0,0 0,0 0,0 0,0-1,-1 1,1 0,0-1,0 1,0-1,-1 1,1-1,0 1,-1-1,1 1,0-1,-1 0,1 1,-1-1,1 0,-1 1,1-1,-1 0,1 0,-1 0,0 1,1-1,-1 0,0 0,0 0,0 0,0 0,0 0,0 0,-6-10</inkml:trace>
  <inkml:trace contextRef="#ctx0" brushRef="#br0" timeOffset="9009.224">2314 121,'4'0,"5"0,6 0,9 0,6 0,10 0,7 2,6 1,5 0,0 2,-2-1,-7 0,-9 1,-15 2,-20 3,-10-2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5.14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224 100,'0'18,"-2"15,-1 11,0 4,0 1,2-3,0-5,2-6,2-5,0-9</inkml:trace>
  <inkml:trace contextRef="#ctx0" brushRef="#br0" timeOffset="250.328">0 9,'21'-3,"23"0,24 0,16 3,9 2,-1 2,-15 1</inkml:trace>
  <inkml:trace contextRef="#ctx0" brushRef="#br0" timeOffset="433.914">540 298,'8'28,"2"-1,1-1,2 0,0 0,1-1,2-1,1-1,15 18,51 79,-81-119,-1 1,1-1,-1 1,0-1,0 1,1 0,-1 0,0 0,-1 0,1-1,0 1,0 0,-1 0,1 0,-1 1,0-1,0 0,1 0,-1 0,-1 0,1 0,0 0,0 0,-1 0,1 0,-1 0,0 0,1 0,-1 0,0 0,0 0,0 0,-1-1,1 1,0-1,-1 1,0 0,-4 0,0 0,0 0,0 0,0-1,0 0,0-1,0 1,-1-1,1 0,0-1,0 1,0-1,0 0,-1-1,2 0,-1 0,0 0,-2-2,-24-10</inkml:trace>
  <inkml:trace contextRef="#ctx0" brushRef="#br0" timeOffset="602.021">671 298,'20'-4,"16"-5,15 1,12 0,7 3,0-1,-11 1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3.2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251 105,'0'3,"0"4,0 6,0 8,0 9,0 6,-2 6,-4 5,-2 1,-2-1,0-2,2-4,3-6,4-10,2-9</inkml:trace>
  <inkml:trace contextRef="#ctx0" brushRef="#br0" timeOffset="253.832">0 40,'21'-5,"19"-1,21-2,19 1,13 1,4 1,-3 2,-14 7,-19 1</inkml:trace>
  <inkml:trace contextRef="#ctx0" brushRef="#br0" timeOffset="702.398">553 382,'-22'0,"32"0,157 3,-165-3,0-1,-1 1,1 0,0 0,0 0,0 0,0 0,0 1,-1-1,1 0,0 1,0 0,0-1,-1 1,1 0,0 0,-1 0,1 0,-1 0,1 0,-1 0,1 1,-1-1,0 0,0 1,0-1,0 1,0-1,0 1,0 0,0 0,-1-1,1 1,0 0,-1 0,0 0,1-1,-1 1,0 0,0 0,0 0,0 0,0 0,-1-1,1 1,0 0,-1 0,0 0,1-1,-1 1,0 0,0-1,0 1,-10 9,0 0,-1-1,-1 0,0-1,0 0,0-1,-7 2,-54 37,74-47,-1 0,1 0,0 0,-1 1,1-1,-1 0,1 0,0 1,-1-1,1 0,0 1,-1-1,1 0,0 1,-1-1,1 1,0-1,0 0,0 1,-1-1,1 1,0-1,0 1,0-1,0 1,0-1,0 1,0-1,0 1,0-1,0 0,0 1,0-1,0 1,0-1,1 1,-1-1,0 1,0-1,0 0,1 1,-1-1,0 1,1-1,-1 0,0 1,1-1,-1 0,0 1,1-1,-1 0,0 0,1 1,-1-1,1 0,-1 0,1 0,-1 0,1 0,-1 1,35 8,-29-8,240 61,-244-61,4 1,0 0,-1-1,1 2,-1-1,0 1,1 0,-1 0,0 0,-1 1,1-1,-1 1,0 1,1-1,1 4,-6-6,0 0,0 0,0 0,-1 0,1 0,0-1,-1 1,0 0,1 0,-1 0,0-1,0 1,0 0,0-1,-1 1,1-1,0 1,0-1,-1 0,1 0,-1 1,0-1,1 0,-1 0,0 0,1-1,-1 1,0 0,0-1,0 1,0-1,1 1,-1-1,0 0,-1 0,-27 9,-2-1,1-2,-1-1,0-1,0-2,0-1,-10-2,-5-3</inkml:trace>
  <inkml:trace contextRef="#ctx0" brushRef="#br0" timeOffset="1653.879">1238 303,'-2'0,"1"2,3 1,6 0,2-1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1.6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1,'0'9,"0"16,0 18,0 14,0 12,0 7,0 4,0-3,0-7,0-12,0-15</inkml:trace>
  <inkml:trace contextRef="#ctx0" brushRef="#br0" timeOffset="749.535">435 41,'-47'55,"-2"-1,-2-2,-45 34,27-25,66-58,2-2,-1-1,1 0,0 1,0-1,0 1,-1-1,1 1,0 0,0 0,0-1,0 1,0 0,0 0,0 0,1 0,-1 0,0 0,0 0,1 0,-1 1,1-1,-1 0,1 0,0 0,-1 1,1-1,0 0,0 0,-1 1,1-1,0 0,1 1,-1-1,0 0,0 0,0 1,1-1,-1 0,1 0,-1 1,1-1,-1 0,1 0,0 0,0 1,133 26,-113-21,0 1,0 1,-1 0,0 2,-1 0,16 13,-25-17,1-1,-1 0,1-1,0 0,1-1,-1 0,1-1,0 0,0-1,0 0,0-1,0 0,0-1,0 0,0-1,0 0,0-1,0-1,0 0,-1 0,1-1,2-2,-9 3,0 0,0-1,-1 0,1 1,-1-1,0-1,0 1,-1-1,1 1,-1-1,0 0,0 0,-1-1,0 1,1 0,-2-1,1 0,-1 1,0-1,0 0,0 0,-1 1,0-1,0 0,0 0,-1 0,0 1,0-1,-1-1,2 6,0 1,-1-1,1 1,-1-1,1 1,0-1,-1 1,1-1,0 1,-1-1,1 1,0-1,0 1,0-1,-1 1,1-1,0 1,0-1,0 0,0 1,0-1,0 1,0-1,0 1,0-1,0 0,1 1,-1-1,0 1,0-1,0 1,1-1,-1 1,0-1,1 1,-1-1,0 1,1-1,-1 1,1 0,-1-1,1 1,-1 0,1-1,-1 1,1 0,-1 0,1-1,-1 1,1 0,-1 0,1 0,-1 0,1 0,0-1,-1 1,1 0,-1 0,1 1,-1-1,1 0,0 0,-1 0,1 0,-1 0,1 1,-1-1,1 0,-1 0,29 8,-1 0,0 1,-1 2,0 1,-1 1,5 5,36 34,-65-49,0-1,0 0,0 1,0-1,-1 1,1-1,-1 1,0 0,1 0,-1 0,-1 0,1-1,0 1,-1 0,1 0,-1 1,0-1,0 0,0 0,0 0,-1 0,1 0,-1 0,0 0,0-1,-1 3,-4 3,0 0,-1 0,1 0,-2-1,1 0,-1-1,0 0,0 0,-1 0,0-1,0-1,0 0,-1 0,1 0,-8 1,-21 10,38-15,-1 0,1 0,0 0,-1 0,1 0,-1 0,1 0,0 0,-1 0,1 0,0 0,-1 0,1 0,-1 1,1-1,0 0,-1 0,1 0,0 0,0 1,-1-1,1 0,0 0,-1 1,1-1,0 0,0 1,-1-1,1 0,0 0,0 1,0-1,0 1,-1-1,1 0,0 1,0-1,0 0,0 1,0-1,0 0,0 1,0-1,0 1,0-1,0 0,0 1,0-1,0 0,1 1,-1-1,0 0,0 1,0-1,1 0,-1 1,0-1,0 0,0 1,1-1,-1 0,0 0,1 1,-1-1,0 0,1 0,-1 1,30 9,-22-8,-6-2,10 3,1 0,-1 0,-1 1,1 0,-1 1,1 1,-1 0,-1 0,1 1,-1 0,-1 1,1 0,-1 1,4 5,-11-12,0 1,-1 0,0 0,0-1,0 1,0 0,0 0,0 0,-1 0,1 0,-1 0,0 0,0 1,0-1,0 0,-1 0,1 0,-1 0,0 0,0 0,0 0,0-1,0 1,-1 0,1 0,-1-1,0 1,0-1,0 0,0 1,0-1,-1 0,-4 5,-1 0,0-1,0-1,-1 1,1-1,-1-1,-1 1,1-2,-4 2,-95 12,83-18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1:17.39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1 120,'619'-25,"989"-13,-937 20,-544 9,-105 4,-22 4,0 0,0 1,0-1,0 0,0 1,0-1,0 0,0 1,0-1,-1 1,1-1,0 1,0-1,-1 0,1 1,0-1,-1 1,1-1,-1 1,1-1,0 1,-1 0,1-1,-1 1,0 0,1-1,-1 1,1 0,-1-1,1 1,-1 0,0 0,1 0,-1 0,1 0,-1-1,0 1,0 0,0 0,-13-7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2:45.57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36,'41'-18,"-35"16,-4 0,1 0,-1 1,1-1,-1 1,1 0,0-1,-1 1,1 1,0-1,0 0,0 1,-1-1,1 1,0 0,0 0,0 0,0 0,0 1,-1-1,1 1,0-1,0 1,0 0,-1 0,1 1,-1-1,1 0,-1 1,1 0,-1-1,0 1,0 0,0 0,0 0,1 2,2 8,-1 1,0 0,-1 0,-1 0,0 1,-1-1,0 0,-1 1,-1-1,0 4,0-3,-23 238,26-221,-2-31,0 1,0-1,0 0,0 1,0-1,0 1,1-1,-1 0,0 1,0-1,0 1,1-1,-1 0,0 1,0-1,1 0,-1 1,0-1,1 0,-1 0,0 1,1-1,-1 0,1 0,-1 0,0 1,1-1,-1 0,1 0,-1 0,1 0,-1 0,0 0,1 0,-1 0,1 0,-1 0,1 0,-1 0,0 0,1 0,-1 0,1-1,-1 1,0 0,1 0,-1 0,1-1,-1 1,0 0,1 0,-1-1,0 1,1 0,-1-1,0 1,0 0,0-1,1 1,-1-1,0 1,0 0,0-1,16-17,-2-1,-1-1,0 0,-1-1,3-10,6-9,137-240,-148 266,-16 38,-8 8,2 1,1 0,2 1,1 0,2 1,-1 15,6-33,0 1,1-1,1 0,0 0,1 1,1-1,1 0,0-1,2 1,-1-1,2 0,0 0,1-1,2 2,-8-13,0 1,1-1,-1 0,1 0,0 0,1 0,-1-1,0 1,1-1,0 0,0 0,0 0,0 0,0-1,1 0,-1 0,1 0,0 0,-1-1,1 1,0-1,0 0,0-1,0 1,0-1,-1 0,5-1,-6-1,-1 0,0 0,0 0,1-1,-1 1,-1-1,1 1,0-1,-1 0,1 0,-1 0,0 0,0 0,0 0,0 0,0 0,-1 0,0 0,1 0,-1 0,0-1,-1 0,3-17</inkml:trace>
  <inkml:trace contextRef="#ctx0" brushRef="#br0" timeOffset="266.287">211 260,'-16'-7,"-2"-2,5 0,13 5,17 4,16 3,19 3,14 0,9-1,1 0,-9-3,-12 2,-19 2,-17 0,-12-1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2:53.8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67,'2'0,"6"-2,7-1,11 0,10-1,12-3,13 0,10-1,7 1,-2 2,-6 1,-12 1,-12 2,-15-1,-10-3,-8-1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2:52.9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54,'0'-2,"1"0,-1 0,1 0,0-1,-1 1,1 0,0 0,0 0,0 0,0 0,1 1,-1-1,0 0,1 1,0-1,-1 1,1-1,0 1,-1-1,1 1,0 0,0 0,0 0,0 0,0 1,0-1,1 0,-1 1,0-1,66-7,-65 8,-1 0,0 0,0 1,0-1,0 1,1 0,-1-1,0 1,0 0,0 0,0 0,-1 1,1-1,0 0,0 1,-1-1,1 1,-1 0,1-1,-1 1,0 0,0 0,0 0,0 0,0 0,0 0,0 0,-1 0,1 1,-1-1,1 0,-1 0,0 2,-1 77,-46 103,47-183,0-1,-1 0,1 1,-1-1,1 1,0-1,-1 1,1-1,0 1,-1 0,1-1,0 1,0-1,0 1,0 0,0-1,-1 1,1-1,0 1,0 0,0-1,1 1,-1-1,0 1,0 0,0-1,0 1,1-1,-1 1,0-1,0 1,1 0,-1-1,0 1,1-1,-1 1,1-1,-1 0,0 1,1-1,-1 1,1-1,-1 0,1 0,0 1,-1-1,1 0,-1 0,1 1,-1-1,1 0,0 0,-1 0,1 0,0 0,-1 0,1 0,-1 0,1 0,0 0,-1 0,1-1,-1 1,1 0,-1 0,1-1,0 1,-1 0,1 0,-1-1,13-11,-2 0,0-1,0-1,-1 0,-1 0,-1-1,0 0,0 0,-2-1,5-13,29-105,-30 124,-9 29,-42 198,40-211,1-1,0 0,0 1,1-1,0 1,0-1,0 0,0 1,1-1,0 0,0 0,0 0,1 0,-1-1,1 1,0-1,1 1,-1-1,1 0,0 0,0-1,0 1,0-1,1 0,-1 0,1 0,0-1,0 1,0-1,0 0,0-1,0 1,0-1,1 0,3 0,-5 0,0 0,0-1,0 1,1-1,-1 0,0 0,0-1,0 1,0-1,0 0,0 0,0 0,0 0,0-1,0 1,-1-1,1 0,-1 0,3-3,1-3</inkml:trace>
  <inkml:trace contextRef="#ctx0" brushRef="#br0" timeOffset="249.035">53 238,'11'0,"13"0,11-2,9-3,7-3,5-2,2-2,-3 1,-6 3,-9 2,-11 0,-11 2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2:54.94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37,'12'-6,"-1"1,1 0,0 0,0 2,1-1,-1 1,1 1,0 1,-1-1,1 2,3 0,-13 0,-1 1,1 0,0-1,0 1,0 0,-1 0,1 1,0-1,-1 0,0 1,1 0,-1 0,0-1,1 1,-1 0,0 1,-1-1,1 0,0 1,-1-1,1 1,-1-1,0 1,0-1,0 1,0 0,0 0,0 0,-1 1,5 87,-20 76,14-166,1 0,0-1,-1 1,1 0,0 0,0 0,0 0,0 0,0 0,0 0,0 0,0 0,0 0,0 0,0 0,0-1,1 1,-1 0,0 0,1 0,-1 0,1 0,-1-1,1 1,-1 0,1 0,0-1,-1 1,1 0,0-1,0 1,-1-1,1 1,0-1,0 1,0-1,0 0,-1 1,1-1,0 0,0 0,0 1,0-1,0 0,0 0,0 0,0 0,0 0,0 0,0-1,0 1,-1 0,1 0,0-1,0 1,0 0,0-1,0 1,0-1,8-8,0 0,-1-1,0 0,-1 0,0-1,-1 0,0 0,0-1,-1 1,-1-1,1-3,39-167,-43 261,-5-23,1-44,1 0,0 0,0 0,2 1,-1-1,2 1,0-1,0 0,1 0,0 1,1-1,1-1,0 1,1 0,0-1,0 0,1 0,1-1,3 6,42 11,-50-26,-1-1,1 1,0-1,-1 1,1-1,0 0,-1 0,1 1,0-1,-1 0,1-1,0 1,-1 0,1 0,0-1,-1 1,1-1,0 1,-1-1,1 0,-1 0,1 0,-1 0,0 0,1 0,-1 0,0 0,0 0,0 0,0-1,0 1,1-1,1-7</inkml:trace>
  <inkml:trace contextRef="#ctx0" brushRef="#br0" timeOffset="286.505">93 221,'-5'-2,"1"-1,8 0,12 1,15 0,15 1,14-2,7-2,4-3,-2 0,-5-1,-10 1,-11 2,-15 2,-13 2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10.51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53,'2'0,"8"0,8 0,13 0,14 0,16 0,14-2,16-3,9-1,7-2,-1 2,-5-2,-13 1,-15 2,-19 2,-19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08.97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281 2,'2'20,"1"15,0 12,-1 6,-2 2,-4 2,-4 0,-2-3,0-5,0-5,2-6,1-7,3-7,-1-7,1-9,1-8,1-5</inkml:trace>
  <inkml:trace contextRef="#ctx0" brushRef="#br0" timeOffset="322.138">18 106,'-4'-7,"0"-1,6-1,9 3,9 1,12 2,13 1,9 2,9-3,6-2,1-2,-2-1,-6 1,-8 2,-15 5,-13 3,-11 2</inkml:trace>
  <inkml:trace contextRef="#ctx0" brushRef="#br0" timeOffset="771.898">426 593,'21'-42,"1"1,2 1,2 1,29-33,-55 71,0 1,0-1,0 1,0-1,1 1,-1-1,0 1,0 0,1-1,-1 1,0-1,0 1,1 0,-1-1,0 1,1 0,-1-1,1 1,-1 0,0 0,1-1,-1 1,1 0,-1 0,1 0,-1 0,1-1,-1 1,1 0,-1 0,1 0,-1 0,1 0,-1 0,1 0,-1 0,1 1,-1-1,0 0,1 0,-1 0,1 0,-1 1,1-1,-1 0,0 0,1 1,-1-1,1 0,-1 1,0-1,1 0,-1 1,0-1,0 1,1-1,-1 0,0 1,0-1,5 33,-8 311,3-325</inkml:trace>
  <inkml:trace contextRef="#ctx0" brushRef="#br0" timeOffset="2939.74">97 27,'27'-10,"405"-6,-419 20,-35 3,-70 9,0-3,-87 0,36-21,111 4,23 3,29-1,425-33,-261 34,-162 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07.0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351 2,'-16'-1,"0"0,0 1,0 1,0 1,0 0,0 1,1 0,-1 1,1 1,0 1,0 0,0 1,-5 4,11-6,0 1,0 0,1 0,-1 1,1 0,1 0,0 1,0 0,0 0,1 1,0 0,1 0,0 0,0 1,1 0,0 0,1 0,0 0,1 0,-1 8,2-13,1-1,0 1,0 0,0-1,1 1,0 0,0-1,0 1,0-1,1 1,0-1,-1 0,2 0,-1 0,0 0,1 0,0 0,0-1,0 1,0-1,1 0,-1 0,1 0,-1 0,1 0,2 0,118 46,-99-42,-3 0,-3-2,0 1,0 0,-1 2,0 0,0 1,-1 1,5 4,-20-14,0 1,-1 0,1 0,-1 0,1 0,-1 0,0 0,1 1,-1-1,0 0,0 1,0-1,0 1,0-1,0 1,0-1,0 1,-1 0,1-1,-1 1,1 0,-1-1,0 1,1 0,-1 0,0 0,0-1,0 1,0 0,-1 0,1-1,-1 1,1 0,-1 0,1-1,-1 1,0 0,0-1,1 1,-1-1,-1 1,1-1,0 0,0 1,-1 0,-8 3,0-1,0 0,0 0,-1-1,0 0,1 0,-1-1,0-1,0 0,0-1,0 0,-10-1,17 1,0 0,0 0,1 0,-1 0,0-1,0 1,0-1,1 0,-1 0,1-1,-1 1,1-1,-1 0,1 0,0 0,-1 0,1 0,0-1,1 1,-2-2,4 3,0 0,0-1,0 1,0-1,0 1,1 0,-1-1,0 1,1-1,-1 1,0 0,1 0,0-1,-1 1,1 0,0 0,0-1,-1 1,1 0,0 0,0 0,0 0,0 0,1 1,-1-1,0 0,0 0,0 1,1-1,-1 1,0-1,1 1,-1-1,0 1,1 0,-1 0,1 0,-1 0,0 0,1 0,-1 0,1 0,221-36,-202 34,0-1,-1-2,0 0,0-1,0-1,-1 0,0-2,0 0,-1-1,0-1,-1-1,-1 0,3-3,-18 14,1 0,-1 0,1 0,-1-1,0 1,0 0,1 0,-1-1,0 1,0-1,0 1,0-1,-1 1,1-1,0 0,-1 1,1-1,-1 0,1 0,-1 1,0-1,0 0,0 0,0 0,0 1,0-1,0 0,-1 0,1 1,0-1,-1 0,0 1,1-1,-1 0,0 1,0-1,0 1,0-1,0 1,-1-1,-4 0,0 1,-1 0,1 0,0 1,0 0,-1 0,1 1,0-1,-1 1,1 0,0 1,0 0,0 0,0 0,0 1,1 0,-1 0,1 0,0 0,0 1,0 0,0 0,0 1,1-1,0 1,-1 2,3-5,0 0,0 1,1-1,-1 1,1-1,-1 1,1 0,0-1,0 1,0 0,1 0,-1 0,1 0,-1 0,1 0,0 0,0 0,0 0,1 0,-1 0,1 0,-1-1,1 1,0 0,0 0,0 0,1-1,-1 1,1-1,-1 1,1-1,0 1,0-1,0 0,0 0,0 0,1 0,-1 0,1-1,-1 1,1-1,0 1,15 6,0-1,0 0,1-2,-1 0,1-1,0-1,1-1,-1 0,10-1,-20-1,87 5,-4-3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07.8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0 144,'156'7,"-2"7,9 7,42 5,-6-14,186-12,-343-1,288-12,-201 26,-36-13,-75-7,-15 1</inkml:trace>
  <inkml:trace contextRef="#ctx0" brushRef="#br0" timeOffset="412.407">1501 0,'50'37,"-25"-25,0-1,0-2,1 0,1-2,12 2,25 7,-45-10,-5-4,-1 2,1 0,-1 0,-1 1,1 1,-1 0,0 1,0 0,0 1,0 1,-10-6,0-1,1 0,-1 1,-1 0,1-1,0 1,-1 0,1 0,-1 0,0 0,0 0,0 0,-1 0,1 0,-1 1,1-1,-1 0,0 0,0 1,0-1,-1 0,1 0,-1 0,0 1,0-1,0 0,0 0,-1 0,1-1,-1 1,0 0,1 0,-3 1,-78 78,21-43,-1-3,-2-2,-1-3,-61 20,33-19,62-24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14.2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81,'18'-7,"17"-4,16-3,13-1,8 2,2 3,-3 4,-9 2,-14 4,-13 3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14.9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 13,'-5'-2,"4"-1,6 0,11 3,14 1,16 1,13 0,9-1,6 0,-2 0,-8-1,-11-2,-14-3,-14-1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3:14.0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49 3,'0'-3,"0"5,-2 5,-1 9,-2 8,0 8,0 3,0 4,0 2,1-3,1-2,1-3,1-5,-1-7,-1-10,0-6</inkml:trace>
  <inkml:trace contextRef="#ctx0" brushRef="#br0" timeOffset="616.399">220 200,'67'-6,"41"5,-105 2,-1-1,1 1,-1-1,0 1,1 0,-1 0,0 0,0 0,1 0,-1 0,0 1,0-1,0 1,-1-1,1 1,0 0,-1 0,1 0,-1 0,1 0,-1 0,0 0,0 0,0 1,0-1,0 0,-1 1,1-1,-1 0,1 1,-1-1,0 1,0-1,0 1,0-1,0 1,-1-1,1 0,-1 1,0-1,0 1,-6 13,-1 0,0-1,-1 0,-1-1,0 0,-1 0,0-1,-1-1,-12 10,-49 60,72-82,0 1,0-1,0 1,1-1,-1 1,0-1,1 1,-1 0,0 0,1-1,-1 1,1 0,-1 0,1 0,-1-1,1 1,0 0,-1 0,1 0,0 0,0 0,0 0,0 0,-1 0,1 0,1 0,-1 0,0 0,0 0,0 0,0-1,1 1,-1 0,0 0,1 0,-1 0,1 0,-1 0,1-1,-1 1,1 0,0-1,-1 1,1 0,0-1,-1 1,1 0,0-1,0 1,0-1,0 0,-1 1,1-1,0 0,0 1,0-1,0 0,0 0,0 0,0 0,0 0,0 0,0 0,0 0,0 0,23 2,1-2,-1 0,1-1,-1-2,0 0,1-2,8-3,5-4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3.44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48 443,'0'-336,"0"327,0 4,1-1,-1 0,0 1,-1-1,1 1,-1-1,0 1,0-1,-1 1,0 0,0-1,0 1,-1 0,1 0,-1 1,0-1,-1-1,3 6,1 0,-1 0,1-1,-1 1,0 0,1 0,-1 0,1-1,-1 1,1 0,-1 0,0 0,1 0,-1 0,1 0,-1 0,1 0,-1 1,0-1,1 0,-1 0,1 0,-1 1,1-1,-1 0,1 0,-1 1,1-1,-1 0,1 1,0-1,-1 1,1-1,0 1,-1-1,1 1,0-1,-1 1,1-1,0 1,0-1,-1 1,1-1,0 1,0-1,0 1,0 0,0-1,0 1,0-1,0 1,0-1,0 1,0 33,2-31,0 0,0 1,0-1,0 0,0 0,1-1,-1 1,1 0,0-1,0 1,0-1,0 0,0 0,1 0,-1-1,0 1,1-1,0 0,-1 0,1 0,0 0,-1 0,1-1,89 4,-68-6,-22 1,0 0,1 0,-1 1,0-1,0 1,1 0,-1 0,0 0,1 0,-1 0,0 1,0-1,1 1,-1 0,0 0,0 0,0 1,0-1,0 1,-1 0,1-1,0 1,-1 0,1 1,-1-1,1 0,1 3,3 11,0 1,-1 0,-1 0,0 0,-2 0,0 1,0-1,-2 6,2 2,15 118,-3 132,-25-152,9-118,0 0,0 0,-1 0,0 0,0 0,0-1,0 1,0-1,-1 1,0-1,0 0,0 0,-1 0,1-1,-1 1,0-1,0 0,0 0,0 0,-1 0,1-1,-3 2,4-4,-1 1,1 0,0-1,-1 1,1-1,0 0,-1 0,1 0,0 0,0-1,-1 0,1 1,0-1,0 0,0-1,0 1,0 0,0-1,0 0,0 1,0-1,1-1,-1 1,1 0,0 0,-1-1,1 0,-46-79,44 74,0 0,1-1,0 1,0-1,1 1,0-1,1 0,-1 0,2 0,0 0,0 0,0 0,1 0,0 0,1 0,0 0,1 1,-1-1,2 1,-1 0,1-1,0 2,1-1,0 0,0 1,6-6,6 1,1 1,0 1,1 0,0 2,1 0,0 1,0 1,1 1,-1 0,1 2,0 1,14-1,-22 2,2-1,-1 0,1 1,0 1,0 0,0 1,0 0,-1 1,10 3,-18-2,0-1,-1 1,0 0,0 0,0 1,0-1,0 1,-1 0,1 0,-1 1,0 0,-1-1,1 1,-1 0,0 1,0-1,-1 0,1 1,-1 0,0-1,-1 1,1 0,-1 0,0 0,-1 0,0 0,0 0,0 0,0 0,-1 0,0 0,0 0,-1 0,0 0,0-1,0 1,-1 0,-70 117,38-72,33-48,1-2,0 0,0-1,0 1,0 0,0 0,0 0,1 0,-1 0,0 0,0 1,1-1,-1 0,1 0,-1 0,1 1,0-1,0 0,-1 0,1 1,0-1,0 0,0 0,0 1,0-1,0 0,1 1,-1-1,0 0,1 0,-1 1,1-1,-1 0,1 0,0 0,-1 0,1 0,0 0,0 1,7 0,0 0,0-1,0 1,0-2,0 1,0-1,0 0,0-1,0 0,0 0,2-1,8 0,255-34,-216 29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6.16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13,'22'-2,"15"-1,9 0,6 1,2 0,-3 1,-7 3,-12 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6.41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0,'20'5,"16"1,13 0,6-4,4-4,-9-2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4.04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82 1,'0'16,"0"16,0 11,-2 9,-4 5,-2 2,-2 1,-2-2,1-3,3-7,2-8,5-11,2-12</inkml:trace>
  <inkml:trace contextRef="#ctx0" brushRef="#br0" timeOffset="382.974">410 41,'-23'32,"-2"-1,-1-1,-1-1,-2-1,-1-2,-1-1,-2 0,-145 91,170-106,34-16,-13 3,-5 1,1 0,-1 1,1 0,0 0,-1 1,1 0,0 1,-1 0,1 0,0 1,-1 0,0 1,1-1,-1 2,0-1,0 1,-1 0,1 1,-1 0,4 3,48 55,-54-56,0 1,0-1,1 1,0-1,0-1,0 1,1-1,0 0,1-1,-1 0,1 0,0-1,0 1,0-2,1 1,-1-1,1-1,0 1,0-1,0-1,0 0,0 0,2-1,19-6,-2-3</inkml:trace>
  <inkml:trace contextRef="#ctx0" brushRef="#br0" timeOffset="681.178">621 409,'219'3,"-216"-3,-1 0,0 0,0 0,0 1,0-1,0 1,1-1,-1 1,0 0,0 0,0 0,0 0,-1 0,1 0,0 0,0 1,-1-1,1 1,-1-1,1 1,-1 0,1-1,-1 1,0 0,0 0,0 0,0 0,0 0,-1 0,1 0,-1 0,1 0,-1 1,0-1,0 0,1 0,-2 0,1 1,0-1,0 0,-1 0,1 0,-1 0,0 0,1 0,-1 0,0 0,0 0,0 0,-1 0,-12 22,-2-2,0 0,-1 0,-1-2,-1 0,-1-2,-1 0,-4 3,-29 26,51-44,1-3,1 1,-1 0,1 0,0 0,-1 0,1 0,0 0,-1 0,1 0,0 0,0 1,0-1,0 0,0 1,0-1,0 1,1-1,-1 1,1-1,-1 1,1-1,-1 1,1 0,0-1,0 1,0 0,0-1,0 1,0 0,0-1,0 1,1 0,-1-1,1 1,-1 0,6 0,0 1,0-1,0 0,0 0,0-1,0 0,0 0,1 0,-1-1,0 0,1 0,-1 0,5-2,-3 2,168-26,-121 13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7.42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225 0,'-23'14,"1"1,0 1,1 1,0 0,2 2,0 0,-1 4,13-13,0-1,1 1,0 1,1-1,0 1,1 0,0 0,0 1,2-1,-1 1,1-1,1 1,0 0,1 0,0 0,1-1,0 1,1 2,5 25,2 0,1 0,2-1,13 27,7 13,-17-47,-1 0,-1 1,-2 0,-1 0,-2 1,-1 1,-1-1,-2 1,-2 0,-1 0,-3 31,-4-39,-1-1,-1 1,-1-1,-1-1,-1 0,-1 0,-1-1,-2-1,0 0,-1-1,-19 19,33-38,-1 1,0 0,1 0,-1 0,1 0,0 1,0-1,0 0,1 1,-1-1,1 1,0 0,0-1,0 1,0 0,1 0,-1 0,1 0,0-1,0 1,1 0,-1 0,1 0,0 0,0-1,0 1,0 0,0-1,1 1,1 2,23 42,-11-21,-1 1,-1 0,-2 1,-1 0,2 8,-6 11,-1 1,-3 0,-2-1,-2 1,-2 0,-2-1,-2 1,-12 37,-22 180,41-255,-1 0,1 0,1 0,0-1,1 1,0 0,0 0,1 0,1-1,0 1,0-1,1 0,0 0,1 0,0-1,1 1,0-1,0 0,1-1,0 0,0 0,1 0,0-1,1 1,92 27,-51-27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15.2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0 343,'2'-2,"6"-1,7 0,13 1,11 0,9 1,9 1,0 0,-2 0,-9 2,-11 1</inkml:trace>
  <inkml:trace contextRef="#ctx0" brushRef="#br0" timeOffset="336.75">93 647,'20'0,"18"0,11 0,9 0,1 0,-10 0</inkml:trace>
  <inkml:trace contextRef="#ctx0" brushRef="#br0" timeOffset="16870.362">895 54,'-2'6,"-1"12,-2 12,-1 9,2 10,0 7,2 5,1 2,-2-1,0-3,1-6,0-8,0-9,1-11</inkml:trace>
  <inkml:trace contextRef="#ctx0" brushRef="#br0" timeOffset="17119.695">539 1,'7'2,"11"4,16 0,13-1,13-1,8-2,5 0,1-1,-3-1,-14 0</inkml:trace>
  <inkml:trace contextRef="#ctx0" brushRef="#br0" timeOffset="17402.937">1185 554,'-3'16,"-2"9,-1 10,1 5,1 3,1 1,2-1,0-1,1-2,0-7,0-8</inkml:trace>
  <inkml:trace contextRef="#ctx0" brushRef="#br0" timeOffset="17651.783">1356 462,'18'0,"14"0,12 0,8 0,6 0,0 0,-1 0,-5-3,-6 0,-12 1</inkml:trace>
  <inkml:trace contextRef="#ctx0" brushRef="#br0" timeOffset="17889.148">1671 252,'-2'18,"-1"14,0 12,1 8,1 6,0 0,0-1,1-5,0-11</inkml:trace>
  <inkml:trace contextRef="#ctx0" brushRef="#br0" timeOffset="18132.011">2211 199,'0'15,"0"15,0 9,0 8,0 6,0 0,0 1,-3-3,0-6,1-5,-1-8,2-9</inkml:trace>
  <inkml:trace contextRef="#ctx0" brushRef="#br0" timeOffset="18368.38">2001 119,'-9'-4,"-1"-2,6 0,13 2,18 1,17-1,16 0,12 0,8 2,2 3,-14 1</inkml:trace>
  <inkml:trace contextRef="#ctx0" brushRef="#br0" timeOffset="18664.586">2501 501,'15'28,"17"26,-3 1,-3 1,17 54,-42-109,0 1,0-1,0 1,0-1,-1 1,1 0,-1-1,1 1,-1 0,0-1,0 1,1 0,-1 0,0-1,-1 1,1 0,0-1,0 1,-1 0,1-1,-1 1,1 0,-1-1,0 1,0-1,0 1,1-1,-1 1,-1-1,1 0,0 1,0-1,0 0,-1 0,1 0,-1 0,0 1,-5-1,0 1,0-1,0 0,0-1,0 0,0 0,0 0,0-1,0 0,0 0,0-1,-7-2,-24-7</inkml:trace>
  <inkml:trace contextRef="#ctx0" brushRef="#br0" timeOffset="18920.901">2553 436,'18'-7,"12"-4,9-1,6 0,4 2,1 1,-2 1,-8 2</inkml:trace>
  <inkml:trace contextRef="#ctx0" brushRef="#br0" timeOffset="19171.744">3027 409,'23'0,"13"0,13 0,6-2,5-1,2 0,-1-2,-5 1,-6 0,-11-1,-11 0</inkml:trace>
  <inkml:trace contextRef="#ctx0" brushRef="#br0" timeOffset="19421.075">3395 172,'-4'14,"-4"13,-1 13,2 9,-1 5,1 4,2 2,0-3,0-5,1-6,2-6,0-11</inkml:trace>
  <inkml:trace contextRef="#ctx0" brushRef="#br0" timeOffset="19667.497">3803 186,'5'16,"3"15,1 13,-2 9,-1 5,-3 1,0 0,-2-5,-3-8,-2-8,1-9</inkml:trace>
  <inkml:trace contextRef="#ctx0" brushRef="#br0" timeOffset="19838.571">3541 93,'17'-4,"21"-2,20-2,19-2,16 1,9 2,1 2,-15 2</inkml:trace>
  <inkml:trace contextRef="#ctx0" brushRef="#br0" timeOffset="20322.278">4251 370,'-5'15,"0"0,1 0,1 0,0 1,2-1,-1 1,2 0,0-1,1 1,0 0,2-1,0 1,0-1,1 0,1 0,1 0,0-1,1 0,0 0,8 11,94 95,-109-119,1 0,0 0,-1 0,1 0,-1 0,0 0,1 0,-1 0,0 0,1 0,-1 0,0 0,0 0,0 1,0-1,0 0,0 0,0 0,-1 0,1 0,0 0,-1 0,1 0,0 0,-1 0,0 0,1 0,-1 0,1 0,-1 0,0 0,0 0,1 0,-1-1,0 1,0 0,0-1,0 1,0-1,0 1,0-1,0 1,0-1,0 0,0 1,0-1,-2 0,-55 11,57-11,-9 2,-1-1,0 0,-1-1,1 0,0-1,0 0,0-1,1 0,-1 0,0-1,1-1,-1 0,1 0,0-1,1 0,-1-1,-8-7,17 12,-1-1,1 0,-1 0,1 0,0 1,0-2,0 1,0 0,0 0,1 0,-1 0,1 0,-1-1,1 1,0 0,0 0,0-1,0 1,0 0,0 0,1-1,-1 1,1 0,0 0,-1 0,1 0,0 0,0 0,0 0,1 0,-1 0,0 0,1 0,-1 1,1-1,64-58,-60 55,73-50,-61 45,0-1,0-1,-1 0,0-1,-1-1,-1 0,0-1,-1-1,-1 0,-1-1,0-1,-1 0,0 0,2-9,-12 24,1 0,-1 0,0 0,0-1,-1 1,1 0,-1 0,0-1,1 1,-1 0,-1 0,1-1,0 1,-1 0,0 0,0-1,0 1,0 0,0 0,0 0,-1 0,0 0,1 1,-1-1,0 0,0 1,-1 0,1-1,0 1,-1 0,0 0,1 0,-1 0,0 1,0-1,0 1,0 0,0-1,0 1,0 1,-1-1,1 0,-1 1,-7 1,-1 1,1 0,0 1,0 0,0 0,0 1,1 1,-1 0,1 1,0-1,1 2,-1 0,1 0,1 0,-1 1,1 0,1 1,-1 0,1 0,-1 4,-29 37,7-4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07.8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42 382,'1'-74,"1"35,-2 0,-1 0,-2 0,-2 1,-5-18,-15-2,39 72,6-3,0-1,1-1,1-1,-1 0,1-2,9 2,76 25,-102-32,0 1,0 0,0 0,0 1,-1 0,1 0,-1 0,1 0,-1 0,0 1,0 0,-1 0,1 0,-1 0,0 1,0-1,0 1,-1 0,1 0,-1 0,0 0,-1 0,1 0,-1 0,0 1,0-1,-1 4,0-6,0 2,-1-1,1 0,-1 0,1 1,1-1,-1 0,1 0,-1 1,1-1,0 0,1 0,-1 0,1 0,0 0,0 0,0-1,0 1,0-1,1 1,0-1,0 0,0 0,0 0,0 0,0-1,1 1,0-1,0 1,7-1,1 1,-1-2,1 1,0-2,-1 1,1-2,0 1,0-2,-1 0,1 0,-1-1,0 0,0-1,0 0,0-1,0 0,7-6,-10 7,0 0,-1-1,0 0,0 0,0-1,0 0,-1 0,0-1,0 0,-1 0,0 0,0 0,-1-1,0 0,0 0,-1 0,0 0,0-1,-1 1,0-1,0 0,-1 0,0 1,-1-1,0 0,0 0,-1 0,-1-3,2 11,0 0,0 0,0 0,0 0,0 0,0 0,-1-1,1 1,0 0,-1 0,1 0,-1 0,1 0,-1 0,1 0,-1 1,0-1,1 0,-1 0,0 0,0 1,0-1,1 0,-1 1,0-1,0 0,0 1,0-1,0 1,0 0,0-1,0 1,-1 0,1 0,0 0,0-1,0 1,0 0,0 1,0-1,0 0,0 0,0 0,-1 1,1-1,0 0,0 1,0-1,0 1,0-1,0 1,0 0,-5 4,1 0,0 1,0-1,0 1,1 0,0 1,0-1,0 1,1-1,0 1,1 0,-1 0,1 0,1 1,-1-1,1 0,0 1,1-1,0 0,0 6,2-9,-1 0,1 0,0 0,0 0,0 0,0 0,1-1,-1 1,1-1,0 0,0 0,0 0,1 0,-1 0,1-1,0 1,-1-1,1 0,0 0,0 0,1-1,90 25,17-20,-61-7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37.89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224 179,'2'0,"1"2,0 8,-3 10,-1 12,-3 9,-1 6,0 2,2 0,1-5,0-5,1-6,1-8,0-7</inkml:trace>
  <inkml:trace contextRef="#ctx0" brushRef="#br0" timeOffset="249.332">0 60,'7'-2,"11"-1,11-2,14-2,12-3,9-1,3 0,1 3,-4 5,-6 5,-14 2</inkml:trace>
  <inkml:trace contextRef="#ctx0" brushRef="#br0" timeOffset="668.26">566 429,'1'0,"-1"0,0 0,0 0,0 0,0 0,0 0,1 1,-1-1,0 0,0 0,0 0,0 0,0 1,0-1,0 0,0 0,0 0,1 1,-1-1,0 0,0 0,0 0,0 1,0-1,0 0,0 0,0 0,-1 1,1-1,0 0,0 0,0 0,0 1,0-1,0 0,0 0,0 0,24-2,-5-2,-10 2,0 0,1 0,-1 0,0 1,1 1,-1 0,1 0,-1 1,1 0,-1 0,0 1,1 1,3 1,-11-3,1 0,-1 1,0-1,0 1,-1 0,1 0,0-1,0 1,-1 0,1 0,-1 1,0-1,0 0,0 0,0 1,0-1,0 0,0 1,-1-1,1 1,-1-1,0 1,0-1,0 1,0 0,0-1,0 1,-1-1,1 1,-1-1,0 0,0 1,0 0,-42 75,11-40,-2-1,-1-2,-32 24,37-33,28-25,1-1,1 0,-1 1,0-1,0 0,1 0,-1 0,0 0,0 1,1-1,-1 0,0 1,1-1,-1 0,0 1,1-1,-1 1,1-1,-1 1,0-1,1 1,0 0,-1-1,1 1,-1-1,1 1,0 0,-1 0,1-1,0 1,0 0,-1 0,1-1,0 1,0 0,0 0,0-1,0 1,0 0,0 0,0-1,1 1,-1 0,0 0,0-1,1 1,-1 0,0-1,1 1,-1 0,0-1,1 1,-1 0,1-1,-1 1,1-1,0 1,-1-1,1 1,0-1,-1 0,1 1,0-1,27 3,0-2,0-1,0-2,0 0,3-3,-1 2,36-4,-7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40.0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1 156,'0'-3,"4"0,11 3,11 3,16 1,15 1,12 0,8 3,1 1,-1 0,-6 0,-10 2,-12-3,-15 1,-12-1</inkml:trace>
  <inkml:trace contextRef="#ctx0" brushRef="#br0" timeOffset="256.313">66 459,'20'0,"18"-2,16-1,12-1,9 2,2 0,-1 4,-1 2,-5 4,-6 3,-7-2,-12-1</inkml:trace>
  <inkml:trace contextRef="#ctx0" brushRef="#br0" timeOffset="635.823">698 11,'0'0,"0"-1,0 1,0 0,0-1,0 1,0-1,0 1,0 0,-1-1,1 1,0-1,0 1,0 0,0-1,-1 1,1 0,0-1,-1 1,1 0,0-1,0 1,-1 0,1 0,0-1,-1 1,1 0,-1 0,1 0,0-1,-1 1,1 0,-1 0,1 0,0 0,-1 0,1 0,-1 0,1 0,-1 0,1 0,0 0,-1 0,1 0,-1 0,1 0,0 1,-1-1,1 0,-1 0,1 0,0 1,-1-1,1 0,0 0,-1 1,1-1,0 0,0 1,-1-1,1 0,0 1,0-1,0 0,-1 1,1-1,0 1,0-1,0 1,8 31,8-8,0-1,2 0,1-2,0 0,2-1,0-1,1-1,22 14,233 162,-273-191,1 0,-1 1,0-1,0 1,0 0,-1 0,1 0,-1 1,0-1,0 1,-1 0,0 0,1 0,-1 0,-1 0,1 0,-1 0,0 1,0-1,0 0,-1 1,0-1,0 1,-1-1,1 1,-1-1,0 0,0 1,-1-1,0 0,0 0,-1 3,-9 7,0 0,0-1,-1 0,-1-1,-1 0,0-1,0-1,-1 0,0-1,-1-1,-5 1,15-6,-118 61,-2-5,-42 8,78-33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1.7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159 341,'-2'0,"0"0,0 0,0-1,0 1,0-1,0 1,0-1,0 0,0 0,1 0,-1 0,0 0,0 0,1-1,-1 1,1 0,-1-1,1 1,0-1,-1 0,1 1,0-1,0 0,0 0,1 0,-1 0,0 0,1 0,-1 0,1 0,-1 0,1 0,0 0,-1-1,-72-261,55 238,17 25,1 1,-1 0,1 0,-1 0,1-1,-1 1,1 0,-1 0,1 0,-1 0,1 0,-1 0,1 0,-1 0,0 0,1 0,-1 0,1 0,-1 1,1-1,-1 0,1 0,-1 0,1 1,-1-1,1 0,0 1,-1-1,1 0,-1 1,1-1,0 1,-1-1,1 0,0 1,0-1,-1 1,1-1,0 1,0-1,0 1,-1-1,1 1,0-1,0 1,0-1,0 1,0 0,0-1,0 1,0-1,0 1,1 0,-2 1,0 1,1 0,-1 0,1 0,0-1,0 1,0 0,0 0,1 0,-1-1,1 1,0 0,-1 0,1-1,1 1,-1 0,0-1,0 1,1-1,0 0,-1 1,1-1,0 0,0 0,0 0,0 0,1-1,-1 1,0-1,1 1,-1-1,1 0,0 0,-1 0,3 1,7 2,1-1,-1 0,1 0,0-1,0-1,0 0,5-1,21-2,1-2,-2-2,1-2,5-2,70-13,-113 22,1 0,-1 1,1 0,-1-1,1 1,-1 0,1 0,-1 0,1 0,-1 0,1 0,-1 0,1 0,-1 0,1 1,-1-1,1 1,-1-1,1 1,-1 0,0 0,1-1,-1 1,0 0,0 0,0 0,0 0,1 0,-1 1,-1-1,1 0,0 0,0 1,0-1,-1 0,1 1,-1-1,1 1,-1-1,1 1,-1-1,0 1,0-1,0 1,0-1,0 1,0-1,0 1,0-1,-1 1,1-1,-1 1,1-1,-1 1,0 0,-40 192,36-130,2 0,3 0,3 0,3 0,3 3,-9-62,4 121,-4-123,-1 1,0-1,0 1,0-1,0 1,0-1,-1 1,1-1,-1 0,0 0,0 0,0 0,-1 0,1 0,-1-1,1 1,-1-1,0 0,0 1,0-1,0-1,0 1,0 0,-1-1,1 1,-1-1,1 0,-1-1,1 1,-1 0,0-1,0 0,-2 0,0 0,-1 0,1-1,0 0,0 0,0 0,0-1,0 0,0 0,0-1,1 1,-1-1,1 0,-1-1,1 1,1-1,-1 0,0-1,1 1,0-1,0 0,0 0,1 0,-1 0,1-1,0-1,-3-5,0 1,1-1,1 0,0-1,1 1,0-1,1 1,0-1,1 0,0 0,1 0,1-5,0 11,1 1,-1-1,1 1,0 0,0 0,1 0,-1 0,2 0,-1 0,0 1,1-1,0 1,1 0,-1 1,1-1,0 1,0-1,0 1,0 1,1-1,0 1,-1 0,1 0,0 1,1 0,-1 0,0 0,20-4,1 0,-1 2,1 1,0 1,25 1,-24 0,1 1,-1 2,1 0,-1 2,0 2,0 0,16 7,-41-11,1-1,-1 1,1 1,-1-1,0 0,0 1,0 0,0 0,0 0,0 0,-1 0,0 0,1 1,-1-1,-1 1,1-1,0 1,-1 0,0 0,0 0,0 0,0 0,-1 0,1 0,-1 0,0 0,0 0,-1 2,0 7,0 1,-1 0,-1-1,0 1,-1-1,0 0,-6 11,-112 185,121-208,0 0,0 1,0-1,1 0,-1 1,0-1,1 1,-1 0,1-1,-1 1,1-1,0 1,0 0,-1-1,1 1,1 0,-1-1,0 1,0 0,0-1,1 1,-1-1,1 1,-1-1,1 1,0-1,0 1,0-1,-1 1,1-1,1 0,-1 0,0 1,0-1,0 0,1 0,-1 0,0 0,1 0,11 4,1-1,0-1,0 0,0 0,0-2,0 0,1 0,-1-1,8-2,6 2,148-1,-141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2.18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0,'9'0,"9"0,10 0,7 0,10 0,6 0,6 3,-1 0,-5 2,-9 2,-11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2.4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0,'20'9,"18"3,16 0,12-3,9-3,-10-2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4.13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1,'11'0,"15"0,16 0,18 0,15 0,11 0,9 0,2 2,-3 1,-17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4.79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 56,'0'1,"0"1,-1-1,1 1,0-1,1 1,-1 0,0-1,0 1,1-1,-1 1,1-1,-1 1,1-1,0 1,0-1,-1 0,1 1,0-1,0 0,0 0,0 0,1 0,-1 1,0-2,0 1,1 0,-1 0,0 0,1-1,-1 1,1 0,-1-1,1 1,-1-1,1 0,0 0,-1 1,1-1,-1 0,1 0,-1-1,1 1,0 0,-1 0,1-1,-1 1,1-1,-1 1,1-1,-1 0,0 1,1-1,-1 0,0 0,0 0,1 0,-1 0,0-1,0 1,1 0,-1 0,1 0,-1 0,1-1,-1 1,0 0,1 0,-1-1,0 1,0-1,0 1,0-1,0 0,-1 1,1-1,0 0,-1 1,1-1,-1 0,0 0,1 0,-1 0,0 1,0-1,0 0,0 0,-1 0,1 1,0-1,-1 0,1 0,-1 1,0-1,0 0,1 1,-1-1,0 0,0 1,-1 0,1-1,0 1,0 0,-1-1,1 1,-1 0,1 0,-1 0,1 0,-1 0,1 1,-1-1,0 0,0 1,1-1,-1 1,0 0,0-1,0 1,-1-1,1 0,-1 1,0-1,0 0,0 1,0 0,0 0,0 0,0 0,0 0,0 0,0 1,0 0,1-1,-1 1,0 0,0 1,1-1,-1 0,0 1,1-1,0 1,-1 0,1 0,0 0,0 0,0 0,0 0,0 1,0-1,1 1,-1-1,0 2,2-3,0 1,0-1,0 0,1 1,-1-1,0 1,1-1,-1 0,0 1,1-1,0 0,-1 0,1 1,0-1,-1 0,1 0,0 0,0 0,0 0,0 0,0 0,0 0,0-1,0 1,1 0,-1 0,0-1,1 1,21 11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5.2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9,'12'-3,"16"0,17 1,17 2,14 3,9 6,1 4,-13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6.29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1,'18'0,"21"0,27 2,27 4,21 2,17 2,9 2,-21-1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6.9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0,'0'2,"2"4,3 0,3-1,0-1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08.1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25 0,'-5'18,"-1"11,1 4,0 2,2-1,3-3,2-6,3-4,2-6,1-7,-2-6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7.46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14,'25'-4,"28"-2,27 2,21 5,13 1,5 4,-7-1,-22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8.36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0,'20'0,"18"0,13 3,14 0,12 2,10 2,7 3,-2-1,-17-2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7.2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79 0,'-7'13,"-4"12,0 10,1 6,3 5,2 1,3 2,0-3,0-5,-1-5,-1-7,-3-7,0-8</inkml:trace>
  <inkml:trace contextRef="#ctx0" brushRef="#br0" timeOffset="765.978">382 263,'13'27,"2"0,0-1,2-1,1 0,1-1,13 11,44 60,-75-94,0-1,0 1,-1-1,1 1,0 0,0-1,-1 1,1 0,0 0,-1 0,1 0,-1 0,1-1,-1 1,1 0,-1 0,0 0,1 0,-1 0,0 0,0 0,0 0,0 0,0 1,0-1,0 0,0 0,0 0,-1 0,1 0,0 0,-1 0,1 0,0 0,-1-1,1 1,-1 0,0 0,1 0,-1 0,0-1,1 1,-1 0,0-1,0 1,0 0,0-1,0 1,-11 1,0 0,0 0,0-1,0-1,0 0,0-1,0 0,0-1,1-1,-1 1,0-2,1 0,0 0,-9-5,16 8,0 0,0 0,0-1,0 1,1-1,-1 0,1 0,-1 0,1-1,0 1,0-1,0 1,0-1,0 0,1 0,-1-1,1 1,0 0,0-1,0 1,0-1,1 0,-1 0,1 0,0 1,0-1,0 0,1 0,0 0,-1 0,1 0,1-1,-1 1,1 0,-1 0,1 1,0-1,1 0,0-2,8-5,0 0,1 0,1 2,-1-1,2 2,-1-1,1 2,0-1,1 2,0 0,5-1,-6 1,21-9,-12 6,0-1,0-1,-1-1,0 0,9-9,-29 20,0 1,0-1,0 1,0-1,0 0,0 1,0-1,0 0,0 1,0-1,0 0,0 0,-1 0,1 0,0 0,-1 0,1 0,-1 0,1 0,-1 0,1 0,-1 0,0-1,0 1,1 0,-1 0,0 0,0-1,0 1,0 0,0 0,-1 0,1 0,0-1,0 1,-1 0,1 0,-1 0,1 0,-1 0,0 0,1 0,-1 0,0 0,1 0,-1 0,-1 0,-6-3,-1 1,1 0,-1 0,1 1,-1 0,0 0,0 1,0 0,0 1,0 0,0 1,0-1,0 2,-4 0,4-1,1 1,-1 0,1 0,0 1,0 0,0 0,0 1,0 0,1 0,0 1,0 0,0 0,-5 5,1 4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5.06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56 1,'-2'15,"-1"13,0 10,0 5,1 4,-1 3,0 0,-3-1,1-6,-1-5,0-6,-1-10,0-7</inkml:trace>
  <inkml:trace contextRef="#ctx0" brushRef="#br0" timeOffset="650.839">253 409,'0'11,"2"8,6 6,5 2,5 2,5 0,2 0,1-4,-1-2,-3-4,-4-3,-11-2,-13-3,-14-1,-13-2,-10-3,-4-7,6-3</inkml:trace>
  <inkml:trace contextRef="#ctx0" brushRef="#br0" timeOffset="901.171">333 276,'15'0,"19"0,17 0,14 0,3-2,1-1,-13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53.06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293 107,'-9'20,"-3"13,0 8,5 6,6 2,3-1,3-2,1-5,0-4,-2-4,-4-8,-3-8,-2-7</inkml:trace>
  <inkml:trace contextRef="#ctx0" brushRef="#br0" timeOffset="249.685">29 27,'-11'-4,"-2"-2,9 0,13 2,19 1,20 1,20 1,17 0,11 3,3 4,-15 0</inkml:trace>
  <inkml:trace contextRef="#ctx0" brushRef="#br0" timeOffset="615.625">542 620,'125'-215,"-124"214,-1 0,0 1,0-1,0 0,0 1,1-1,-1 1,0-1,1 0,-1 1,0-1,1 1,-1-1,1 1,-1-1,1 1,-1-1,1 1,-1-1,1 1,0 0,-1-1,1 1,-1 0,1 0,0-1,-1 1,1 0,0 0,-1 0,1 0,0 0,0 0,-1 0,1 0,0 0,-1 0,1 0,0 1,-1-1,1 0,0 0,-1 1,1-1,-1 0,1 1,-1-1,1 0,0 1,-1-1,1 1,-1-1,0 1,1-1,-1 1,1 0,-1-1,0 1,1-1,-1 1,0 0,0-1,0 1,1 0,-1-1,0 1,0 0,0-1,0 1,-6 122,1-84,-8 138,12-147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4:04.4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883 56,'-30'2,"1"1,-1 1,1 1,1 2,-1 1,1 1,0 1,-18 11,32-13,1 0,0 1,0 0,1 1,1 1,-1 0,-3 6,-14 11,5-5,15-17,1 1,0 1,1-1,-1 1,1 0,1 1,-1 0,2 0,-1 0,1 1,1-1,-1 1,2 0,-1 2,-69 246,54-45,-59 111,-8-4,71-256,5-23,1 1,2 0,1 0,3 4,-4 115,2 249,-8-165,-13 414,52-280,25-60,-9-41,-8 195,-28-131,-8-210,2 591,5-645,3 0,3 0,20 70,2 16,-12-6,-2 85,-10-111,4 40,-7 1,-13 106,-11 144,-21 658,40-220,-15-278,28 300,-14 181,13-862,9 0,9-2,35 114,-48-229,4 0,3-1,4-2,4-1,3-1,3-2,4-2,3-2,14 13,-10-17,4-2,2-2,3-3,3-2,2-4,3-2,2-3,6-1,14-2,2-4,2-3,2-5,53 11,194 57,-282-93,1-1,0-4,38-1,-2 1,294 66,-250-71,-1-6,1-7,-1-6,96-26,186-75,-226 63,-3-8,80-43,-172 64,-3-5,-2-4,20-17,-93 54,0-1,-1-1,-1-1,0-1,-1 0,-2-2,0 0,0-1,-2-1,-1-1,12-23,14-47,50-94,-10 66,-37 56,-2-2,19-42,133-318,-116 182,-12 28,48-49,-46 113,25-92,-32 78,-31 93,-4-2,4-28,67-333,-82 371,-2-1,-4 0,-1-14,47-352,-31 175,28-281,-44 264,-2-179,-7 282,-2 127,-1 0,-3 1,-1 0,-2 0,-6-12,-11-73,21 89,-2 0,-2 1,-12-31,-66-163,79 198,-3 1,0 0,-2 0,-2 2,-2-3,-54-113,27 48,-5 2,-4 2,-4 2,-4 3,-4 3,-15-10,22 15,3-3,0-9,42 72,1-1,1-1,1 0,1 0,2-1,0-1,2 1,0-1,0-22,-14-87,8 72,4 0,2-1,3-64,43-325,-29-102,13 334,7-129,-32-440,-26 303,25 422,-3 0,-3 1,-2-1,-18-57,-89-269,-144-317,209 578,24 58,-2 0,-3 2,-4 1,-26-36,27 53,-3 1,-1 2,-3 2,-2 1,-20-14,-7 5,-2 3,-3 3,-1 3,-3 4,-4 3,-73-25,-2 7,-2 7,-3 7,-105-11,-134-18,339 59,0 3,-1 3,0 2,-24 3,-8 4,0-5,1-4,-55-12,17-5,-1 7,-19 4,-132-10,-7-14,208 27,0 4,0 3,0 5,-1 3,1 4,1 3,0 5,-75 23,121-26,1 1,0 3,1 0,1 3,1 1,-21 17,27-17</inkml:trace>
  <inkml:trace contextRef="#ctx0" brushRef="#br0" timeOffset="2049.077">6594 13665,'-10'-5,"1"0,-1 1,0 1,-1 0,1 0,0 1,-1 0,0 0,1 1,-1 1,0 0,1 1,-1 0,0 0,1 1,-1 0,1 1,0 0,0 1,0 0,0 1,1 0,-1 0,1 1,0 0,1 1,-4 3,5-3,0-1,1 1,0 1,0-1,1 1,0 0,0 0,1 1,0-1,0 1,1 0,0 0,1 0,0 1,0-1,1 0,1 1,-1-1,1 1,1-1,0 0,0 1,1-1,0 0,0 1,1-1,1-1,-1 1,1 0,1-1,0 0,0 0,2 2,7 2,1 0,0 0,1-2,1 0,0 0,0-2,0 0,7 1,-3-1,-1 1,0 1,0 1,-1 1,16 12,-32-22,0 0,-1 0,1 1,-1-1,1 0,-1 1,0-1,0 1,0 0,0 0,-1 0,1 0,-1 0,1 0,-1 0,0 1,-1-1,1 0,0 1,-1-1,0 0,0 1,0-1,0 0,0 1,-1-1,1 0,-1 1,0-1,0 0,0 0,-1 0,1 0,-1 0,0 0,0 0,0 0,0 0,0-1,-2 2,-2 2,0 0,-1-1,0 0,0 0,-1 0,1-1,-1-1,0 1,0-1,0 0,0-1,-8 2,15-4,0 1,0-1,0 0,0 1,0-1,0 0,-1 0,1 0,0 0,0 0,0 0,0 0,0 0,0 0,-1 0,1-1,0 1,0-1,0 1,0 0,0-1,0 0,0 1,0-1,1 0,-1 1,0-1,0 0,0 0,1 0,-1 0,0 1,1-1,-1 0,1 0,-1 0,1 0,-1-1,1 1,0 0,0 0,-1 0,1 0,0 0,0 0,0 0,0-1,0 1,1 0,16-57,128-175,-119 196,-3-1,-1 0,-2-2,-1 0,-2-2,-2 0,-2 0,-2-1,-2-1,-1-2,-10-7,2 53,-1-1,1 1,0 0,-1 0,1 0,0 0,0-1,-1 1,1 0,0 0,-1 0,1 0,0 0,-1 0,1 0,0 0,-1 0,1 0,0 0,-1 0,1 0,0 0,-1 0,1 0,0 0,-1 0,1 1,0-1,-1 0,1 0,0 0,0 0,-1 1,1-1,0 0,0 0,-1 1,1-1,0 0,0 1,0-1,-1 0,1 0,0 1,0-1,0 0,0 1,0-1,0 0,0 1,0-1,0 0,0 1,0-1,0 0,0 1,0-1,0 0,0 1,0-1,0 0,0 1,0-1,1 0,-1 1,0-1,-6 29,1 0,1 1,2-1,1 28,0-31,-1 48,3 0,3 0,4 0,2-1,4 0,4 4,0-40,-17-38,0 1,0-1,0 0,0 1,1-1,-1 0,0 0,0 0,0 0,-1 0,1 0,0 0,0 0,0 0,-1 0,1 0,-1 0,1-1,-1 1,1 0,-1 0,0-1,1 1,-1 0,0-1,0 1,0 0,0-1,0 1,0 0,-1-2,2-14,-1 0,-1 0,0 0,-1 0,-1 0,-1 0,0 1,-1-1,-1 1,0 0,-1 1,-1-1,-1 1,0 1,0 0,-2 0,0 1,0 0,-1 1,-1 0,0 1,0 1,-1 0,-1 1,1 0,-2 1,1 0,-1 2,0 0,0 1,-10-2,26 7,0 0,0 1,0-1,0 1,1-1,-1 0,0 1,0-1,0 1,0-1,0 0,0 1,0-1,0 1,0-1,0 0,0 1,0-1,-1 1,1-1,0 0,0 1,0-1,0 1,-1-1,1 0,0 1,0-1,-1 0,1 0,0 1,-1-1,28 8,-1-2,1-1,1-1,-1-1,0-1,1-2,26-3,23-1,0-3,44-11,-53 4</inkml:trace>
  <inkml:trace contextRef="#ctx0" brushRef="#br0" timeOffset="3399.305">7173 14191,'11'-7,"0"0,1 1,0 0,0 1,0 1,0 0,1 0,0 1,9-1,-20 4,0 0,0 0,0 0,0 0,-1 0,1 0,0 0,0 1,0-1,0 1,0-1,-1 1,1 0,0 0,-1 0,1 0,0 0,-1 0,0 0,1 0,-1 1,1-1,-1 0,0 1,0-1,0 1,0 0,0-1,0 1,0 0,-1 0,1-1,-1 1,1 0,-1 0,0 0,1 0,-1 0,0-1,0 2,-16 76,3-55,-1 0,-2-1,0-1,-1 0,-1-1,-1-1,-22 18,-51 58,91-95,0-1,1 1,-1-1,0 1,1 0,-1-1,0 1,1 0,-1-1,1 1,-1 0,1 0,-1 0,1-1,-1 1,1 0,0 0,0 0,-1 0,1 0,0 0,0-1,0 1,0 0,0 0,0 0,0 0,0 0,1 0,-1 0,0 0,0-1,1 1,-1 0,1 0,-1 0,1 0,-1-1,1 1,-1 0,1-1,-1 1,1 0,0-1,0 1,-1-1,1 1,0-1,0 1,0-1,-1 0,1 1,0-1,0 0,118 7,-96-8,233-25,-246 24,-7 1</inkml:trace>
  <inkml:trace contextRef="#ctx0" brushRef="#br0" timeOffset="55881.751">5725 15178,'252'0,"1331"32,306 98,-1369-92,36 29,-502-57,-39-5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3.74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36,'0'-2,"4"-1,9-1,13 0,13-1,14-1,11 0,6 2,-3 3,-10 4,-14 2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3.99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6,'16'0,"16"0,19 0,16 0,12 0,8 0,1-2,-14-1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6.5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384 0,'-20'10,"-1"1,2 0,-1 2,2 0,0 1,0 1,1 0,1 1,1 1,0 1,1 0,1 1,0 2,-7 9,2 1,1 1,1 1,1 1,2 0,2 0,1 1,2 1,1-1,2 1,1 1,2-1,1 0,2 1,2-1,1 0,2 0,2 1,0-14,0-1,2 0,1-1,0 0,2-1,0 0,1-1,1 0,1-1,0-1,2 0,0-2,0 0,2-1,0-1,0 0,1-2,0 0,1-2,9 3,40 13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7.7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19,'2'-5,"10"-1,16 1,21 2,23 5,19 4,14 3,5 3,-3-1,-20-3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08.6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91,'270'-82,"-266"81,-3 0,0 0,0 0,0 1,0-1,1 0,-1 1,0-1,1 1,-1-1,0 1,1 0,-1-1,0 1,1 0,-1 0,0 0,1 0,-1 0,1 1,-1-1,0 0,1 0,-1 1,0-1,1 1,-1 0,0-1,0 1,0 0,1-1,-1 1,0 0,0 0,0 0,0 0,0 0,-1 0,1 1,0-1,0 0,-1 0,1 0,-1 1,1 0,5 141,-2-90,4-1,1 0,3 0,2-1,18 44,-32-94,1-1,-1 1,0 0,0-1,0 1,0 0,1-1,-1 1,0 0,1-1,-1 1,1 0,-1-1,0 1,1-1,-1 1,1-1,0 1,-1-1,1 1,-1-1,1 0,0 1,-1-1,1 0,0 0,-1 1,1-1,0 0,-1 0,1 0,0 0,-1 0,1 0,0 0,0 0,-1 0,1 0,0 0,-1 0,1-1,0 1,-1 0,1 0,0-1,-1 1,1-1,0 1,-1-1,28-28,-27 28,132-176,-131 175,-2 1,0 0,1-1,-1 1,1 0,-1 0,1 0,0 0,0 0,-1 0,1 0,0 0,0 0,0 0,0 1,0-1,0 0,0 0,0 1,0-1,0 1,0-1,0 1,1-1,-1 1,0 0,0 0,0-1,1 1,-1 0,0 0,0 0,1 1,-1-1,0 0,0 0,1 0,-1 1,0-1,0 1,0-1,0 1,0 0,1-1,1 9,-1 0,1 0,-1 0,-1 0,1 0,-2 1,1-1,-2 9,3 26,-2-39,0 0,0 0,0 0,1 0,-1 0,1 0,0 0,1 0,-1-1,1 1,0 0,0-1,0 1,1-1,0 0,-1 0,2 0,-1 0,0-1,1 1,-1-1,1 0,0 0,0 0,1 0,-1-1,0 1,1-1,3 1,56-4,-32-6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8.18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57 1,'2'15,"1"15,0 11,-1 9,0 6,-5 1,-9-1,-14-6,-2-12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9.74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0,'22'0,"24"0,23 0,25 2,19 4,12 2,4 2,-21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0.32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102 0,'3'9,"0"10,-1 8,1 6,-2 4,-2 3,-6-1,-8-3,-11-5,-7-8,1-8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1.49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24,'6'-4,"15"-2,15 0,19 2,19 1,18 5,11 5,3 4,-16-1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1.81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35 1,'4'20,"9"20,8 23,8 24,3 19,-4 19,-6 12,-17 5,-19 0,-26-8,-26-15,-2-27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0.60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184 173,'0'13,"0"14,0 11,0 7,0 4,-2 2,-1-3,-2-5,-2-8,-3-8,-1-8,1-7</inkml:trace>
  <inkml:trace contextRef="#ctx0" brushRef="#br0" timeOffset="245.349">0 67,'25'-13,"23"-5,20 1,14 3,8 9,-2 7,-16 3</inkml:trace>
  <inkml:trace contextRef="#ctx0" brushRef="#br0" timeOffset="625.88">514 370,'0'12,"0"0,1 0,0 0,1 0,1 0,0 0,0-1,1 1,1-1,0 0,0 0,1 0,1-1,6 8,129 130,-107-116,-33-30,-1-2,0 1,0-1,-1 0,1 0,0 0,0 1,-1-1,1 0,0 1,0-1,-1 0,1 1,0-1,-1 1,1-1,0 1,-1 0,1-1,-1 1,1-1,-1 1,1 0,-1 0,0-1,1 1,-1 0,0 0,1-1,-1 1,0 0,0 0,0 0,0 0,0-1,0 1,0 0,0 0,0 0,0-1,0 1,-1 0,1 0,0 0,-1-1,1 1,0 0,-1 0,1-1,-1 1,1 0,-1-1,1 1,-1-1,0 1,1-1,-1 1,0-1,1 1,-2-1,-12 0,-1 0,0-2,0 0,1-1,-1 0,1-1,0-1,0 0,1-1,-6-3,17 8,-11-3,0-2,1 1,0-2,0 0,1 0,-1-1,2 0,-6-6,15 13,0 0,0 0,0 1,0-1,0 0,0-1,1 1,-1 0,0 0,1 0,-1 0,1 0,-1-1,1 1,0 0,-1 0,1-1,0 1,0 0,0-1,0 1,0 0,0-1,0 1,1 0,-1 0,0-1,1 1,-1 0,1 0,-1 0,1-1,0 1,-1 0,1 0,0 0,0 0,0 0,1 0,46-28,26 1,-52 21,-1 0,1-2,-1 0,0-2,-1 0,-1-1,0-1,0-1,-1 0,1-3,-16 15,-1 0,0 0,0 0,0 0,0 0,0 0,0 0,-1-1,1 1,-1-1,1 1,-1-1,0 1,0-1,0 0,0 0,-1 1,1-1,-1 0,0 0,0 0,0 0,0 1,0-1,0 0,-1 0,0 0,1 0,-1 1,0-1,0 0,0 1,-1-1,1 1,-1-1,1 1,-1 0,0 0,-1-2,-5 0,0 0,-1 0,1 1,-1 0,0 1,0-1,1 2,-1-1,-1 1,1 1,0 0,0 0,0 1,0 0,0 0,0 1,0 0,1 1,-1 0,1 0,-1 1,1 0,0 0,0 1,-1 1,-42 46,36-29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8.8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106 93,'0'22,"-3"17,1 10,-1 6,1 0,0 1,-1-6,-1-7,-1-6,-5-7,-5-8,0-9</inkml:trace>
  <inkml:trace contextRef="#ctx0" brushRef="#br0" timeOffset="211.432">0 40,'14'-7,"17"-2,20 1,16 1,13 2,6 2,-5 6,-12 7,-17 1</inkml:trace>
  <inkml:trace contextRef="#ctx0" brushRef="#br0" timeOffset="464.787">408 448,'7'18,"4"10,5 7,2 5,2 2,1-2,-2-3,-2-5,-1-7,-3-4,-12-7,-11-5,-14-4,-11-6,-11-4,-5-8,7-3</inkml:trace>
  <inkml:trace contextRef="#ctx0" brushRef="#br0" timeOffset="646.848">526 409,'16'-9,"14"-3,13-1,11 0,6 4,1 2,-6 3,-12 2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6.92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211 118,'0'18,"0"15,0 10,0 5,0 4,0-4,0-4,0-6,-2-7,-3-9,-3-8,-1-6</inkml:trace>
  <inkml:trace contextRef="#ctx0" brushRef="#br0" timeOffset="247.848">0 12,'14'-2,"15"-1,19 0,16 1,14 1,4 2,-1 3,-9 6,-17 2</inkml:trace>
  <inkml:trace contextRef="#ctx0" brushRef="#br0" timeOffset="518.124">501 513,'11'-18,"6"-10,0-8,0-1,-2 2,-2 11,-4 15,-4 16,-2 16,-2 10,-1 10,0 3,-1-2,0-1,1-6,-1-4,1-9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4.5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142 114,'-34'99,"-67"224,94-262,19-73,-3-13,-1-1,-1 1,-2-2,0 1,-2 0,-1-1,-1 0,-2-17,1 22,8-86,-7 108,0-1,0 0,-1 1,1-1,0 1,0-1,0 1,0-1,0 1,0 0,0-1,-1 1,1 0,0 0,0 0,0 0,0 0,0 0,0 0,0 0,0 0,0 0,0 0,0 1,0-1,0 0,0 1,0-1,0 1,0-1,0 1,-1-1,1 1,0 0,0-1,-1 1,1 0,0-1,-1 1,1 0,-1 0,1 0,-1 0,1 0,-1 0,0-1,1 1,-1 0,0 0,0 0,0 0,0 1,1-1,63 94,-43-60,2-1,0-2,3 0,1-2,8 7,-34-36,0 1,-1-1,1 0,0 1,0-1,0 0,0 0,0 0,1 1,-1-1,0-1,1 1,-1 0,0 0,1 0,-1-1,1 1,-1-1,1 1,-1-1,1 1,-1-1,1 0,0 0,-1 0,1 0,-1 0,1 0,-1 0,1-1,0 1,-1 0,1-1,-1 0,1 1,-1-1,0 0,1 1,-1-1,0 0,1 0,-1 0,1-1,3-12,-1 1,0-1,-1-1,0 1,-1 0,-1-1,0-12,0 11,3-298,-4 309,5-41,-4 45,-1 0,0 0,1 1,-1-1,0 0,1 0,-1 0,1 1,0-1,-1 0,1 0,-1 1,1-1,0 0,0 1,-1-1,1 1,0-1,0 1,0-1,0 1,-1 0,1-1,0 1,0 0,0 0,0 0,0 0,0 0,0 0,0 0,0 0,0 0,0 0,0 0,-1 0,1 1,0-1,0 0,0 1,0 0,18 7</inkml:trace>
  <inkml:trace contextRef="#ctx0" brushRef="#br0" timeOffset="465.753">827 140,'-132'294,"123"-279,10-22,12-26,198-339,-210 370,16-23,-17 25,1 0,-1-1,0 1,0 0,0-1,0 1,1 0,-1-1,0 1,0 0,1-1,-1 1,0 0,0 0,1 0,-1-1,0 1,1 0,-1 0,0 0,1-1,-1 1,0 0,1 0,-1 0,0 0,1 0,-1 0,1 0,-1 0,0 0,1 0,-1 0,0 0,1 0,-1 0,0 0,1 0,-1 1,0-1,1 0,-1 0,0 0,1 1,-1-1,0 0,1 0,-1 1,0-1,0 0,1 0,-1 1,0-1,0 0,0 1,1-1,-1 0,0 1,0-1,0 0,0 1,4 103,-5-68,-6 316,-8-284,7-59</inkml:trace>
  <inkml:trace contextRef="#ctx0" brushRef="#br0" timeOffset="1147.972">800 207,'63'8,"73"-3,117-12,-252 7,0-1,0 1,0-1,-1 1,1 0,0-1,0 1,0 0,-1 0,1 0,0 0,0-1,0 1,-1 0,1 0,0 0,0 1,0-1,0 0,-1 0,1 0,0 1,0-1,-1 0,1 1,0-1,0 1,-1-1,1 0,0 1,-1 0,1-1,-1 1,1-1,-1 1,1 0,-1-1,1 1,-1 0,1 0,-1-1,0 1,0 0,1 0,-1 0,0-1,0 1,0 0,0 0,0 0,0 0,0 0,-64 110,-7 27,93-200,-3-1,9-52,-7 12,-15 92,-3 26,0 12,1-1,1 1,1-1,1 0,1-1,2 0,0 0,2-1,0-1,2 1,1-2,0 0,2-1,0-1,4 2,-20-20,0-1,0 0,0 1,0-1,0 0,1 0,-1 1,0-1,1 0,-1-1,1 1,-1 0,1 0,0-1,-1 1,1 0,0-1,-1 0,1 1,0-1,0 0,-1 0,1 0,0 0,-1 0,1 0,0-1,0 1,-1-1,1 1,0-1,-1 1,1-1,-1 0,1 0,-1 0,1 0,-1 0,0 0,1 0,-1 0,1-2,4-8,0-2,-1 1,0 0,-1-1,0 0,-1 0,-1 0,0-1,0-4,1-5,7-37,-4 0,-2 0,-2-1,-5-21,-3 38,1 65,6 4,2 1</inkml:trace>
  <inkml:trace contextRef="#ctx0" brushRef="#br0" timeOffset="1397.348">1879 62,'-2'13,"-1"14,0 11,1 10,0 6,1 0,1-1,0-7,-3-7,-2-12,-1-14,1-14,1-7</inkml:trace>
  <inkml:trace contextRef="#ctx0" brushRef="#br0" timeOffset="1665.689">1866 36,'2'-1,"0"1,0-1,1 1,-1-1,0 1,0 0,0 0,0 0,0 0,0 0,1 1,-1-1,0 1,0-1,0 1,0 0,0 0,0 0,-1 0,1 0,0 0,0 0,-1 1,1-1,0 1,-1-1,0 1,1-1,-1 2,3-1,28 28,0 0,-2 3,-1 0,-2 2,-1 0,20 38,-42-68,0 0,-1 1,1-1,-1 1,0 0,-1 0,1 0,-1 0,0 0,-1 1,1-1,-1 0,-1 1,1-1,-1 1,0-1,-1 1,1-1,-1 1,0-1,-1 0,0 1,0-1,-1 3,-5-2,-1 0,1-1,-1 0,0 0,0-1,-1 0,0-1,0 0,0-1,0 1,0-2,-1 0,1 0,-1-1,-9 0,2 2,0-1,0 0,0-2,0 0,0-1,0 0,1-2,-3-1,2-3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4.4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3,'5'-2,"14"1,22 2,25-1,21 1,15 2,7 2,-16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09.88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210 39,'-8'-5,"0"0,-1 0,0 1,0 1,0-1,-1 1,1 1,-1-1,0 2,1-1,-1 1,0 1,0 0,0 0,0 1,1 0,-3 2,9-2,1 0,0 0,0 0,-1 0,1 1,0-1,0 1,0-1,0 1,1 0,-1 0,0 0,1 0,-1 0,1 0,0 1,0-1,0 0,0 1,0-1,0 1,1-1,-1 1,1-1,0 1,-1-1,1 1,0-1,1 1,-1-1,0 1,1-1,-1 1,1 0,1 3,0 0,1 1,0-2,0 1,0 0,0-1,1 1,0-1,0 0,0 0,1-1,0 1,0-1,14 8,0-2,1 0,0-2,1 0,0-1,0-1,0-1,1-1,0 0,0-2,0-1,0-1,0 0,10-3,-14 2,0 0,1-2,-1 0,0-1,0 0,-1-2,0 0,6-3,-17 6,0 0,-1 0,0 0,1-1,-1 0,0 0,-1 0,1 0,-1-1,0 0,0 0,0 0,0 0,-1-1,0 1,0-1,-1 0,0 0,0 0,0 0,-1 0,1-1,-2 1,1 0,-1-3,1 7,-1 1,0-1,0 0,0 1,0-1,0 0,0 1,0-1,-1 1,1-1,-1 0,1 1,-1-1,1 1,-1-1,0 1,0 0,0-1,0 1,0 0,0-1,0 1,0 0,0 0,-1 0,1 0,0 0,-1 0,1 1,-1-1,1 0,-1 1,1-1,-1 1,1-1,-1 1,0 0,1 0,-1 0,0 0,1 0,-1 0,1 0,-1 0,0 1,1-1,-1 0,1 1,-1 0,1-1,-1 1,1 0,-1 0,1 0,0 0,-1 0,-3 2,0 1,0 0,1 0,-1 1,1-1,0 1,0 0,0 0,1 1,-1-1,2 1,-1-1,0 1,1 1,1-4,0-1,0 1,0 0,1 0,0 0,-1 0,1 0,0 1,0-1,1 0,-1 0,1 0,-1 0,1 0,0-1,0 1,0 0,0 0,1 0,-1-1,1 1,0-1,0 1,0-1,0 0,0 0,0 0,0 0,1 0,0 0,12 6,1-1,0-1,0 0,0-1,1-1,0 0,0-1,0-1,0-1,16 0,-8 2,1-2,0 0,0-1,0-2,0 0,0-2,-1-1,0-1,0-1,0-1,-1-1,0-2,13-7,-30 13,-1 0,0 0,0 0,-1-1,0 0,0 0,0 0,0 0,-1-1,0 0,-1 0,1 0,-1 0,-1-1,0 1,0-1,1-4,-3 12,1 0,-1-1,0 1,1 0,-1-1,0 1,1 0,-1-1,0 1,0 0,1-1,-1 1,0-1,0 1,0 0,0-1,1 1,-1-1,0 1,0-1,0 1,0 0,0-1,0 1,0-1,0 1,0-1,0 1,0 0,-1-1,1 1,0-1,0 1,0-1,-1 1,1 0,0-1,0 1,-1 0,1-1,0 1,0 0,-1-1,1 1,-1 0,1 0,0-1,-1 1,1 0,0 0,-1 0,1 0,-1-1,1 1,-1 0,1 0,-1 0,1 0,0 0,-1 0,1 0,-1 0,1 0,-1 0,1 0,-20 27,10-2,1 1,2 1,0 0,2 0,1 0,1 0,2 0,0 1,3 12,30 217,-2-37,-30-194,0-26,0-1,0 1,1-1,-1 1,0 0,0-1,0 1,0 0,0-1,0 1,0 0,0-1,0 1,0-1,0 1,0 0,0-1,0 1,0 0,0-1,0 1,-1-1,1 1,0 0,0-1,0 1,-1 0,1 0,0-1,0 1,-1 0,1-1,0 1,-1 0,1 0,0 0,0-1,-1 1,1 0,-1 0,1 0,0 0,-1 0,1 0,0 0,-1 0,1-1,-1 1,1 0,0 1,-1-1,1 0,0 0,-1 0,1 0,-1 0,1 0,0 0,-1 0,1 1,0-1,-1 0,1 0,0 1,0-1,-1 0,1 0,0 1,0-1,-1 0,-7-28,1-1,1 0,1 0,2-1,0 1,3-13,0-7,2 1,3-1,1 1,3 0,2 0,2 1,3-3,-12 36,0 1,1 1,1-1,0 1,0 0,1 0,1 1,0-1,1 2,0-1,6-5,-13 15,0-1,0 1,-1 0,1-1,0 1,0 0,0 0,0 1,0-1,0 0,1 1,-1-1,0 1,0-1,0 1,1 0,-1 0,0 0,0 1,1-1,-1 0,0 1,0-1,0 1,0 0,0 0,0 0,0 0,0 0,0 0,0 0,0 1,-1-1,1 1,0-1,-1 1,0-1,1 1,-1 0,1 2,3 2,-1 1,0 0,-1 1,0-1,0 1,0-1,-1 1,0 0,-1 0,1 7,-2-9,-1 0,1-1,-1 1,0-1,-1 0,1 1,-1-1,0 0,-1 0,1 0,-1 0,0 0,0-1,-1 1,1-1,-1 0,0 0,0 0,0 0,0-1,-1 0,0 0,1 0,-1 0,0-1,-1 0,1 0,0 0,0-1,-1 1,1-1,-1-1,1 1,-1-1,0 0,1 0,-1 0,1-1,-1 0,0 0,7 0,0 1,0 0,-1 0,1-1,0 1,-1 0,1-1,0 1,-1-1,1 1,-1-1,1 1,-1-1,1 1,-1-1,1 1,-1-1,1 0,-1 1,0-1,1 0,-1 1,0-1,0 0,0 0,1 1,-1-1,0 0,0 0,0 1,0-1,0 0,0 0,0 1,-1-1,1 0,0 1,0-1,-1 0,1 0,0 1,-1-1,1 0,0 1,-1-1,1 1,-1-1,1 0,-1 1,1-1,-1 1,0 0,1-1,-1 1,0-1,1 1,-1 0,0 0,1-1,-1 1,0 0,0 0,1 0,-1 0,0-1,0 1,1 0,-1 1,0-1,16-6,1 1,-1 1,1 0,0 1,0 1,0 1,2 0,2-1,31-3,-8 3,0-3,0-1,0-2,-1-2,6-4,-43 12,1 1,-1-1,0 0,0 0,0-1,0 1,0-1,-1 0,1-1,-1 1,0-1,0 0,0 0,0 0,-1 0,1-1,-1 0,0 1,-1-1,1 0,-1 0,0 0,0-1,-1 1,0 0,1-1,-2 1,1-1,-1 0,0 1,0-1,0-2,-2 5,1 1,0-1,-1 1,0-1,0 1,1-1,-1 1,-1 0,1 0,0 0,-1 0,1 0,-1 0,1 1,-1-1,0 1,1 0,-1 0,0 0,0 0,0 0,0 1,0-1,0 1,0 0,0 0,0 0,0 0,0 0,0 1,0 0,0-1,0 1,0 0,0 0,1 1,-1-1,0 0,1 1,-1 0,1 0,-1-1,1 2,0-1,0 0,0 0,0 1,-1 1,-2 3,1 0,0 0,1 0,-1 1,1-1,1 1,0 0,0 0,0 0,1 0,0 0,0 0,1 1,1-1,-1 0,1 0,0 0,1 0,0 0,0 0,1 0,0-1,0 1,1-1,0 0,0 0,1 0,-1 0,2-1,-1 0,1 0,0 0,0-1,5 4,16 12,1 0,0-2,1-1,2-1,-1-2,2-1,0-2,1-1,0-1,21 3,7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5.13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26,'14'-2,"17"-1,19-2,22-1,23 2,17 1,11 1,-1 3,-21 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4.24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54 0,'-5'21,"-1"16,-2 13,1 5,1 4,-1-5,1-5,2-8,1-8,2-11</inkml:trace>
  <inkml:trace contextRef="#ctx0" brushRef="#br0" timeOffset="531.617">356 250,'90'-5,"-70"2,0 1,1 1,0 1,-1 1,1 1,-1 0,4 2,-21-3,0-1,0 1,0 0,0 0,0 0,0 0,0 0,0 0,-1 1,1 0,0-1,-1 1,0 0,1 0,-1 0,0 0,0 1,0-1,0 1,-1-1,1 1,0 0,-1-1,0 1,0 0,0 0,0 0,0 0,-1 0,1 2,-3 2,0 0,-1 0,0 0,0 0,-1 0,0-1,0 1,0-1,-1 0,0 0,0-1,0 1,-1-1,0 0,-2 1,1 0,-143 114,150-119,-2-1,1 1,0-1,0 1,0-1,-1 1,1 0,0 0,0-1,0 1,0 0,0 0,1 0,-1 0,0 0,0 0,0 0,1 0,-1 1,1-1,-1 0,1 0,-1 0,1 1,0-1,0 0,-1 1,1-1,0 0,0 0,0 1,0-1,1 0,-1 1,0-1,1 0,-1 0,0 1,1-1,-1 0,1 0,0 0,0 1,6 1,0 1,1-1,-1-1,1 0,-1 0,1 0,0-1,0 0,0 0,0-1,5 0,5 0,103 1,-66-4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01.5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86 0,'2'23,"1"18,-2 14,-6 10,-7 6,-3-1,-2-2,1-7,2-10,4-10,8-12,4-12</inkml:trace>
  <inkml:trace contextRef="#ctx0" brushRef="#br0" timeOffset="644.314">428 14,'-119'114,"60"-61,2 3,3 2,-39 56,92-113,0 0,-1 0,1 1,-1-1,1 0,-1 1,1-1,0 1,0 0,0-1,0 1,0 0,0-1,0 1,0 0,1 0,-1 0,1 0,0 0,-1 0,1 0,0 0,0-1,0 1,0 0,1 0,-1 0,0 0,1 0,-1 0,1 0,0 0,0-1,-1 1,1 0,0 0,1-1,-1 1,0-1,1 1,7 2,0-1,0 0,1-1,-1 0,1 0,-1-1,1-1,0 1,5-2,17 2,-8 1,-3-3,1 2,0 0,-1 2,1 0,-1 2,0 0,0 1,-1 1,0 1,0 1,0 1,1 2,17 35,-38-47,0 1,1-1,-1 1,0-1,1 1,-1-1,0 1,1-1,-1 0,1 1,-1-1,0 0,1 1,-1-1,1 0,-1 0,1 1,0-1,-1 0,1 0,-1 0,1 0,-1 0,1 0,-1 0,1 0,0 0,-1 0,1 0,-1 0,1 0,-1 0,1 0,-1 0,1-1,-1 1,1 0,-1 0,1-1,-1 1,1 0,-1-1,1 1,-1-1,0 1,1 0,-1-1,0 1,1-1,-1 1,0-1,0 1,1-1,16-32,-15 28,48-139,-49 142,0 0,0-1,0 1,0 0,1 0,-1 0,0 0,1 0,0 0,-1 0,1 1,0-1,0 1,0-1,0 1,0-1,1 1,-1 0,0 0,0 0,1 1,-1-1,1 0,-1 1,0 0,1-1,-1 1,1 0,-1 0,1 0,-1 1,3 0,76 30,-67-24,-1 2,1 0,-1 0,-1 1,1 1,-2 0,5 5,-13-12,1 0,-1 0,0 0,-1 1,1-1,-1 1,0 0,0-1,0 1,0 0,-1 0,0 0,0 0,-1 0,1 1,-1-1,0 0,0 0,-1 0,0 0,1 0,-2 0,1 0,-2 5,-6 5,-1 1,-1-1,0-1,-1 0,-1 0,0-2,0 1,-1-2,-1 1,0-2,0 0,-16 6,-6 8,34-22,1-1,1-1,-1 0,1 1,0-1,-1 1,1 0,0-1,-1 1,1 0,0 0,0 0,0 0,0 0,0 0,0 0,0 0,0 0,0 0,0 1,1-1,-1 0,0 1,1-1,-1 0,1 1,0-1,-1 1,1-1,0 0,0 1,0-1,0 1,0-1,0 1,0-1,1 1,-1-1,0 1,60 15,-1-14,1-1,0-3,57-10,-41 2</inkml:trace>
  <inkml:trace contextRef="#ctx0" brushRef="#br0" timeOffset="12149.102">1297 422,'11'0,"10"0,14 0,11 0,11 0,8 0,-1 2,-5 4,-12-1</inkml:trace>
  <inkml:trace contextRef="#ctx0" brushRef="#br0" timeOffset="12402.429">1442 619,'15'0,"15"0,13 0,10 0,8-2,-7-1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6.2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519 1,'-12'1,"0"2,0 0,1 0,-1 1,1 1,0 0,0 0,0 1,1 0,0 1,0 0,0 1,1 0,1 1,-1 0,1 0,1 0,-1 1,2 0,-1 1,2-1,-1 1,1 1,1-1,-3 10,0 21,1-1,2 1,2 1,2-1,1 0,2 0,3 0,1-1,1 1,3-2,3 5,32 183,-44-215,0 1,-1-1,0 0,-1 1,-1-1,0 1,0-1,-2 1,1-1,-2 0,0 0,0-1,-1 1,-1-1,0 0,-1 0,0-1,-1 0,-6 7,-1-3,0-2,-1 0,-1 0,0-2,-1 0,0-1,-1-1,0-1,0 0,0-2,-1 0,0-1,-1-1,1-1,-4 0,76-12,-21 6,0 1,0 1,0 2,0 1,10 3,-32-3,0-1,0 2,0-1,0 1,-1 1,1-1,-1 2,0-1,0 1,0 0,-1 1,0-1,0 2,0-1,-1 1,0 0,0 0,0 0,-1 1,0 1,1 4,-1 0,0 0,-1 1,0 0,-1-1,-1 1,0 0,-1 0,0 0,-1 1,-1-1,-1 9,-39 168,39-185,-67 249,65-243,2 1,0-1,1 1,0 0,0-1,2 1,0 8,0-16,0 0,0-1,1 1,-1-1,1 1,0-1,0 0,0 0,1 0,-1 0,1 0,0 0,0-1,1 1,-1-1,1 0,0 0,-1 0,1 0,0-1,4 2,7 2,1 0,-1-2,1 0,0 0,0-1,16 0,34 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7.1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12,'20'0,"18"-2,16-1,10 0,7 1,4 1,-6 2,-13 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7.3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0,'21'3,"19"-1,19 1,17 0,14-2,9 0,-12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18.3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51 27,'2'-3,"1"5,0 8,-1 11,0 14,-3 11,-4 8,-3 5,-2-1,0-3,0-4,1-9,3-13,2-12</inkml:trace>
  <inkml:trace contextRef="#ctx0" brushRef="#br0" timeOffset="216.952">11 106,'21'18,"12"15,8 8,4 6,1 3,-3-4,-7-5,-7-7,-6-9,-7-9</inkml:trace>
  <inkml:trace contextRef="#ctx0" brushRef="#br0" timeOffset="464.801">381 1,'-5'0,"-1"7,2 10,5 13,4 11,3 8,1 7,-2 3,-2 0,-3-3,-5-7,-2-7,0-8,1-10</inkml:trace>
  <inkml:trace contextRef="#ctx0" brushRef="#br0" timeOffset="883.646">577 211,'0'29,"1"0,1-1,2 1,0 0,2-1,2 2,-6-23,0 1,1 0,0 0,1-1,0 0,0 0,0 0,1 0,0-1,1 1,-1-1,1-1,0 1,1-1,-1 0,1 0,0-1,0 0,0 0,1-1,-1 1,1-2,3 2,-3-2,0 0,0-1,0 0,-1 0,1-1,0 1,0-2,0 1,0-1,0-1,0 1,0-1,-1 0,1-1,-1 0,1 0,-1-1,0 0,-1 0,1-1,-1 1,1-1,-1-1,-1 1,1-1,-1 0,0 0,0-1,-1 0,0 1,0-2,-1 1,0 0,0-1,0 1,-1-1,0 0,0-6,-2 4,-1 0,0 0,-1 1,0-1,-1 0,0 1,0 0,-1-1,0 1,0 1,-1-1,0 1,-1-1,0 2,0-1,-1 1,0-1,0 2,-1-1,0 1,0 1,0-1,-1 1,1 1,-1-1,-1 1,1 1,0 0,-1 0,0 1,1 0,-1 1,0 0,0 1,0 0,0 0,0 1,1 0,-1 1,0 0,1 0,-4 3,7-4,0 1,0 0,1 1,-1 0,1 0,0 0,0 0,0 1,0 0,0 0,1 0,0 0,0 1,0 0,0 0,1 0,0 0,0 0,0 1,1-1,0 1,0 0,0 0,1 0,-1 0,1 0,1 0,-1 0,1 0,0 0,1 0,0 0,0 0,0 0,0 0,2 4,2-2,-1 1,1-1,1-1,-1 1,1-1,0 0,1 0,0-1,0 0,8 5,32 21</inkml:trace>
  <inkml:trace contextRef="#ctx0" brushRef="#br0" timeOffset="1146.477">1367 172,'-9'15,"-5"13,0 10,2 7,1 3,2 3,3-2,2-1,0-5,0-8,2-7,0-8</inkml:trace>
  <inkml:trace contextRef="#ctx0" brushRef="#br0" timeOffset="1446.668">1091 92,'0'0,"-1"-1,1 1,0-1,0 1,0-1,0 1,0-1,-1 1,1-1,0 1,0-1,0 1,0-1,1 1,-1-1,0 1,0-1,0 1,0-1,0 1,1 0,-1-1,0 1,0-1,1 1,-1-1,0 1,1 0,-1-1,0 1,1 0,-1-1,1 1,-1 0,0 0,1-1,-1 1,1 0,-1 0,1 0,-1-1,1 1,-1 0,1 0,-1 0,1 0,-1 0,1 0,-1 0,1 0,-1 0,1 0,-1 1,1-1,-1 0,1 0,-1 0,1 1,-1-1,182-2,251 18,-419-15,-20 0,-23-1,28 0,-61 7,52-1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20.63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323 0,'-15'2,"1"0,-1 1,1 1,-1 1,1 0,0 0,1 1,0 1,0 0,0 1,1 1,0 0,0 0,1 1,0 1,1 0,0 0,1 1,1 0,-1 0,2 1,0 0,0 1,-2 8,2-2,0-1,1 2,2-1,0 0,1 1,0 0,2 0,1-1,0 1,2 0,0 0,1-1,2 1,0-1,1 0,0 0,2-1,1 0,0 0,1-1,1 0,1-1,0 0,1-1,1 0,1-1,0-1,0 0,2-1,0-1,4 2,35 13,-5-9</inkml:trace>
  <inkml:trace contextRef="#ctx0" brushRef="#br0" timeOffset="267.314">626 368,'2'-2,"1"4,-3 7,-5 11,-4 9,-3 7,0 7,3 2,3 0,2-3,4-3,4-6,4-4,3-9,2-6,-2-9,-3-5</inkml:trace>
  <inkml:trace contextRef="#ctx0" brushRef="#br0" timeOffset="510.695">442 211,'24'0,"22"0,17 0,13 2,6 1,2 2,-5 0,-17 0</inkml:trace>
  <inkml:trace contextRef="#ctx0" brushRef="#br0" timeOffset="914.609">902 566,'52'-1,"-31"-1,0 2,1 0,-1 1,0 1,0 0,-1 2,1 1,-1 0,4 3,-22-7,0-1,0 1,0 0,-1-1,1 1,0 0,-1 0,1 0,-1 1,1-1,-1 0,1 0,-1 1,0-1,0 1,1-1,-1 1,0 0,-1-1,1 1,0 0,0 0,-1 0,1 0,-1-1,0 1,1 0,-1 0,0 0,0 0,0 0,0 0,-1 0,1 0,0-1,-1 1,1 0,-1 0,0 0,0-1,0 1,0 0,0-1,0 1,0 0,0-1,-2 2,-8 8,-2 0,1-1,-1-1,-1 0,0 0,-12 5,-57 38,82-51,0-1,1 0,-1 1,0-1,0 1,0-1,0 1,0-1,0 1,1 0,-1-1,0 1,0 0,1 0,-1-1,1 1,-1 0,1 0,-1 0,1 0,-1 0,1 0,0 0,-1 0,1 0,0 0,0 0,0 0,0 0,0 0,0 0,0 0,0 0,0 0,0 0,1 0,-1 0,0 0,1 0,-1 0,1 0,-1-1,1 1,-1 0,1 0,0 0,-1-1,1 1,0 0,0 0,0-1,-1 1,1-1,0 1,0-1,0 1,0-1,0 0,0 1,0-1,0 0,0 0,19 6,0-1,1-2,0 0,-1-1,1-1,10-1,-13 0,132-6,-116-1</inkml:trace>
  <inkml:trace contextRef="#ctx0" brushRef="#br0" timeOffset="1844.645">1429 66,'15'11,"15"10,11 9,9 8,6 9,1 7,-1 8,-6 5,-12 2,-14 1,-18-1,-21-3,-20-3,-15-7,-7-7,-6-9,8-10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6:45:23.8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16,'3'0,"9"0,16 2,19 1,20 0,18-3,15-2,8-2,2-1,-5 1,-13 1,-18 0,-20 2,-20 0,-19 1,-14 0,-7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5:20.45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5843 10894,'-46'85,"4"1,4 2,2 7,33-86,-20 51,2 1,3 2,3-1,3 2,2 2,3 110,10 93,-2-241,5 72,4 0,5-1,4 0,26 76,63 131,-75-209,4-1,16 25,169 312,-156-296,60 88,-118-212,34 60,3-1,3-3,46 50,-23-45,4-4,2-2,4-4,8 1,-9-17,2-4,1-3,3-4,78 22,-68-24,572 201,-483-172,3-9,35 0,103 29,-250-63,490 127,-303-102,32-9,103 15,328 38,-527-69,567 77,227 11,-110-34,-661-61,862 53,-671-44,-1-17,59-21,-347 6,649-32,112 33,1453 3,-1945-14,14-18,-153 13,512-44,-417 35,113 13,199 6,-185 29,-332-3,852 44,-389-44,-323-14,70-19,650-102,-451 38,-159 39,-392 46,0 0,0 0,0 0,0 0,0 0,0 0,0-1,0 1,0-1,0 1,0-1,0 0,0 1,-1-1,1 0,0 0,0 0,-1-1,1 1,-1 0,1-1,-1 1,0-1,0 1,1-1,-1 0,0 1,0-1,-1 0,1 0,-4-5</inkml:trace>
  <inkml:trace contextRef="#ctx0" brushRef="#br0" timeOffset="4232.442">5562 11027,'212'-86,"-173"75,-1-2,0-2,-1-2,0-1,-2-2,0-1,-1-2,12-11,43-46,97-75,-109 103,6-4,-1-3,-1-6,99-115,-121 116,3 3,60-45,-92 85,0 2,1 2,1 0,1 2,0 2,1 0,0 3,1 1,4 0,-11 3,86-20,2 4,0 6,73 0,-106 18,1 3,-1 4,16 7,564 74,-529-65,315 50,187-30,-301-26,-212-10,766 34,857-44,-87-41,-246 44,-1011 10,87 27,484 58,312-10,-266-15,10 14,-301-4,148 13,-599-72,755 48,-656-52,534 4,-242-69,-543 32,210-20,211 9,-234 41,176 35,-405-40,95 14,-2 8,163 54,-291-74,0 2,0 2,-2 2,0 3,-1 1,-1 2,-2 2,0 2,8 10,-21-12,-1 2,-1 0,-1 2,-2 1,19 33,33 83,142 88,78 118,-286-341,11 11,-1 1,-1 1,-1 0,-1 2,-2 0,-1 0,-1 2,-1-1,7 30,-12-14,-1 0,-2 1,-2-1,-3 1,-1 0,-2 0,-2-1,-3 0,-1 0,-6 13,-48 121,-65 123,46-115,10-33,-7-3,-21 18,-74 163,-83 80,227-357,-29 53,-6-2,-16 13,58-87,-1-2,-1-1,-2-1,0-2,-2 0,-1-2,-1-1,-34 17,33-23,-2-1,1-2,-2-1,0-2,0-2,-1-1,0-2,0-1,-16-1,-395 10,352-6,58-5</inkml:trace>
  <inkml:trace contextRef="#ctx0" brushRef="#br0" timeOffset="5364.242">12821 14317,'-11'15,"-9"13,-3 8,1 7,1 3,2 3,2 2,1 2,2-2,3-5,1-5,2-8,1-7,1-8</inkml:trace>
  <inkml:trace contextRef="#ctx0" brushRef="#br0" timeOffset="5623.166">12407 14143,'18'-5,"18"-3,18-3,16-2,12 1,6 3,-4 3,-6 7,-14 10,-19 3</inkml:trace>
  <inkml:trace contextRef="#ctx0" brushRef="#br0" timeOffset="7412.624">12768 14811,'39'-213,"-37"205,-2 6,-1-1,1 0,1 1,-1-1,0 0,1 1,-1-1,1 0,0 1,0-1,0 1,0-1,0 1,1 0,-1-1,1 1,-1 0,1 0,0 0,0 0,0 0,0 1,0-1,0 1,1-1,-1 1,0 0,1 0,-1 0,1 0,-1 0,2 0,157 5,-68 12,-90-15,0 1,0-1,0 0,-1 1,1 0,0-1,-1 1,1 0,-1 1,0-1,1 0,-1 1,0-1,-1 1,1-1,0 1,-1 0,1 0,-1 0,0 0,0 0,0 0,0 0,-1 0,1 0,-1 1,0 2,-1 9,-1 1,0 0,-1-1,-1 0,-1 1,0-1,0-1,-14 44,18-51,-1-4,0 0,1 0,-1 1,1-1,0 1,0-1,1 1,-1-1,1 1,-1-1,1 1,0 0,1-1,-1 1,1-1,-1 1,1-1,0 1,0-1,1 1,-1-1,1 0,-1 0,1 1,0-1,0-1,1 1,-1 0,0 0,1-1,10 2,1-1,-1-1,0-1,1 0,-1 0,0-1,1-1,-1 0,0-1,1-1,-1 0,0 0,-1-1,11-6,-7 6,-1-1,1 0,-1-2,-1 1,1-2,-1 0,0-1,-1 0,0-1,-1-1,0 0,0 0,-1-1,-1-1,8-11,-17 22,0 1,0-1,0 1,0-1,0 0,0 0,-1 1,1-1,0 0,-1 0,0 0,1 0,-1 0,0 0,0 0,0 0,0 1,0-1,-1 0,1 0,-1 0,1 0,-1 0,1 0,-1 1,0-1,0 0,0 1,0-1,0 0,0 1,-1 0,1-1,-1 1,1 0,-1-1,1 1,-1 0,1 0,-1 0,0 0,0 1,1-1,-1 0,0 1,0-1,0 1,0 0,0 0,0-1,0 1,1 0,-7 0,1 0,-1 1,1 0,0 0,-1 0,1 1,0 0,0 0,0 1,0 0,1 0,-1 1,1-1,0 2,0-1,0 0,0 1,1 0,0 1,0-1,0 1,1 0,-1 0,2 0,-1 1,1 0,0-1,0 1,1 0,-1 0,2 1,-1-1,1 0,0 1,1-1,-1 3,2-7,0 1,-1-1,1 0,1 0,-1 0,0 1,1-1,-1-1,1 1,0 0,0 0,0-1,0 1,1-1,-1 1,1-1,-1 0,1 0,0 0,0-1,0 1,0-1,0 1,0-1,0 0,4 1,2 0,1 0,0 0,0-1,0-1,0 1,0-2,-1 1,8-2,-6 0,0 0,-1-1,1 0,-1-1,0 0,0 0,0-1,-1 0,0-1,0 0,0-1,-1 1,0-2,0 1,0-1,-1 0,-1-1,1 0,-1 0,-1 0,0-1,0 0,-1 0,2-5,-11 34,0 0,1 0,2 0,-1 0,2 1,1 10,0-29,0 1,1 0,-1 0,0-1,1 1,0 0,-1-1,1 1,0-1,0 1,0-1,0 1,0-1,0 1,0-1,0 0,1 0,-1 0,0 1,1-1,-1 0,1-1,-1 1,1 0,-1 0,1-1,0 1,0-1,-1 1,1-1,0 0,-1 0,1 1,0-1,0-1,-1 1,1 0,0 0,0-1,-1 1,1-1,0 1,0-1,69-37,-52 20,0-1,-2 0,0-2,-1 0,5-9,-7 12,-14 18,0 1,0-1,0 0,0 0,0 1,0-1,0 0,0 0,0 0,0 1,0-1,1 0,-1 0,0 0,0 1,0-1,0 0,1 0,-1 0,0 0,0 0,0 1,1-1,-1 0,0 0,0 0,0 0,1 0,-1 0,0 0,0 0,1 0,-1 0,0 0,0 0,0 0,1 0,-1 0,0 0,0 0,1 0,-1 0,0 0,0 0,1 0,-1 0,0-1,0 1,0 0,1 0,-1 0,0 0,0 0,0-1,0 1,0 0,1 0,-1 0,0-1,0 1,0 0,0 0,0-1,0 1,0 0,0 0,-24 105,23-103,-7 71,8-71,0-1,1 1,-1-1,0 0,0 1,1-1,-1 1,1-1,-1 0,1 1,-1-1,1 0,0 1,0-1,0 0,-1 0,1 0,0 0,1 0,-1 0,0 0,0 0,0 0,1 0,-1-1,0 1,0-1,1 1,-1-1,1 1,-1-1,1 0,-1 1,0-1,1 0,-1 0,1 0,-1 0,1 0,-1-1,1 1,-1 0,0-1,1 1,-1-1,2 0,9-5,1 0,-1-1,-1 0,1-1,-1 0,-1-1,1 0,-2 0,1-1,-1-1,3-5,69-90,-82 106,1 1,-1-1,1 0,0 1,-1-1,1 1,0-1,0 1,-1-1,1 1,0-1,0 1,0-1,0 1,-1-1,1 1,0-1,0 1,0-1,0 1,0 0,0-1,0 1,1-1,-1 1,0-1,0 1,0-1,0 1,1-1,-1 1,0-1,1 1,-1-1,0 0,1 1,-1-1,0 1,1-1,-1 0,1 1,-1-1,1 0,-1 0,1 1,-1-1,1 0,-1 0,1 0,-1 0,1 1,-1-1,1 0,-1 0,1 0,-1 0,1 0,-1 0,1 0,-1-1,1 1,-1 0,1 0,-1 0,1 0,-1-1,1 1,0-1,-28 209,27-206,0 0,-1 0,1 1,0-1,0 0,0 0,0 0,1 0,-1 0,0 1,1-1,0 0,-1 0,1 0,0 0,0 0,0-1,0 1,1 0,-1 0,0-1,1 1,-1-1,1 1,0-1,-1 1,1-1,0 0,0 0,0 0,0 0,0 0,0 0,0-1,0 1,0-1,0 1,0-1,0 0,0 0,1 0,-1 0,0 0,0 0,2-1,6-6,0 0,0 0,-1-1,0 0,0-1,-1 0,0 0,-1 0,0-1,0-1,-1 1,0-1,-1 0,-1 0,3-8,-4 12,9-20,-9 17,2-1,-1 1,1 0,1 0,-1 0,2 1,-1 0,1 0,1 0,0 1,4-3,-8 9,0 0,0 1,1-1,-1 1,1 0,-1 1,1-1,-1 1,1 0,-1 0,1 0,-1 0,1 1,-1 0,1 0,-1 0,0 1,0-1,1 1,-1 0,0 0,0 1,-1-1,1 1,0 0,-1 0,0 0,0 0,0 0,0 1,0-1,-1 1,1 0,-1 0,0 0,0 0,0 0,-1 1,0-1,1 4,6 22,-2 2,-1-1,-1 0,-2 1,-1 0,-1-1,-2 1,-2-1,-5 28,7-47,-4 32,-3 25,2-1,4 1,3 19,0-78,0 0,1 0,0-1,1 1,0-1,0 1,1-1,0 0,1 0,0 0,0 0,1-1,0 0,1 0,2 4,-7-11,0-1,0 1,0 0,0 0,0 0,0 0,0-1,1 1,-1-1,0 1,0-1,1 1,-1-1,0 1,1-1,-1 0,0 0,1 0,-1 0,0 0,1 0,-1 0,0 0,0-1,1 1,-1 0,0-1,1 1,-1-1,0 0,0 1,0-1,0 0,0 1,0-1,0 0,0 0,0 0,0 0,0 0,0 0,0 0,-1-1,1 1,-1 0,1 0,-1 0,1-1,-1 1,23-68,-17 39,-1-1,-1 0,-2-1,-1 1,-1 0,-2 0,-2 0,0 0,-2 0,-1 1,-2 0,-1 0,-1 1,-1 0,-2 1,-2-2,-17-14,33 42,-1 0,1 1,0-1,0 0,0 1,1-1,-1 0,0 1,1-1,-1 1,1-1,-1 0,1 1,0-1,0 1,-1 0,1-1,0 1,0 0,1-1,-1 1,0 0,0 0,0 0,1 0,-1 0,1 0,-1 0,1 1,-1-1,1 0,-1 1,1-1,0 1,-1 0,1-1,-1 1,1 0,0 0,-1 0,1 0,0 0,1 1,3-3,332-76,-231 60,-106 19,0 0,0 0,0 0,0 1,0-1,-1 0,1 1,0-1,-1 0,1 1,-1-1,1 1,-1-1,0 1,0-1,1 1,-1-1,0 1,0-1,-1 1,1-1,0 1,0-1,-1 1,1-1,-1 1,1-1,-1 1,0-1,0 0,1 1,-1-1,0 0,0 0,0 0,-1 1,-2 6,-18 79,21-84,1 0,0-1,-1 1,1 0,0 0,1 0,-1 0,0 0,1-1,-1 1,1 0,0 0,0-1,0 1,0 0,1-1,-1 1,1-1,-1 0,1 1,0-1,0 0,0 0,0 0,0 0,1-1,-1 1,1-1,0 2,13 0,-1-3</inkml:trace>
  <inkml:trace contextRef="#ctx0" brushRef="#br0" timeOffset="7669.652">15053 14543,'-4'0,"-2"0</inkml:trace>
  <inkml:trace contextRef="#ctx0" brushRef="#br0" timeOffset="8013.722">15575 14289,'0'0,"0"-1,-1 0,1 1,0-1,0 1,-1-1,1 0,0 1,-1-1,1 1,0-1,-1 1,1-1,-1 1,1-1,-1 1,1 0,-1-1,1 1,-1-1,1 1,-1 0,0 0,1-1,-1 1,1 0,-1 0,0 0,1 0,-1 0,0 0,1 0,-1 0,0 0,1 0,-1 0,1 0,-1 0,0 0,1 1,-1-1,0 0,1 0,-17 30,2 19,3 0,2 1,0 15,3-17,-45 318,52-360,0 71,0-75,1 0,-1 1,1-1,-1 0,1 1,0-1,-1 0,1 0,1 0,-1 1,0-1,0-1,1 1,-1 0,1 0,0 0,-1-1,1 1,0-1,0 1,0-1,0 0,0 0,0 0,0 0,1 0,-1 0,0 0,1-1,8 0,-1-1,1 0,-1-1,0-1,0 1,0-1,0-1,0 0,-1 0,1-1,-1-1,-1 1,7-5,109-80,-124 90,0 0,0-1,1 1,-1-1,0 1,1-1,-1 1,0 0,1-1,-1 1,1 0,-1-1,0 1,1 0,-1 0,1-1,-1 1,1 0,-1 0,1 0,-1 0,1 0,-1 0,1-1,-1 1,1 0,-1 1,1-1,-1 0,1 0,-1 0,1 0,-1 0,1 0,-1 1,1-1,-1 0,1 0,-1 1,1-1,-1 0,0 0,1 1,-1-1,0 1,1-1,-1 0,0 1,1-1,-1 1,0-1,0 1,1-1,-1 1,0-1,0 1,0-1,0 1,0-1,0 1,0-1,0 1,0-1,0 1,-8 40,6-31,0-6,0 0,1 0,-1 0,1 0,0 0,1 0,-1 1,1-1,-1 0,1 0,1 1,-1-1,0 0,1 0,0 1,0-1,0 0,1 0,-1 0,1 0,0-1,0 1,1 0,-1-1,1 1,-1-1,1 0,0 0,3 2,57 6,-31-14</inkml:trace>
  <inkml:trace contextRef="#ctx0" brushRef="#br0" timeOffset="8264.054">15909 14677,'-20'-2,"-10"-1,-3 0,-2 1,4 0,7 1</inkml:trace>
  <inkml:trace contextRef="#ctx0" brushRef="#br0" timeOffset="8411.705">15334 14476,'16'0,"17"3,18 0,19 2,14 3,8-1,4 2,-14-2</inkml:trace>
  <inkml:trace contextRef="#ctx0" brushRef="#br0" timeOffset="8565.338">16231 14798,'-7'15,"-5"13,-2 8,-1 5,-1 2,3 1,4-3,5-6,6-9,7-8,2-8</inkml:trace>
  <inkml:trace contextRef="#ctx0" brushRef="#br0" timeOffset="8764.989">16231 14169,'-16'-11,"-8"-9,1-5,4 2</inkml:trace>
  <inkml:trace contextRef="#ctx0" brushRef="#br0" timeOffset="14312.688">5375 921,'-2'-7,"0"1,-1 0,0-1,-1 1,0 0,1 1,-2-1,1 1,-1 0,0 0,0 0,0 1,0-1,-1 1,0 1,0-1,0 1,0 0,-1 0,1 1,-1 0,1 0,-1 0,0 1,0 0,-2 0,-110-30,74 18,0 2,-1 2,0 1,-14 2,-13 2,0 3,0 3,-1 3,2 4,-1 3,1 3,-8 5,-538 205,541-195,3 3,0 4,3 3,1 2,-31 28,18-13,-3-3,-45 18,76-40,1 2,1 3,2 2,2 2,2 2,-36 43,18-19,4 3,3 3,2 2,5 2,-25 50,41-43,3 1,5 2,3 1,-8 61,12-60,-31 144,-4 110,-104 1276,146-1451,8 0,7 1,7-1,8 0,26 107,28-20,12-3,10-5,54 90,-105-239,-29-70,34 89,5-2,5-3,4-2,6-3,50 60,-90-135,0-3,2 0,1-1,2-2,0-1,1-2,2-1,0-2,1-1,1-2,1-2,1-1,-1-2,14 1,16-2,1-3,-1-4,1-2,0-3,0-3,-1-4,1-2,-2-3,0-4,-1-2,9-6,-35 11,-1-2,-1-2,-1-1,-1-2,0-1,-2-2,0-2,-2-1,-1-1,-1-1,-2-2,7-11,27-48,-4-4,-4-1,-4-4,-4-1,-5-2,-5-1,4-30,48-171,-12-3,-15-3,-12-2,-15-2,-7-198,-34 65,-19 0,-20 3,-70-274,33 330,-16 4,-72-155,112 377,12 34</inkml:trace>
  <inkml:trace contextRef="#ctx0" brushRef="#br0" timeOffset="16029.349">11458 1161,'-45'-12,"-168"-46,-155-19,257 60,-1 6,-1 4,1 6,-1 4,1 5,-70 16,40 4,2 7,1 6,2 6,2 6,3 6,3 6,2 5,-58 46,113-64,3 2,2 4,2 2,4 3,2 2,-43 65,-20 53,-7 32,38-63,45-76,-96 161,-35 94,138-249,4 2,4 1,3 2,5 1,3 1,1 15,1 87,7 1,13 141,24 10,14-2,22 30,-53-317,37 221,12-2,49 124,-77-307,3-2,4-1,3-2,4-2,4-2,4-2,2-2,5-3,18 15,-35-46,2-2,1-3,3-1,1-2,1-3,2-2,1-2,17 5,-37-19,1-1,0-2,1-1,0-2,0-2,1 0,0-3,0-1,0-2,0-1,0-2,0-1,0-2,11-4,14-13,-1-2,-1-3,-1-3,-2-2,-1-2,-2-3,-2-2,-1-3,-2-1,38-47,-12 8,-4-4,-4-2,-3-4,-5-2,-4-2,-4-3,-5-2,-4-2,-4-1,-6-2,-3-4,44-239,-16-1,2-206,6-373,-41-225,-22 976,-7-1,-8 1,-8 1,-35-129,15 175,0 27</inkml:trace>
  <inkml:trace contextRef="#ctx0" brushRef="#br0" timeOffset="17319.827">15575 1589,'-20'-42,"12"24,0-1,-1 1,0 1,-2 0,0 0,-1 1,-1 1,0 0,-1 1,-14-12,6 14,0 1,-1 0,-1 2,0 1,0 1,0 0,-1 2,0 1,0 1,0 2,-1 0,1 1,0 2,0 0,0 2,-21 6,-40 9,0 5,2 3,1 4,1 4,2 3,-7 8,-13 10,2 5,3 3,3 5,3 4,3 4,4 3,3 4,4 3,-38 60,56-61,4 3,4 2,3 2,5 2,4 1,4 2,1 17,-65 300,16 27,25-137,-80 415,119-604,4 1,6 0,5 1,5-1,5 1,12 40,5-8,29 227,-40-134,-7-85,8-1,14 53,-1-89,5-1,5-2,5-2,5-1,6-3,63 100,-89-165,2-2,2-1,2-1,1-2,34 29,-53-56,0 0,1-1,1-1,0 0,1-2,0 0,0-1,1-1,0 0,1-2,0 0,-1-2,2 0,-1-1,0-2,4 0,17-5,0-2,0-2,0-1,-1-3,0-1,-1-2,-1-2,0-2,29-19,-1 2,-2-2,-2-4,-1-2,-3-3,-2-2,-1-3,-4-3,-1-1,-3-3,-3-1,-2-3,2-11,23-70,-6-2,-7-3,-7-3,6-51,22-89,-13-3,-12-3,-14-1,-10-47,-23-52,-17 0,-46-258,23 376,-12 2,-12 2,-35-74,72 275,-2 1,-4 1,-2 1,-4 2,-3 1,-3 3,-33-41,53 83,-1 1,-1 1,-1 1,0 1,-2 1,-37-21</inkml:trace>
  <inkml:trace contextRef="#ctx0" brushRef="#br0" timeOffset="18513.742">21444 2151,'-35'-41,"-1"2,-2 2,-2 2,-1 1,-20-11,26 26,-2 2,1 1,-2 2,0 2,-1 1,0 3,-18-3,-197-28,-1 11,-1 12,-38 10,142 2,-1 7,1 7,0 6,1 7,-74 23,163-30,0 2,2 3,0 2,2 3,1 3,1 2,1 2,2 3,2 2,1 2,3 3,1 1,2 3,-20 27,0 25,4 2,4 3,-9 34,45-95,-97 198,11 4,10 5,-24 124,66-133,10 2,11 2,11 0,10 2,12 54,3-167,6 0,5-1,6 0,6-2,6-1,5-1,49 109,-18-93,6-3,7-2,5-5,6-4,95 104,-115-150,3-3,3-3,4-3,4-4,2-4,3-4,3-4,12 1,-70-43,1-1,1-2,0-1,1-2,1-2,0-1,0-3,0-1,1-1,0-3,0-1,-1-3,1 0,-1-3,0-2,0-1,-1-2,30-12,-7-8,-1-2,-2-3,-1-3,-2-2,-2-2,-2-3,-2-2,-2-2,-3-2,-1-2,-3-2,-3-1,6-16,6-17,-3-2,-5-2,-4-2,-4-2,-4 0,0-24,15-106,-10-2,-5-53,38-1348,-70-95,1 1675,-2-181,18-126,-4 263</inkml:trace>
  <inkml:trace contextRef="#ctx0" brushRef="#br0" timeOffset="20049.431">26189 1857,'-53'-49,"-3"2,-1 3,-3 3,-1 2,-2 3,-1 2,-2 4,-1 2,-1 4,-1 2,-2 3,1 4,-21-1,25 4,-1 3,0 3,0 3,0 2,0 4,0 3,-37 8,22 6,0 4,2 4,0 3,3 3,0 4,3 3,1 4,3 2,-11 13,-46 44,4 5,5 5,6 5,-26 43,-72 111,-41 91,183-269,5 3,4 3,4 2,5 2,-24 76,33-18,6 2,8 2,6 13,5-50,-51 452,25 6,32-432,7 0,7 0,6 0,7-1,7-1,23 68,-7-101,5-2,5-2,5-3,5-2,60 83,-62-106,3-2,4-3,4-4,49 45,-88-97,1-1,1-2,1-1,2-1,0-2,1-2,1-1,0-2,1-1,1-2,1-2,0-1,20 1,-28-9,-1-1,1-1,-1-2,0-1,1-2,-2-1,1-1,-1-1,0-2,0-1,24-14,27-17,-2-3,-2-4,33-30,-10 3,-3-4,-3-5,-4-3,-5-4,-3-4,-5-4,-4-2,34-68,8-50,-10-5,-9-4,22-103,-55 138,-9-2,-9-2,-8-2,7-155,-29-92,-21 0,-25-83,8 131,21 360,-2-77,-5-1,-5 2,-5-1,-11-22,24 115,-1 1,0 0,-2 0,-1 1,-1 1,0-1,-1 2,-2-1,0 2,0 0,-2 1,0 0,-1 1,-1 1,0 1,-12-7,-1 6,0 1,-1 1,-1 1,0 2,-1 1,-1 2,-87-16</inkml:trace>
  <inkml:trace contextRef="#ctx0" brushRef="#br0" timeOffset="22081.332">268 721,'2'16,"4"14,2 13,5 9,2 7,3 4,1 1,0-1,-2-3,-1-6,-1-9,-1-9,2-8,3-9,2-11,3-12,-3-7</inkml:trace>
  <inkml:trace contextRef="#ctx0" brushRef="#br0" timeOffset="22335.675">148 1174,'20'-6,"17"-10,12-6,8-7,5-4,-1-2,-7-2,-12 6</inkml:trace>
  <inkml:trace contextRef="#ctx0" brushRef="#br0" timeOffset="22615.471">0 707,'21'-10,"20"-8,21-10,19-3,13-2,5 3,-15 6</inkml:trace>
  <inkml:trace contextRef="#ctx0" brushRef="#br0" timeOffset="22884.826">950 1028,'3'-1,"-1"-1,0 0,0 1,0-1,0 0,-1 0,1 0,0 0,-1 0,1-1,-1 1,0 0,0-1,0 1,0-1,0 1,0-1,-1 1,1-1,-1 1,0-1,0 0,0 1,0-1,0 0,0 1,-1-1,1 1,-1-1,0 0,0 1,0 0,0-1,0 1,-1 0,1-1,-1 1,-5 0,0 0,0 0,0 1,0-1,-1 2,1-1,-1 1,1 0,0 1,-1 0,1 0,0 0,0 1,0 0,0 1,0-1,0 1,-4 3,4-3,0-1,1 2,-1-1,0 1,1 0,0 1,0-1,0 1,1 0,-1 1,1-1,1 1,-1 0,1 0,0 1,0-1,1 1,0 0,0 0,0 0,1 0,0 1,-1 6,5-9,0 0,0 0,1 0,-1-1,1 1,0-1,0 1,1-1,-1 0,1 0,0-1,0 1,0-1,1 0,-1 0,1 0,0-1,-1 1,1-1,0 0,1-1,-1 1,0-1,0 0,0 0,4-1,14 4,0 0,0-2,0-1,0-1,1-1,-1-1,0-1,-1-1,1-1,0-1,30-10,-2-2,0-2,31-18,-18 5</inkml:trace>
  <inkml:trace contextRef="#ctx0" brushRef="#br0" timeOffset="23122.347">1712 988,'0'0</inkml:trace>
  <inkml:trace contextRef="#ctx0" brushRef="#br0" timeOffset="23513.732">603 1415,'-3'0,"0"-2,5-1,8-5,13-2,10-7,0-1</inkml:trace>
  <inkml:trace contextRef="#ctx0" brushRef="#br0" timeOffset="24444.514">843 2217,'-6'-3,"-1"-1,1 1,-1 0,0 0,0 1,0 0,0 1,-1-1,1 1,0 0,-1 1,1 0,0 0,-1 1,1 0,0 0,-1 1,1-1,0 2,0-1,0 1,1 0,-1 0,1 1,-1 0,1 0,0 0,-4 5,5-3,1 0,0-1,1 2,-1-1,1 0,0 1,0-1,1 1,0 0,0 0,1 0,0 0,0 0,1 0,0 0,0 0,0 0,1 0,0 0,0 0,3 6,-2-12,0 1,0 0,0 0,0 0,1-1,-1 0,0 1,1-1,0 0,-1 0,1 0,0 0,-1-1,1 1,0-1,0 0,-1 1,1-1,0-1,0 1,0 0,-1-1,1 1,0-1,0 0,-1 0,1 0,-1 0,1 0,-1-1,1 1,-1-1,0 1,0-1,0 0,0 0,0 0,0 0,1-3,16-12,-1-1,0-1,-2-1,0 0,-2-1,0-1,-1 0,-1-1,-2 0,0-1,-1 0,-2-1,4-16,-6 22,-1 0,-1 0,-1 0,0-1,-1 1,-1-1,-1 1,-1-1,-1 1,0 0,-2 0,-3-11,8 29,0-1,0 1,0 0,0 0,0-1,-1 1,1 0,0-1,-1 1,1 0,-1 0,1 0,-1-1,0 1,1 0,-1 0,0 0,0 0,0 0,0 0,1 0,-2 0,1 1,0-1,0 0,0 1,0-1,0 0,0 1,-1 0,1-1,0 1,0 0,-1-1,1 1,0 0,-1 0,1 0,0 0,-1 0,1 0,0 1,0-1,-1 0,1 1,0-1,0 1,-1-1,1 1,0-1,0 1,0 0,0 0,0 0,0-1,0 1,0 0,0 0,0 0,1 1,-1-1,0 0,1 0,-7 15,2 1,0-1,1 1,0 0,2 0,0 0,1 0,0 1,2 14,0-12,0 1,1-1,1 1,1-1,0 0,2 0,6 14,-10-27,1 0,0 0,1 0,0-1,0 1,0-1,1 0,-1 0,2 0,-1-1,1 0,-1 0,1 0,1-1,-1 0,1 0,-1 0,1-1,0 0,1-1,-1 1,3-1,-4-1,0 0,1-1,-1 0,0 0,0-1,0 0,0 0,0 0,0-1,0 0,0 0,-1 0,1-1,-1 0,1 0,-1 0,0-1,0 1,-1-1,1 0,-1-1,0 1,0-1,3-4,4-6,-1 0,0-1,-1-1,-1 0,-1 0,0 0,2-12,-4 14,0-1,-1 1,-1-1,-1 0,0 0,-1 0,-1 0,0 0,-1 0,-1 0,-3-12,5 28,1-1,-1 1,0-1,0 1,0-1,0 1,0-1,0 0,0 1,-1-1,1 1,0-1,0 1,0-1,0 1,-1-1,1 1,0-1,-1 1,1-1,0 1,-1 0,1-1,0 1,-1-1,1 1,-1 0,1-1,-1 1,1 0,-1 0,1-1,-1 1,1 0,-1 0,1 0,-1 0,1 0,-1-1,1 1,-1 0,0 0,1 1,-1-1,1 0,-1 0,1 0,-1 0,1 0,-1 0,1 1,-1-1,1 0,-1 0,1 1,-1-1,1 0,-1 1,1-1,-16 33,14-26,0 0,1 0,-1 0,1 1,1-1,-1 0,1 1,1-1,-1 1,1-1,1 0,-1 0,1 1,0-1,1 0,0-1,0 1,0 0,1-1,0 0,0 0,1 0,-1 0,1-1,5 4,-2-4,1 0,0 0,0-2,0 1,1-1,-1 0,1-1,0 0,5 0,40 4</inkml:trace>
  <inkml:trace contextRef="#ctx0" brushRef="#br0" timeOffset="25271.941">656 3582,'1'-83,"2"1,13-62,-15 133,1 0,1 0,0 0,0 0,1 0,0 0,1 1,2-5,-6 14,0 0,-1 0,1-1,0 1,0 0,0 0,0 0,-1 1,1-1,1 0,-1 0,0 0,0 1,0-1,0 0,0 1,1-1,-1 1,0 0,0-1,1 1,-1 0,0 0,1 0,-1 0,0 0,1 0,-1 0,0 0,1 0,-1 1,0-1,0 0,1 1,-1-1,0 1,0 0,0-1,0 1,0 0,1 0,39 42,-40-42,9 13,1 0,-2 1,0 0,-1 0,0 1,-2 1,0-1,0 1,-2 0,0 0,1 7,-5-21,1-1,-1 1,1 0,-1-1,0 1,0 0,0-1,-1 1,1-1,-1 1,1 0,-1-1,0 1,0-1,0 1,0-1,0 0,0 1,-1-1,1 0,-1 0,0 0,0 0,1 0,-1-1,-1 1,1 0,0-3,1 1,-1-1,1 0,0 0,-1 1,1-1,-1 0,1-1,0 1,0 0,0 0,0 0,0-1,0 1,0 0,0-1,0 1,1-1,-1 1,1-1,-1 0,1 1,-1-1,1 1,0-1,0 0,0 1,0-1,0 0,0 0,0 0,-5-48,3 0,2-1,2 1,5-27,0-6,-5 52,3-19,-2 0,-2 0,-2-1,-3 1,-2 0,-7-28,-10 21,24 57,-1 0,0 0,0 1,0-1,1 1,-1-1,0 0,0 1,0-1,0 0,0 1,0-1,0 1,0-1,1 0,-1 1,-1-1,1 1,0-1,0 0,0 1,0-1,0 1,0-1,0 0,0 1,-1-1,1 0,0 1,0-1,-1 0,1 1,0-1,0 0,-1 0,1 1,0-1,-1 0,1 0,0 1,-1-1,1 0,0 0,-1 0,1 0,-1 0,1 1,0-1,-1 0,1 0,-1 0,1 0,0 0,-1 0,1 0,-1-1,1 1,0 0,-1 0,1 0,0 0,-1 0,1-1,-1 1,1 0,0 0,-1 0,1-1,0 1,-1 0,1 17,1 0,1 0,0 0,1 0,0 0,2-1,1 5,-2-8,11 36,1-1,3 0,2-2,2 0,2-2,2 0,2-2,2-1,24 25,-31-43,-6-8</inkml:trace>
  <inkml:trace contextRef="#ctx0" brushRef="#br0" timeOffset="26407.186">696 2966,'75'-42,"2"3,2 3,59-17,71-10,-170 60,-39 3,1 0,-1 1,1-1,0 0,-1 0,1 0,-1 1,1-1,0 0,-1 1,1-1,-1 0,1 1,-1-1,0 1,1-1,-1 1,1-1,-1 1,0-1,1 1,-1-1,0 1,0 0,0-1,1 1,-1-1,0 1,0 0,0-1,0 1,0 0,0-1,0 1,0-1,0 1,0 0,0-1,-1 1,1 0,0-1,0 1,-1-1,1 1,0-1,0 1,-1-1,1 1,-1-1,1 1,-1-1,1 1,-1-1,1 1,-99 110,89-101,-4 4,0 0,1 0,0 1,2 1,-1 0,2 0,0 1,2 1,-1-1,-3 15,12-31,-1 1,1-1,0 1,-1-1,1 1,0-1,0 1,0-1,0 1,0-1,0 1,1-1,-1 1,0-1,1 1,-1-1,1 1,0-1,-1 1,1-1,0 0,0 0,0 1,0-1,0 0,0 0,0 0,0 0,1 0,-1 0,0 0,1-1,-1 1,0 0,1-1,-1 1,1-1,-1 1,1-1,-1 0,2 1,65-8,-55 1,0 0,0 0,-1-2,0 1,0-1,-1-1,0 0,-1-1,0 0,0 0,-1-1,0 0,-1-1,-1 0,1 0,-2-1,0 0,0 0,-2 0,1-1,0-4,-7 23,1 1,1 0,-1 0,1 0,0 0,0 0,1-1,-1 1,1 0,1 0,-1 0,1-1,0 1,0-1,1 1,0-1,0 0,0 0,0 0,1-1,0 1,0-1,0 0,0 0,1 0,-1 0,-1-4,0 1,-1-1,1 0,-1 0,1 0,0 0,-1 0,1 0,-1-1,1 1,-1-1,1 0,-1 0,1 0,-1 0,0 0,1-1,-1 1,0 0,0-1,0 0,0 0,0 1,0-1,-1 0,1 0,0-2,34-64,-30 49,-2-1,-1 1,0-1,-2 0,0 0,-1 0,-1 0,-1 0,-1 0,0 0,-2 1,0-1,4 19,1-1,-1 1,1 0,0 0,0-1,0 1,-1 0,1-1,0 1,0 0,1 0,-1-1,0 1,0 0,1-1,-1 1,1 0,-1 0,1 0,-1-1,1 1,0 0,0 0,-1 0,1 0,0 0,0 0,0 0,0 1,0-1,0 0,0 0,0 1,1-1,-1 1,0-1,0 1,1-1,-1 1,0 0,0 0,1-1,-1 1,0 0,1 0,-1 0,0 1,1-1,-1 0,1 1,99 4,-98-4,1 0,-1 0,1 0,-1 1,1 0,-1-1,0 1,0 0,0 0,0 1,0-1,0 1,0-1,-1 1,0 0,1 0,-1 0,0 0,0 1,-1-1,1 0,-1 1,0-1,1 1,-1 1,6 101,-7-105,0 0,0 0,0-1,1 1,-1 0,0 0,1 0,-1-1,0 1,1 0,-1 0,1-1,-1 1,1 0,-1-1,1 1,0-1,-1 1,1-1,0 1,-1-1,1 1,0-1,0 0,-1 1,1-1,0 0,0 0,0 1,-1-1,1 0,0 0,0 0,0 0,0 0,0 0,-1 0,1-1,0 1,0 0,0 0,-1-1,1 1,0 0,0-1,0 1,33-25,-25 17,0-1,-1 0,-1-1,0 0,0 0,-1 0,0-1,0 0,-2 0,1-1,-1 1,-1-1,0 0,-1 0,0 0,-1 0,0-1,-1 1,0 0,-1 0,0-1,-1 1,-1 0,0 0,0 1,-1-1,-1 0,4 10,0-1,-1 1,1-1,0 1,-1 0,0 0,0 0,1 0,-1 0,0 0,-1 0,1 0,0 1,0-1,-1 1,1 0,-1 0,1 0,-1 0,1 0,-1 0,0 1,1-1,-1 1,0 0,0-1,1 1,-1 1,0-1,0 0,1 1,-1-1,0 1,1 0,-1 0,1 0,-1 0,-1 2,-1 0,1 1,0 0,0 0,1 0,-1 1,1-1,0 1,0 0,0 0,1 0,0 0,0 0,0 0,1 1,-1-1,1 1,0-1,1 1,0 0,-1-1,2 1,-1 0,1-1,0 1,0-1,0 1,1-1,0 0,0 1,0-1,1 0,-1 0,1-1,1 1,-1-1,0 1,1-1,0 0,0 0,4 2,4 0,1-1,0 0,0 0,0-2,1 1,-1-2,1 0,0-1,0 0,0-1,-1 0,1-1,0-1,11-2,62-9</inkml:trace>
  <inkml:trace contextRef="#ctx0" brushRef="#br0" timeOffset="29445.109">27393 667,'-36'628,"20"-426,-42 1087,60-1034,-2-253,0-1,-1 0,1 1,0-1,-1 0,1 1,0-1,0 1,0-1,0 0,1 1,-1-1,0 0,0 1,1-1,-1 0,1 1,-1-1,1 0,0 0,-1 0,1 1,0-1,0 0,0 0,0 0,0 0,0 0,0-1,0 1,0 0,0 0,1-1,-1 1,0-1,0 1,1-1,-1 1,0-1,1 0,-1 0,0 1,1-1,-1 0,1 0,-1-1,0 1,1 0,-1 0,1-1,132-46,130-38,4 12,166-20,-285 66,2 6,1 7,0 6,10 7,-157 1,23 1,-1 0,1 2,-1 1,0 1,-1 1,8 3,-20-1,-24-4,-13-5</inkml:trace>
  <inkml:trace contextRef="#ctx0" brushRef="#br0" timeOffset="30235.624">27152 426,'3'-11,"0"0,0 1,1-1,1 1,-1 0,2 0,-1 1,1 0,1 0,0 0,0 1,0 0,1 0,1 0,-1 1,1 1,0 0,1 0,9-5,48-29,1 3,2 3,2 3,22-5,-59 22,1 1,0 2,1 2,0 1,1 1,-1 3,1 1,0 1,0 3,11 2,46 16,-1 4,59 24,-79-23,585 174,-535-150,-122-45,1 0,-1 0,0 0,0 0,0 0,0 0,-1 1,1-1,-1 0,0 1,0 0,0-1,0 1,0 0,-1-1,0 1,0 0,0 0,0-1,-1 1,1 0,-1-1,0 1,0 0,0-1,0 1,-1-1,0 0,1 1,-3 1,-4 19,-23 102,6 0,-9 120,-44 702,31-347,45-582,-1 34,-3 1,-2-1,-2 0,-17 47,10-62,2-13</inkml:trace>
  <inkml:trace contextRef="#ctx0" brushRef="#br0" timeOffset="31366.958">28984 3567,'2'12,"1"-1,-1 1,-1-1,0 1,-1 0,0-1,-1 1,0 0,0-1,-2 1,1-1,-2 1,1-1,-1 0,-1-1,0 1,-1-1,0 0,-2 2,-12 32,7-13,1 1,2 0,1 0,2 1,-3 23,8-35</inkml:trace>
  <inkml:trace contextRef="#ctx0" brushRef="#br0" timeOffset="31616.29">28690 4089,'22'0,"15"0,10-2,6-1,1 0,-4 1,-8-2,-10-3,-9 1</inkml:trace>
  <inkml:trace contextRef="#ctx0" brushRef="#br0" timeOffset="31827.889">28863 3421,'16'-2,"17"1,18 1,15 5,9 4,3 5,-11 0</inkml:trace>
  <inkml:trace contextRef="#ctx0" brushRef="#br0" timeOffset="32162.828">29131 3969,'12'0,"1"0,-1-1,0 0,0 0,0-2,0 1,0-2,-1 1,1-2,-1 1,0-2,0 1,0-2,-1 1,0-1,2-3,-11 10,0-1,0 0,0 0,0 0,0 0,0 0,0 0,0-1,0 1,-1 0,1 0,0 0,-1-1,1 1,-1 0,1-1,-1 1,0-1,0 1,1 0,-1-1,0 1,0-1,0 1,-1-1,1 1,0 0,-1-1,1 1,0 0,-1-1,1 1,-1 0,0-1,0 1,1 0,-1 0,0 0,0 0,0 0,0 0,0 0,0 0,0 0,-1 0,1 1,0-1,-1 0,-4 0,-1 1,1-1,0 1,-1 1,1-1,0 1,0 0,-1 0,1 1,0 0,0 0,0 0,1 1,-1 0,0 0,1 1,0-1,0 1,0 0,0 0,1 1,0-1,-1 1,2 0,-1 1,0-1,1 0,0 1,0 2,0-3,1-1,-1 1,1 0,1 0,-1 0,1 0,0 0,0 0,0 0,0 1,1-1,0 0,0 0,1 1,0-1,0 0,0 0,0 0,1 0,-1 0,1 0,1 0,-1-1,1 1,0-1,0 1,0-1,0 0,1 0,-1-1,1 1,0-1,0 0,5 3,83 30,-44-27</inkml:trace>
  <inkml:trace contextRef="#ctx0" brushRef="#br0" timeOffset="32652.482">29706 3862,'-16'-6,"0"2,0 0,0 2,-1-1,1 2,-16 0,30 1,1 0,-1 0,0 0,1 0,-1 1,0-1,1 0,-1 1,0-1,1 1,-1 0,1-1,-1 1,1 0,0 0,-1 0,1 0,0 0,0 0,-1 1,1-1,0 0,0 1,0-1,1 0,-1 1,0-1,0 1,1 0,-1-1,1 1,0-1,-1 1,1 0,0-1,0 1,0 0,0-1,0 1,0 0,0-1,1 1,-1 0,1-1,30 70,98 106,-128-176,0 0,-1 1,1-1,0 1,0-1,-1 1,1-1,-1 1,1-1,-1 1,0 0,0-1,1 1,-1 0,0-1,-1 1,1 0,0-1,0 1,-1-1,1 1,-1 0,1-1,-1 1,0-1,1 0,-1 1,0-1,0 1,0-1,0 0,0 0,-1 0,1 1,0-1,0 0,-1-1,1 1,-1 0,1 0,-1-1,1 1,-1 0,1-1,-1 0,1 1,-1-1,0 0,1 0,-1 0,0 0,1 0,-1 0,0 0,1 0,-1-1,1 1,0 0,0-1,-1 1,1 0,0-1,0 1,-1-1,1 0,0 1,0-1,0 0,0 0,0 0,0 0,0 0,0 0,0 0,1 0,-1 0,0 0,1 0,-1 0,0-1,1 1,0 0,-1-1,1 1,0 0,0 0,-1-1,1 1,0 0,0-1,0 1,1 0,-1-1,0 1,0 0,1-1,-1 1,1 0,-1 0,1-1,0 1,-1 0,1 0,0 0,0 0,0 0,0 0,0 0,0 0,0 0,0 1,0-1,0 0,1 0,24-23,1 1,1 1,0 2,2 1,22-11,56-23,-107 52,0 1,1-1,-1 1,0-1,0 1,1 0,-1-1,0 1,1 0,-1 0,0 0,1 0,-1 0,0 0,1 1,-1-1,0 0,0 1,1-1,-1 0,0 1,0 0,0-1,1 1,-1 0,0 0,0-1,0 1,0 0,0 0,-1 0,1 0,0 0,0 0,-1 1,1-1,0 0,-1 0,1 0,-1 1,0-1,1 0,-1 1,0-1,0 0,0 1,0-1,0 0,0 1,0-1,0 0,0 0,-1 1,1 0,-29 187,28-187,1-1,-1 1,1-1,0 1,-1-1,1 1,0 0,0-1,0 1,0-1,0 1,0-1,1 1,-1 0,0-1,1 1,-1-1,1 0,0 1,-1-1,1 1,0-1,0 0,0 1,0-1,0 0,0 0,0 0,0 0,1 0,-1 0,0 0,1 0,-1-1,1 1,-1 0,2 0,10-2</inkml:trace>
  <inkml:trace contextRef="#ctx0" brushRef="#br0" timeOffset="32882.07">30040 3702,'-5'18,"4"15,1 2</inkml:trace>
  <inkml:trace contextRef="#ctx0" brushRef="#br0" timeOffset="34129.684">30106 4170,'11'-21,"1"1,0 0,2 1,0 0,1 1,1 1,5-4,41-49,-61 70,-1-1,0 1,1 0,-1-1,0 1,0 0,1-1,-1 1,0-1,0 1,1 0,-1-1,0 1,0-1,0 1,0-1,1 1,-1 0,0-1,0 1,0-1,0 1,0-1,0 1,0-1,-1 1,1-1,0 1,0-1,0 1,0 0,0-1,-1 1,1-1,0 1,0 0,-1-1,1 1,0 0,-1-1,1 1,0 0,-1-1,1 1,-1 0,1 0,0-1,-1 1,1 0,-1 0,1 0,-1 0,1 0,-1 0,1-1,-1 1,1 0,0 0,-1 0,1 1,-1-1,1 0,-1 0,-37 0,31 0,-35 8,66 0,-18-6,0-1,0-1,0 1,0-1,0 0,0 0,0-1,0 0,0 0,0 0,0-1,0 0,0 0,-1 0,1-1,-1 0,0 0,0 0,0-1,0 1,0-1,-1 0,1-1,-1 1,1-3,-5 8,0 0,-1-1,1 1,-1 0,1 0,-1-1,1 1,-1 0,0-1,1 1,-1-1,0 1,0 0,1-1,-1 0,0 1,0-1,1 1,-1-1,0 0,0 0,0 1,0-1,0 0,0 0,0 0,1 0,-1 0,0 0,0 0,0 0,0-1,0 1,0 0,1 0,-1-1,0 1,0-1,0 1,1 0,-1-1,0 0,0 1,1-1,-1 1,0-1,1 0,-1 1,1-1,-1 0,1 0,0 0,-1 1,1-1,-1 0,1 0,0 0,0 0,0 0,-1 1,1-1,0 0,0 0,0 0,1 0,-1 0,0 0,0 0,-1 3,1 1,0-1,-1 1,1-1,0 1,0-1,0 1,1-1,-1 0,1 1,-1-1,1 1,0-1,0 0,0 0,0 1,0-1,0 0,1 0,-1 0,1 0,-1 0,1-1,0 1,-1 0,1-1,0 1,0-1,1 0,-1 0,0 0,0 0,0 0,1 0,-1 0,0-1,1 1,1-1,13 10,-12-8,1 1,-1 0,0 0,0 1,-1-1,1 1,-1 0,0 1,0-1,0 1,0-1,-1 1,0 0,0 0,0 1,-1-1,1 1,-1-1,-1 1,1 0,-1-1,0 1,0 0,-1 0,1 0,-1 0,-1 0,1 0,-4 5,0-1,0 1,-1-1,-1 0,0-1,0 1,-1-1,0 0,-4 4,-21 27,32-39,-1-1,0 1,0 0,0 0,0-1,0 1,0 0,1 0,-1 0,0 0,1 0,-1 0,1 0,-1 0,1 0,-1 0,1 0,0 1,0-1,-1 0,1 0,0 0,0 0,0 1,0-1,1 0,-1 0,0 0,0 0,1 0,-1 0,0 1,1-1,-1 0,1 0,0 0,-1 0,1 0,0 0,-1-1,1 1,0 0,0 0,0 0,0-1,0 1,0-1,0 1,0-1,0 1,0-1,0 1,0-1,0 0,1 1,16 0,0 0,1-1,-1-1,0 0,0-2,0 0,-1-1,1 0,-1-2,0 0,0-1,1-1,31-10,85 7,-122 10,-5 1,1 0,-1 0,1-1,-1 0,1 0,-1 0,1-1,-1-1,0 1,0-1,0 0,0-1,-1 1,1-1,-1-1,1 0,-6 4,-1 0,1 0,0-1,-1 1,1 0,-1 0,1 0,-1 0,0-1,0 1,1 0,-1 0,0-1,0 1,0 0,0 0,0-1,-1 1,1 0,0 0,-1-1,1 1,0 0,-1 0,1 0,-1 0,0 0,1 0,-1 0,0 0,0 0,0 0,0 0,0 0,0 0,0 0,0 1,0-1,0 1,0-1,0 0,-51-21,48 20,-1 1,1-1,-1 1,0 0,1 0,-1 1,0-1,0 1,0 0,0 0,0 1,1-1,-1 1,0 0,0 1,1-1,-1 1,1 0,-1 0,1 0,0 1,0-1,0 1,0 0,0 0,1 1,0-1,-1 1,1-1,0 1,1 0,-1 0,1 1,-1-1,0 3,2 0,0 0,0 0,1 0,0 0,0 0,0 0,1-1,0 1,1 0,-1 0,1-1,1 1,-1-1,1 1,0-1,0 0,1 0,0 0,0-1,5 5,5 7,1-1,1-1,0 0,1-2,0 0,3 0,10 6,0-1,2-2,0-1,6 0,2-1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7T14:11:44.08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38 0,'-16'0,"-6"0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10.87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96 1,'-8'4,"0"0,1 1,0 1,0-1,0 1,1 0,-1 0,1 1,1 0,0 0,0 1,0 0,3-5,0 0,1 0,-1 0,1 0,0 0,0 0,0 0,0 1,1-1,-1 0,1 1,0-1,0 0,0 1,1-1,-1 0,1 1,0-1,-1 0,1 1,1-1,-1 0,0 0,1 0,0 0,0-1,0 1,0 0,0-1,0 1,1-1,1 2,11 5,1-1,0 0,0-1,0-1,1-1,0 0,0-1,0-1,0 0,1-2,-1 0,15-1,-3 2,-1-2,1-1,-1-1,1-1,-1-1,0-2,0-1,-1-1,23-10,-47 17,0 0,0 0,0-1,-1 1,1-1,0 1,-1-1,1 0,-1 0,0 0,0 0,0-1,0 1,0 0,0-1,0 0,-1 1,1-1,-1 0,1-1,-3 3,0 0,1 0,-1 0,0 0,1 0,-1 0,0 0,0 0,0 0,0 1,0-1,0 0,0 0,0 1,0-1,0 1,0-1,0 1,-1 0,1-1,0 1,0 0,0 0,-1 0,1 0,0 0,0 0,-1 0,1 0,0 0,0 0,0 1,-1-1,1 1,0-1,0 1,0-1,0 1,0-1,0 1,-1 1,0-1,1 0,-1 0,0 0,1 1,-1-1,1 1,0-1,0 1,-1 0,1-1,0 1,0 0,0 0,1 0,-1 0,0 0,1-1,-1 1,1 0,0 1,0-1,-1 0,1 0,1 0,-1 0,0 0,0 0,1 0,-1 0,1 0,0 0,-1-1,1 1,0 0,0 0,0 0,1-1,-1 1,0-1,0 1,1-1,-1 1,1-1,0 0,-1 0,1 1,0-1,0 0,-1-1,1 1,0 0,0-1,0 1,0-1,0 1,0-1,8 3,1 0,-1-1,0 0,1-1,-1 0,1-1,0 0,-1-1,1 0,-1 0,0-1,1-1,-1 0,0 0,0-1,0 0,-1 0,0-1,7-5,-15 9,1 0,-1 0,1-1,-1 1,1-1,-1 1,0-1,0 1,0-1,0 0,0 0,0 1,0-1,0 0,-1 0,1 0,-1 0,1 0,-1 0,0 0,0 0,0 0,0 0,0 0,0 0,-1 0,1 0,-1 0,1 0,-1 0,0 0,0 1,1-1,-1 0,-1 0,1 1,0-1,0 1,-1-1,0 0,-3-4,-1 1,1 1,-1-1,0 1,0 0,-1 0,1 1,-1-1,0 2,-5-3,-1 1,-1 1,0 1,1 0,-1 0,0 1,0 1,0 0,0 1,-10 3,17-3,0 0,0 1,0 0,1 0,-1 1,1 0,0 0,-1 0,2 1,-1 0,0 0,1 1,-1-1,1 1,1 0,-1 0,1 1,0 0,0-1,-1 3,4-5,-1 0,1 0,0 0,0 0,0 0,0 0,0 0,1 1,-1-1,1 0,0 0,0 1,0-1,1 0,-1 0,1 1,-1-1,1 0,0 0,1 0,-1 0,0 0,1 0,-1 0,1-1,0 1,0 0,0-1,1 0,-1 1,0-1,1 0,0 0,-1 0,1-1,0 1,0 0,2 0,32 11,2-4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1.75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1,'23'2,"19"1,13 0,7-1,-1 0,-5-1,-13-1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2.02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1,'23'4,"23"3,20-4,17-1,-6-2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19.81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453 39,'-8'-5,"1"0,-1 1,0 0,0 0,0 1,0 0,-1 0,0 1,1 0,-1 1,0 0,0 0,0 1,1 0,-1 0,0 1,0 1,0-1,1 1,-1 1,1-1,0 2,-1-1,-6 5,-2 2,0 2,0 0,1 1,1 0,0 1,1 1,1 0,0 1,1 1,0 0,2 1,0-1,1 2,0 0,2 0,0 0,2 1,0 0,1 0,1 0,1 0,0 1,2-1,0 1,2-1,0 1,1-1,1 0,1 0,5 13,-2-15,2 0,0-1,1 0,0 0,1-1,1-1,1 0,0-1,6 4,-13-11,1-1,0 0,1 0,-1-1,1 0,0 0,1-1,-1 0,1-1,-1 0,1-1,0 0,0 0,0-1,0 0,0-1,1 0,-1-1,3 0,-3-3,-1 1,1-1,-1-1,0 0,0 0,-1-1,0 0,0-1,0 0,0 0,-1 0,-1-1,1 0,-1 0,0-1,-1 0,0 0,-1 0,0-1,0 1,-1-1,0 0,0 0,-1 0,-1 0,0 0,0-1,-1 1,0 0,-1-3,0 8,0-1,0 1,-1-1,1 1,-1 0,-1-1,1 1,-1 0,0 0,0 1,0-1,-1 1,1-1,-1 1,0 0,0 0,-1 1,1-1,-1 1,0 0,0 0,0 1,0 0,0 0,-1 0,1 0,-1 0,-9-2,-1 1,0 1,0 0,0 0,0 2,0 0,0 1,0 0,-1 2,-99 31,111-31,-1-1,1 1,0 0,0 0,0 1,0-1,1 1,-1 0,1 0,0 1,0-1,1 1,-1 0,1 0,0 0,0 1,1-1,-2 6,3-8,1 1,-1-1,1 1,0-1,0 1,0-1,1 1,-1-1,1 1,0-1,0 1,0-1,0 0,1 1,0-1,-1 0,1 0,0 0,0 0,1-1,-1 1,0 0,1-1,1 2,73 44,-24-26</inkml:trace>
  <inkml:trace contextRef="#ctx0" brushRef="#br0" timeOffset="627.904">1309 172,'-9'-10,"0"0,0 0,-1 1,-1 0,1 1,-1 0,0 0,-1 2,0-1,0 1,-1 1,1 0,-1 1,0 1,0 0,0 0,-1 1,1 1,-1 0,1 1,-1 1,1 0,-1 0,1 2,0-1,0 2,0 0,0 0,1 1,-1 1,1 0,1 1,-1 0,1 0,0 2,1-1,-10 10,16-13,0-1,0 0,1 1,0 0,-1 0,1 0,1 0,-1 0,1 1,0-1,0 1,1 0,-1-1,1 1,1 0,-1 0,1 0,0-1,0 1,0 0,1 0,0 0,0-1,1 1,0 0,0-1,0 1,0-1,1 0,0 0,0 0,1 0,-1 0,1-1,0 1,0-1,0 0,3 1,6 2,0-2,1 1,-1-2,1 0,0-1,0 0,0-1,1 0,-1-1,0-1,1 0,-1-1,0-1,1 0,-1-1,13-4,-4 0,0-1,0-1,-1-1,0-1,0-1,-2 0,1-2,-2 0,0-2,0 0,-2-1,11-13,8-5,-35 35,-1 0,0 0,1 0,-1 0,1 0,-1 0,1 0,-1 0,1 0,-1 0,1 0,-1 0,0 0,1 1,-1-1,1 0,-1 0,0 0,1 1,-1-1,0 0,1 1,-1-1,0 0,1 1,-1-1,0 0,1 1,-1-1,0 1,0-1,0 0,0 1,1-1,-1 1,0-1,0 1,0-1,0 0,0 1,0-1,0 1,0-1,0 1,0-1,0 1,0-1,-1 1,1-1,0 0,0 1,0-1,-1 1,1-1,0 0,-8 177,20 122,-11-292,-1 1,0 0,0-1,-1 1,0 0,0-1,-1 1,0-1,-1 0,1 0,-1 1,-1-2,1 1,-1 0,0-1,-1 0,0 1,0-2,0 1,0-1,-7 5,-5-2,0-1,-1-1,0-1,-1 0,1-2,-1 0,1-1,-1 0,0-2,0 0,1-1,-14-3,-125-11,164 12,11 2</inkml:trace>
  <inkml:trace contextRef="#ctx0" brushRef="#br0" timeOffset="1229.306">1562 760,'3'9,"0"8,-1 9,-2 11,-3 7,-4 5,-3 4,1 2,1-5,2-2,5-9,4-10,2-10</inkml:trace>
  <inkml:trace contextRef="#ctx0" brushRef="#br0" timeOffset="1484.122">1749 814,'-2'9,"-1"10,0 10,1 10,0 8,1 4,1 5,0 0,0-1,0-4,0-8,0-7,0-11</inkml:trace>
  <inkml:trace contextRef="#ctx0" brushRef="#br0" timeOffset="1657.728">1496 1041,'13'-2,"17"-1,18 0,18-2,12 1,10-5,-10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18.3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62,'8'-6,"1"1,-1-1,1 2,0-1,1 1,-1 1,1-1,-1 2,1-1,0 1,8 0,-5-1,-2 0,0 0,0 1,0 0,0 0,0 2,0-1,0 1,1 1,-1 0,0 0,0 1,0 1,0 0,-1 0,1 1,-1 0,0 1,0 0,0 1,6 4,-14-7,1 0,-1 0,0-1,0 1,0 1,0-1,-1 0,1 0,-1 1,0-1,0 1,0-1,0 1,-1-1,0 1,1-1,-1 1,0 0,-1-1,1 1,-1-1,1 1,-1-1,0 1,0-1,-1 1,1-1,-1 0,0 0,1 0,-2 0,0 2,-5 5,0 0,-1 0,0 0,0-1,-1-1,-1 1,1-2,-5 3,-62 31,182-52,-93 11,-1 0,1 1,0 1,-1 0,1 0,-1 1,0 1,0-1,0 2,0 0,-1 0,0 1,0 0,0 1,-1 0,0 0,0 1,-1 0,0 1,0 0,-1 0,0 1,-1-1,0 1,0 1,-1-1,-1 1,0 0,0 0,-1 1,0-1,-1 0,-1 1,0 0,0-1,-1 5,-1-8,0 1,-1 0,0-1,0 1,-1-1,0 0,-1 0,0 0,0 0,0 0,-1-1,0 0,-1 0,0 0,0-1,0 0,-1 0,1 0,-1-1,-1 0,1-1,-1 1,0-1,0-1,0 0,0 0,-1 0,1-1,-1 0,0-1,-1 0,-12 0,1-1,-1-2,1 0,-1-1,1-1,0-1,1 0,-1-2,1-1,-12-6,31 14,-17-10,26-2,16 7,6 2</inkml:trace>
  <inkml:trace contextRef="#ctx0" brushRef="#br0" timeOffset="360.561">816 88,'15'0,"18"0,16 0,13 0,10-2,5-1,-3-2,-6 0,-13 0,-18 2,-16 1</inkml:trace>
  <inkml:trace contextRef="#ctx0" brushRef="#br0" timeOffset="832.872">788 62,'-3'16,"1"0,0 0,1 0,1 0,1 1,0-1,1 0,0 0,1 0,1-1,1 1,0-1,1 0,1 0,0-1,1 1,1-2,1 3,-4-12,0 0,0 0,0-1,1 0,-1 0,1-1,0 1,-1-1,1-1,0 1,0-1,0-1,0 1,0-1,1 0,-1-1,0 0,0 0,0 0,-1-1,2 0,27-2,-15 2,0 1,0 1,0 0,1 2,-1 0,0 2,0 0,-12-2,-1 1,1-1,-1 1,0 1,0-1,0 1,0 1,-1-1,1 1,-1 0,-1 0,1 1,-1 0,1 0,-2 0,1 1,-1-1,0 1,1 3,-1 0,0 0,0 0,-1 1,-1-1,0 1,0 0,-1 0,-1-1,0 1,0 0,-1 0,0 0,-1 0,0-1,-1 1,0-1,0 1,-1-1,-1 0,0-1,0 1,-1-1,0 0,0 0,-1-1,-1 0,1 0,-1 0,0-1,-1 0,0-1,0 0,0-1,-1 1,-6 1,-2 1,-1-1,1-2,-1 1,0-2,0-1,-1 0,1-1,-1-1,1-1,-1-1,0-1,1 0,0-1,-15-5,14-1,28-3,11 7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14.23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692 426,'-22'-7,"-1"1,0 0,0 2,0 1,0 1,0 1,-1 1,1 1,0 1,0 1,0 1,0 1,0 1,1 1,0 1,1 1,-1 1,2 1,-1 0,2 2,0 0,0 1,1 1,1 1,0 0,2 2,0-1,0 2,2 0,0 1,2 0,0 0,1 2,-2 8,8-18,0 1,1-1,1 0,0 1,1 0,0-1,1 1,0 0,1 0,1-1,0 1,0-1,1 1,1-1,0 0,1 0,0 0,1-1,0 0,1 0,0-1,1 1,0-1,0-1,1 0,0 0,1-1,0 0,11 7,-7-7,0 0,1-1,-1-1,2 0,-1-1,1-1,-1 0,1-1,0-1,0 0,1-1,-1-1,0 0,0-1,0-1,10-3,14-7</inkml:trace>
  <inkml:trace contextRef="#ctx0" brushRef="#br0" timeOffset="337.099">183 814,'1'1,"-1"1,1 0,0-1,-1 1,1-1,0 1,0-1,0 1,0-1,0 1,0-1,0 0,0 0,1 1,-1-1,1 0,-1 0,0 0,1-1,0 1,-1 0,1-1,-1 1,1-1,0 1,-1-1,1 0,0 1,0-1,-1 0,1 0,0 0,0-1,0 1,32 2,0-1,0-1,0-3,16-2,51-4,-98 8,0 1,0-1,0 1,0-1,0 1,0 0,0 0,0 1,0-1,0 0,0 1,0 0,-1 0,1 0,0 0,0 0,-1 0,1 1,-1-1,1 1,-1 0,1 0,-1 0,0 0,0 0,0 0,0 1,0-1,-1 1,1-1,-1 1,0-1,1 1,-1 2,1 11,0 1,-1 0,-1-1,-1 1,0 0,-1 0,-3 8,-3 89,8-111,0 1,1-1,-1 0,1 1,0-1,0 0,0 0,0 0,1 0,-1 0,1 0,0 0,0 0,0-1,0 1,0-1,0 1,1-1,-1 0,1 0,2 1,13 6</inkml:trace>
  <inkml:trace contextRef="#ctx0" brushRef="#br0" timeOffset="666.771">838 1081,'16'-8,"-1"-1,-1 0,0-1,0 0,-1-1,0-1,-1 0,0-1,-1 0,0 0,-1-1,-1-1,0 0,-1 0,-1-1,0 0,-1 0,-1 0,0-1,-2 0,1-1,-4 17,1-1,-1 1,1-1,-1 1,0-1,1 1,-1-1,0 1,0-1,0 0,0 1,-1-1,1 1,0-1,-1 1,1-1,-1 1,1 0,-1-1,0 1,1-1,-1 1,0 0,0 0,0-1,0 1,0 0,0 0,0 0,-1 0,1 0,0 0,-1 1,1-1,0 0,-1 1,1-1,-1 1,1-1,-1 1,1 0,-1 0,1-1,-1 1,1 0,-1 0,1 1,-1-1,1 0,-1 0,1 1,-1-1,1 1,-1-1,1 1,-1 0,1-1,-8 9,1-1,0 1,0 1,1-1,0 1,1 1,0-1,1 1,0 0,1 0,0 0,0 1,1-1,1 1,0 0,0 4,1-9,0 0,0 0,1 0,-1 0,2 0,-1 0,1 0,0 0,0 0,1 0,0 0,0 0,1-1,-1 1,1-1,1 0,-1 0,1 0,0 0,1-1,0 1,-1-1,1 0,1-1,-1 1,1-1,0 0,0 0,0-1,0 0,1 0,-1 0,1-1,0 0,2 0,35 3,-4-4</inkml:trace>
  <inkml:trace contextRef="#ctx0" brushRef="#br0" timeOffset="1566.849">1320 827,'-3'15,"1"0,1 1,0-1,0 1,2-1,0 1,1-1,1 7,-1-15,-1 0,1-1,0 1,0-1,1 0,0 1,0-1,0 0,1-1,0 1,0-1,1 1,-1-1,1-1,0 1,1-1,-1 1,1-2,-1 1,1 0,-1-3,-1 1,1-1,-1 0,1 0,0 0,-1 0,1-1,0 0,0 0,-1 0,1 0,0-1,0 0,-1 0,1 0,-1-1,1 1,-1-1,0 0,1 0,-1-1,0 1,0-1,-1 0,3-2,8-7,-2 0,1-1,-2 0,1 0,-2-2,3-4,45-85,-58 104,1 0,-1 0,1 0,-1 0,0 0,1 0,-1 1,1-1,-1 0,0 0,1 0,-1 0,1 0,-1 0,0 1,1-1,-1 0,0 0,1 1,-1-1,0 0,1 1,-1-1,0 0,1 1,-1-1,0 0,0 1,0-1,1 0,-1 1,0-1,0 1,0-1,0 0,0 1,0-1,0 1,0-1,0 1,0-1,0 0,0 1,0-1,0 1,0-1,0 1,0-1,-1 0,1 1,0-1,0 0,-1 1,1-1,0 0,0 1,-1-1,1 0,0 1,-1-1,1 0,0 0,-1 1,1-1,-1 0,1 3,-1 4,0 0,0 0,0-1,1 1,0 0,0 0,1 0,0 0,0 0,1 0,0 0,0-1,1 1,-1-1,1 0,1 1,-1-1,1-1,0 1,0 0,1-1,0 0,0 0,0-1,0 1,6 2,2-1,0-1,0-1,0 0,1-1,0 0,0-2,-1 1,1-1,0-1,0-1,0 0,0-1,0 0,0-1,-1 0,0-1,1-1,-1 0,-1-1,1 0,-1-1,0-1,-1 0,0 0,0-1,-1 0,0-1,3-4,-7 7,-1 0,0 0,0 0,-1-1,0 1,-1-1,1 0,-2 0,1-1,-1 1,0 0,-1-1,0 1,0-1,-1 0,0 1,0-1,-1-1,1 9,0 0,0 0,-1 0,1 0,0-1,0 1,-1 0,1 0,-1 0,1 0,-1 0,0 0,1 0,-1 0,0 0,0 1,1-1,-1 0,0 0,0 0,0 1,0-1,0 1,0-1,0 1,0-1,0 1,0-1,-1 1,1 0,0 0,0 0,0-1,0 1,0 0,-1 0,1 1,0-1,0 0,0 0,0 0,0 1,-1-1,1 1,0 0,-42 34,39-30,0 0,0 1,1 0,0-1,0 1,1 0,-1 0,1 1,0-1,1 1,0-1,0 1,0-1,1 1,0-1,0 1,1-1,-1 1,1-1,1 1,-1-1,1 1,1-1,-1 0,1 0,0 0,0-1,0 1,1-1,0 1,0-1,1 0,-1-1,1 1,0-1,0 0,4 2,-3-2,0 0,0-1,1 0,-1 0,1 0,-1-1,1 0,0 0,0-1,0 0,0 0,0-1,0 0,0 0,0 0,0-1,0 0,0 0,0-1,0 0,0 0,-1-1,1 0,-1 0,0-1,0 1,0-1,0 0,0-1,-1 1,0-1,3-4,0-6,-1 0,-1 0,-1 0,0 0,0-1,-2 0,0 0,-1 0,-1 0,0-1,-1 1,-2-16,2-6,1 37,0 1,-1-1,1 1,0 0,0-1,-1 1,1 0,0 0,0 0,0-1,0 1,-1 0,1 0,0 0,0 0,0 1,-1-1,1 0,0 0,0 0,0 1,-1-1,1 0,0 1,0-1,-1 0,1 1,0-1,-1 1,1-1,-1 1,1 0,0-1,-1 1,1 0,-1-1,0 1,1 0,-1 0,12 6,206 66,-215-72,0 0,0 0,-1 1,1-1,0 1,-1-1,1 1,-1 0,1 0,-1 0,0 0,0 0,0 1,0-1,0 1,-1-1,1 1,-1 0,1 0,-1 0,0-1,0 1,0 0,-1 0,1 0,-1 1,0-1,1 0,-2 0,1 0,0 0,0 0,-1 0,0 0,1 0,-2 1,-5 21,5-22,0 0,1 1,-1-1,1 0,-1 0,1 0,0 1,1-1,-1 1,1-1,-1 1,1-1,0 1,0-1,0 1,1-1,-1 1,1-1,0 0,0 1,0-1,0 0,1 0,-1 1,1-1,0 0,0-1,0 1,0 0,1 0,1 1,11 1,-1-1,0-1,1-1,-1 0,1-1,0 0,-1-1,1-1,0 0,-1-1,5-2,110-20,-70 11</inkml:trace>
  <inkml:trace contextRef="#ctx0" brushRef="#br0" timeOffset="2184.283">3245 840,'-19'0,"-1"0,0 2,1 0,-1 1,1 1,-5 2,19-5,0 1,0 0,1 0,-1 0,1 0,-1 1,1 0,0 0,0 0,0 0,0 0,1 1,-1 0,1 0,0 0,0 0,1 0,-1 1,1-1,0 1,0-1,0 1,1 0,0 0,0 0,-1 4,2-6,0 0,0 0,0 0,1-1,-1 1,1 0,-1 0,1-1,0 1,0 0,0-1,0 1,1-1,-1 0,1 1,-1-1,1 0,0 0,0 0,0 0,0 0,0 0,0-1,1 1,-1-1,1 1,-1-1,1 0,-1 0,1 0,1 0,88 11,-83-13,0 1,0-2,0 1,0-1,0-1,-1 1,1-1,-1-1,0 0,0 0,0 0,0-1,-1-1,0 1,0-1,0 0,-1 0,0-1,0 0,-1 0,1-1,-2 1,1-1,-1 0,-8 21,1-7,0 1,1-1,-1 1,1 0,1 0,0 0,0 0,0 0,1 0,0 0,0 0,0 0,1 0,1 0,-1 0,1 0,1 4,-2-10,0 1,0-1,0 1,1-1,-1 0,0 0,0 1,1-1,-1 0,1 0,-1-1,1 1,-1 0,1 0,-1-1,1 1,0-1,-1 1,1-1,0 0,0 1,-1-1,1 0,0 0,0 0,-1-1,1 1,0 0,-1-1,1 1,0-1,-1 1,1-1,0 0,-1 0,1 0,-1 0,0 0,1 0,-1 0,54-49,-35 18,-2 0,0-1,-3-1,0-1,-2 0,-2-1,-1 0,-2-1,14-48,-4-1,-4-1,-3 0,-4 0,-4-1,-5-31,-12 49,3 69,-12 72,19-36,1 1,2-1,1 1,2 0,1-1,2 1,2-1,1 0,1-1,2 0,2 0,7 11,10 17,2-1,3-2,3-2,2-1,2-3,5 1,9 4,-39-45</inkml:trace>
  <inkml:trace contextRef="#ctx0" brushRef="#br0" timeOffset="2441.633">3379 372,'13'2,"19"4,22-1,22 3,16 1,11 0,-1 2,-18 0</inkml:trace>
  <inkml:trace contextRef="#ctx0" brushRef="#br0" timeOffset="2699.468">3954 934,'-1'5,"0"0,0 0,1 0,0 0,0 1,0-1,1 0,0 0,0 0,0 0,0 0,1 0,0-1,0 1,0 0,0-1,1 1,0-1,0 0,0 0,0 0,1 0,-1-1,1 0,0 1,0-1,1 0,-1-1,0 1,1-1,0 0,3-1,0 0,1 0,-1-1,0 0,1-1,-1 0,0 0,0-1,1 0,-1 0,-1-1,1 0,0-1,-1 1,1-1,-1-1,0 1,-1-1,1-1,-1 1,0-1,0 0,-1 0,0-1,0 0,0 0,-1 0,0 0,0-1,-1 1,0-1,1-5,-2 9,-1-1,1 0,-1 1,0-1,0 0,-1 0,0 1,1-1,-2 0,1 0,0 0,-1 0,0 1,0-1,-1 0,1 1,-1-1,0 1,0-1,-1 1,1 0,-1 0,0 0,0 0,0 1,0-1,-1 1,1 0,-1 0,0 0,0 0,0 1,-1-1,1 1,0 0,-1 0,1 1,-1 0,0-1,0 2,1-1,-1 0,0 1,-1 0,0 0,0 1,0 0,1 0,-1 1,1 0,-1 0,1 0,0 0,-1 1,1 0,1 0,-1 0,0 1,1-1,-1 1,1 0,0 1,1-1,-1 1,1-1,0 1,0 0,0 1,1-1,-1 0,1 1,1-1,-1 1,1-1,0 1,0 0,1 0,-1-1,1 1,1 0,-1 0,1-1,0 1,0 0,1-1,-1 1,1-1,0 1,1-1,0 0,1 3,71 46,-33-36</inkml:trace>
  <inkml:trace contextRef="#ctx0" brushRef="#br0" timeOffset="3062.127">4368 1067,'7'-27,"1"0,-1 0,-2-1,-1 0,0 0,-3 0,0-1,-2-10,-1 25,1 12,0 1,1-1,-1 0,0 0,1 0,-1 0,1 0,0 1,0-1,0 0,0 0,0 0,0 0,0 0,1 0,-1 0,1 0,-1 0,1 1,0-1,0 0,0 0,0 1,0-1,0 0,0 1,0-1,1 1,-1 0,1-1,-1 1,1 0,-1 0,1 0,0 0,11-1,0 1,-1 1,1 0,0 0,0 2,0-1,0 2,-1 0,1 0,-1 1,0 1,0 0,3 2,-8-5,-1 0,1 1,0 0,-1 0,0 1,0-1,0 1,0 1,-1-1,1 1,-1 0,0 0,-1 1,1-1,-1 1,0 0,-1 0,1 0,-1 1,-1-1,1 1,-1 0,0 0,0 0,-1 0,0 0,0 4,-30 147,29-155,1-1,-1 0,0 1,1-1,0 0,-1 1,1-1,0 0,0 0,0 0,1 1,-1-1,0 0,1-1,-1 1,1 0,0 0,0-1,-1 1,1-1,0 1,0-1,1 0,-1 0,0 0,0 0,0 0,2 0,70 12,-8-11,0-3,0-2,45-10,-28 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9.08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122 106,'-11'12,"1"2,0 0,0 0,2 1,0 0,0 0,2 0,-5 17,9-25,0 0,0 1,1-1,0 1,0-1,1 1,0 0,1-1,-1 1,1-1,1 1,0-1,0 1,0-1,1 0,0 0,0 0,1-1,-1 1,6 5,0-1,1-1,1 0,0 0,0-1,1-1,0 0,1 0,-1-1,1-1,1 0,-1-1,1 0,0-1,0-1,0 0,1-1,5 0,-12-2,1-1,-1 0,1 0,-1-1,1 0,-1 0,0-1,0 0,0-1,0 1,-1-2,0 1,1-1,-1 0,-1 0,1-1,-1 0,0 0,0-1,-1 1,0-1,0 0,-1-1,0 1,0-1,0 0,-1 0,0 0,-1 0,0 0,1-6,0-2,0 0,-1 0,0 0,-2-1,0 1,0 0,-2-1,0 1,-1 0,0 0,-1 0,-1 1,-1-1,0 1,-1 0,0 1,-5-6,8 14,0 1,0 0,-1 0,0 0,0 0,0 1,-1 0,1 0,-1 0,0 1,0 0,0 0,-1 0,1 1,-1 0,1 0,-1 1,0 0,0 0,1 0,-1 1,0 0,0 0,0 1,-6 1,-2 1,-1 1,1 0,0 1,0 1,0 1,1 0,0 0,0 2,1-1,-8 8,8-5,1 0,0 0,0 2,1-1,1 1,0 1,-3 5,10-14,0 0,0 1,0 0,1 0,0 0,0 0,0 0,1 0,0 0,0 1,0-1,1 0,0 1,0-1,1 0,0 1,0-1,0 0,1 0,1 4,21 31,6-7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9.40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1 435,'17'-37,"-1"-1,-2 0,-2-1,-1-1,-2 0,-2-1,-2 1,1-38,-14 34,7 44,0 1,0-1,0 0,0 0,0 0,0 1,1-1,-1 0,0 1,0-1,0 1,1-1,-1 1,0-1,0 1,1 0,-1-1,1 1,-1 0,0-1,1 1,-1 0,1 0,0 0,-1-1,1 1,0 0,-1 0,1 0,0 0,0 0,0 0,0 0,0-1,-10 31,2-1,1 1,1 1,2-1,1 1,1 0,3 24,1 3,2-1,3 0,3 0,2-1,4 4,-4-24,-1-10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9.7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10 377,'0'-354,"2"331,-2 23,1 1,-1-1,0 0,0 0,0 0,0 0,1 0,-1 1,0-1,0 0,0 0,1 0,-1 0,0 0,0 0,0 0,1 0,-1 0,0 0,0 0,1 0,-1 0,0 0,0 0,0 0,1 0,-1 0,-2 166,-1-129,0 6,-3 11,3 0,2 0,3 0,1 0,4-1,3 10,3-16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30.24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175 114,'-8'1,"0"1,1 0,-1 0,0 1,1 0,-1 0,1 0,0 1,1 1,-1-1,0 1,1 0,0 0,0 1,1 0,0 0,0 0,0 1,1 0,0-1,0 2,0-1,1 0,0 1,1-1,0 1,0 0,0 0,1 0,0 0,1 5,1 2,1 0,1 0,0 0,1-1,0 1,1-1,1 0,1 0,0-1,0 0,1 0,1-1,0 0,1 0,0-1,1 0,0-1,0 0,1-1,1 0,-1-1,1 0,1-1,-1-1,1 0,1-1,-1 0,15 2,-21-5,0 0,0-1,1 0,-1 0,0-1,1 0,-1 0,0-1,0 0,1-1,-1 0,0 0,0 0,-1-1,1 0,0-1,-1 0,0 0,0-1,0 1,0-1,-1-1,0 0,0 1,2-5,3-7,-2 0,0 0,-1-1,0 0,-2 0,0-1,-1 0,-1 0,-1 0,0 0,-2-1,0 1,-1-1,-1 1,-1-1,-1 1,0 0,-1 0,-6-14,8 24,-1 0,0 0,0 1,-1-1,0 1,0 0,-1 0,0 0,-1 1,1-1,-2 1,1 1,-1-1,0 1,0 0,0 1,-1 0,0 0,0 0,0 1,-1 0,1 1,-1 0,-7-1,5 3,0 0,1 1,-1 1,0 0,1 0,-1 1,1 0,0 1,-1 0,1 1,0 0,1 0,-1 1,1 1,0-1,0 1,-2 3,-7 6,1 0,0 1,2 0,0 2,0-1,2 2,-7 12,-22 49,13-7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44.8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1 492,'16'-50,"-1"-1,-3-1,-2-1,-3 1,1-53,-8-24,-1 129,1 0,0 0,-1 1,1-1,0 0,0 0,-1 0,1 0,0 0,-1 0,1 0,0 0,-1 0,1 0,0 0,-1 0,1 0,0 0,-1-1,1 1,0 0,-23 112,6 1,4 1,5 12,7-113,1-1,0 1,1 0,1 0,0 0,0-1,1 1,1-1,4 11,6 2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12.9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228 283,'-12'-8,"0"2,0-1,-1 2,1-1,-1 2,-1 0,-5-1,15 4,0 0,1 1,-1-1,0 1,0 0,0 0,0 0,0 1,0-1,0 1,0 0,1 0,-1 0,0 1,1-1,-1 1,1 0,-1 0,1 0,0 1,0-1,0 1,0-1,0 1,1 0,-1 0,-1 3,1 0,0 1,0-1,0 1,1 0,0 0,0 0,1 0,0 0,0 0,1 0,0 0,0 0,0 0,1 0,0 0,1 0,-1 0,1 0,1 0,1 3,4 10,1-1,1-1,1 0,0 0,2-1,5 7,7 5,0-2,2 0,0-2,2-1,1-1,1-1,1-2,-27-18,-1 1,1-1,0-1,0 1,1-1,-1 0,0 0,0 0,1-1,-1 0,0 0,1 0,-1-1,0 0,0 0,1 0,-1 0,0-1,0 0,0 0,-1 0,1-1,0 1,-1-1,0 0,1-1,8-6,0-1,-1 0,-1 0,0-1,0-1,-1 0,7-13,16-47,-45 95,10-17,1 0,0-1,0 1,0 0,0 0,0 0,1 0,0 0,0 0,1-1,-1 1,1 0,0 0,0 0,1-1,0 1,-1 0,1-1,1 1,-1-1,1 0,-1 0,1 0,1 0,-1-1,0 1,1-1,0 1,0-1,0-1,0 1,0 0,1-1,1 1,1 0,0-1,0 0,0 0,0 0,1-1,-1 0,0-1,1 1,-1-1,0-1,1 1,-1-1,0-1,0 1,0-1,0-1,0 1,0-1,-1 0,1-1,-1 1,0-1,0-1,0 1,0-1,-1 0,0 0,0-1,0 1,-1-1,0 0,0-1,0 1,-1 0,0-1,33-113,-36 121,0-1,0 0,0 0,0 1,0-1,1 0,-1 1,0-1,0 0,0 0,1 0,-1 1,0-1,0 0,1 0,-1 0,0 1,0-1,1 0,-1 0,0 0,1 0,-1 0,0 0,1 0,-1 0,0 0,1 0,-1 0,0 0,1 0,-1 0,0 0,1 0,-1 0,0 0,0 0,1 0,-1 0,0-1,1 1,-1 0,0 0,0 0,1-1,-1 1,0 0,0 0,1 0,-1-1,0 1,0 0,0-1,0 1,4 32,-3-19,14 93,-14-101,1-1,0 0,0 0,0 0,0 0,0 0,1 0,0-1,0 1,0-1,0 1,1-1,-1 0,1-1,-1 1,1-1,0 1,0-1,0 0,1-1,-1 1,2 0,3 0,0-1,0 0,0 0,0-1,0 0,0 0,0-1,1-1,-2 1,1-1,0-1,0 0,-1 0,1 0,-1-1,7-5,1-1,0 0,-1-1,-1 0,0-1,0-1,-2 0,12-15,0-9,-2-2,-2-1,-1-1,-2 0,-2-1,-2-1,-2 0,-1-1,-3 0,1-21,3-38,-18 75,-15 43,11 7,0 0,1 1,2 0,0 1,2 0,0 0,2 0,0 1,2-1,0 1,2 9,1-13,0 0,0 1,2-1,1 0,1 0,0 0,2-1,0 0,1 0,1-1,1 0,1 0,1-1,0-1,1 0,1 0,0-1,2-1,-1-1,2 0,2 1,16 1,-34-16,0 1,-1-1,1 0,0 1,0-1,-1 0,1 0,0 0,0 1,-1-1,1 0,0 0,0 0,0-1,-1 1,1 0,0 0,0 0,-1 0,1-1,0 1,0 0,-1-1,1 1,0-1,-1 1,1 0,-1-1,1 0,0 1,-1-1,1 1,-1-1,0 0,1 1,-1-1,1 0,-1 1,0-1,0 0,1 0,-1 1,0-2,0-5,-1-1,-1 1,1 0,-1-1,0 1,-1 0,1 0,-2 0,1 1,-1-1,0 1,0 0,-3-4,-1-2,-19-30,-2 1,-1 2,-2 1,-2 1,-1 2,-2 1,-35-24,54 44,21 6,78 6,681 57,-723-50,-39-5,0 0,0 0,0 1,-1-1,1 0,0 0,0 1,0-1,0 0,0 1,0-1,0 0,0 0,0 1,0-1,0 0,0 1,0-1,0 0,0 0,0 1,0-1,0 0,0 1,0-1,0 0,0 0,1 1,-1-1,0 0,0 0,0 1,0-1,1 0,-42 8,28-7,1 1,0-1,0 2,0 0,0 0,0 1,0 1,1 0,0 0,0 1,1 0,-1 1,1 1,1-1,-1 2,1-1,1 1,-2 2,9-8,-1-1,1 0,0 1,0-1,0 1,0-1,1 1,-1-1,1 1,-1 0,1-1,0 1,0-1,0 1,1 0,-1-1,0 1,1 0,0-1,0 1,0-1,0 0,0 1,0-1,0 0,1 1,-1-1,1 0,0 0,-1 0,1 0,0-1,0 1,0 0,1-1,-1 1,0-1,1 0,-1 0,2 1,9 2,0 0,-1 0,1-1,1-1,-1-1,0 1,0-2,1 0,-1-1,0 0,0 0,0-2,0 0,0 0,0-1,-1-1,1 0,-1-1,0 0,-1-1,0 0,3-2,35-41,-53 71,1-14,1-4,1-1,-1 1,1-1,0 1,0 0,0-1,1 1,-1 0,1 0,-1 0,1-1,0 1,0 0,0 0,1 0,-1 0,1-1,-1 1,1 1,1-3,-1-1,1 1,-1-1,0 1,1-1,-1 0,1 1,-1-1,1 0,-1 0,1 0,-1 0,1 0,-1 0,1-1,-1 1,0 0,1-1,-1 1,1-1,-1 0,0 1,0-1,1 0,-1 0,0 0,0 0,0 0,0 0,0 0,0 0,15-13,-1 0,-1-1,-1-1,0 0,-1-1,-1 0,0-1,66-85,-76 101,0 0,1 0,-1 1,1-1,-1 0,1 0,-1 1,1-1,0 1,0 0,0-1,0 1,0 0,0 0,0 0,0 0,0 1,0-1,1 1,-1-1,0 1,0 0,1 0,-1 0,0 0,0 0,1 0,-1 0,0 1,0-1,1 1,-1 0,0 0,0 0,0 0,0 0,0 0,0 0,0 1,-1-1,1 1,0-1,-1 1,1 0,-1 0,1-1,-1 1,1 2,2 8,0 0,-1 1,0-1,0 1,-2 0,0 0,0 0,-1 0,-2 12,1-12,1 0,0 1,1-1,0 0,1 0,0 0,1 0,1 0,1 4,-2-12,0 0,0 0,1 0,0-1,-1 1,1-1,1 0,-1 0,1 0,0-1,-1 0,2 0,-1 0,0 0,0-1,1 0,-1 0,1 0,0-1,0 0,-1 0,5 0,5 1,-1-2,1 1,-1-2,0 0,1-1,-1 0,0-1,11-4,-14 3,-1 0,1-1,-1 0,0-1,0 0,0 0,-1-1,0 0,-1-1,1 0,-1-1,3-4,-7 8,0-1,0 1,-1 0,0-1,0 0,-1 0,1 0,-1 0,-1 0,1 0,-1 0,0-1,0 1,-1 0,0-1,0 1,0-1,-1 1,0 0,0 0,-1-1,1 1,-2-1,2 4,0 0,-1 0,1 0,-1 0,0 0,0 1,0-1,0 1,0-1,-1 1,1 0,-1 0,1 0,-1 0,0 0,0 0,0 1,0-1,0 1,0 0,0 0,0 0,0 1,-1-1,1 1,0-1,-1 1,1 0,0 0,-1 1,1-1,0 1,0 0,-1-1,1 1,0 1,0-1,0 0,0 1,0 0,0-1,1 1,-1 0,1 0,-1 1,1-1,0 1,0-1,0 1,0 0,0-1,0 1,1 0,-1 0,1 0,0 0,0 1,0-1,1 0,-1 3,2 1,1-1,0 0,0 1,1-1,0 0,0-1,0 1,1 0,0-1,0 0,0 0,1 0,0 0,-1-1,2 0,-1 0,0 0,1-1,0 1,0-2,0 1,0 0,0-1,0 0,2 0,50 19,0-3,1-1,0-4,1-2,40 1,-81-10,-9 0,1 0,-1-1,1 0,-1-1,1 0,-1-1,1 0,-1-1,1 0,-1 0,0-1,1-1,-9 2,0 1,0-1,0 0,-1 0,1-1,-1 1,0 0,1 0,-1-1,0 1,0-1,0 1,-1-1,1 1,-1-1,1 1,-1-1,0 0,0 1,0-1,0 0,0 1,-1-1,1 1,-1-1,0 1,0-1,0 1,0-1,0 1,0 0,-1-1,1 1,-1 0,1 0,-1 0,0 0,0 0,0 1,0-1,0 1,0-1,-1 1,1-1,-7-5,0-1,0 1,-1 0,0 1,0 0,-1 1,1 0,-1 1,0 0,0 0,-9 0,16 2,0 2,-1-1,1 0,0 1,-1 0,1 0,0 0,0 0,-1 1,1 0,0 0,0 0,0 0,0 0,0 1,0 0,0 0,0 0,1 0,-1 1,1-1,-1 1,1 0,0 0,0 0,1 1,-1-1,1 1,-1-1,1 1,0 0,-1 3,1-3,0 0,1 0,-1 0,1 1,0-1,0 0,1 0,-1 1,1-1,0 1,0-1,1 0,-1 1,1-1,0 0,0 0,0 1,1-1,-1 0,1 0,0 0,0-1,0 1,1 0,0-1,-1 1,1-1,0 0,1 0,-1 0,0-1,1 1,-1-1,1 1,0-1,0 0,0-1,0 1,3 0,-2 0,1 0,-1 0,1-1,0 1,-1-1,1 0,0-1,0 1,0-1,0-1,0 1,0-1,-1 0,1 0,0-1,0 1,-1-1,1 0,-1-1,0 0,0 0,0 0,0 0,0-1,0 1,-1-1,0 0,0-1,0 1,0-1,-1 0,0 0,0 0,0 0,0 0,-1-1,0 1,1-5,3-41,4 61,0 0,0 0,1-1,0-1,1 1,0-2,0 0,1 0,0-1,0-1,6 2,40 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45.23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276 18,'-7'-3,"-1"0,1 0,0 1,-1 0,1 1,-1-1,0 1,1 1,-1 0,0 0,1 0,-1 1,0 0,1 1,-1-1,1 1,-1 1,1 0,0 0,0 0,0 1,1 0,-1 0,1 0,0 1,0 0,0 1,-2 2,-2 10,1-1,1 1,0 0,2 1,0 0,1 0,1 0,0 1,2 0,0-1,1 1,2 14,-2-28,0 1,1 0,0 0,0 0,0-1,1 1,0 0,0-1,0 1,1 0,0-1,1 0,0 1,-1-1,2 0,-1 0,1-1,0 1,0-1,0 0,1 0,0 0,0-1,0 1,1-1,5 3,-2-4,-1-1,1 0,0-1,0 1,0-2,0 1,0-1,0-1,0 0,0 0,0-1,0 0,-1 0,1-1,-4 2,-1 0,0-1,0 0,0 1,0-1,0-1,0 1,-1 0,1-1,-1 0,0 0,0 0,0 0,0-1,0 1,-1-1,1 1,-1-1,0 0,0 0,0 0,-1 0,1 0,-1-1,0 1,-1 0,1-1,-1 1,1-3,-2 4,1 0,-1 0,1 0,-1 0,0-1,0 1,-1 0,1 1,0-1,-1 0,0 0,0 0,0 1,0-1,0 1,0 0,-1 0,1 0,-1 0,1 0,-1 0,0 0,0 1,0 0,0-1,0 1,0 0,0 1,0-1,0 0,-3 1,-2-2,0 1,0 1,0-1,0 1,0 1,0-1,0 2,0-1,0 1,0 0,0 0,-3 3,7-4,0 1,1-1,-1 1,1 0,-1 0,1 1,0-1,0 1,0-1,0 1,1 0,-1 0,1 0,-1 1,1-1,0 0,0 1,1-1,-1 1,1 0,0 0,0 0,0-1,0 1,0 0,1 0,0 0,0 0,0 0,0 0,1 2,9 19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4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104 151,'-14'24,"2"1,0 0,2 1,1 1,1-1,1 1,2 1,0-1,2 1,0 22,-11 437,12-470,7-50,-2 25,0 0,1 0,0 1,0-1,1 1,0 0,0 0,0 1,1 0,0 0,0 0,1 0,0 1,0 0,0 1,0-1,1 1,-1 1,1-1,0 2,0-1,1 1,-1 0,0 0,1 1,-1 1,1-1,-1 1,1 1,-1-1,1 1,-1 1,1 0,-1 0,0 0,5 3,-5-1,0 0,0 1,-1 0,1 0,-1 1,0 0,-1 0,1 0,-1 1,-1 0,1 0,-1 1,0-1,-1 1,0 0,0 1,-1-1,0 1,0-1,-1 1,1 5,-3-11,0 0,0-1,0 1,0 0,-1-1,1 1,-1 0,1-1,-1 1,0 0,0-1,0 0,-1 1,1-1,0 1,-1-1,0 0,1 0,-1 0,0 0,0 0,0-1,0 1,-1 0,1-1,0 0,-1 1,1-1,-3 1,-78 16,10-26,71 7,1 1,-1-1,1 1,0-1,0 1,-1-1,1 0,0 1,0-1,0 0,0 0,0 0,0 0,0 0,0 0,0 0,0 0,0-1,1 1,-1 0,0 0,1-1,-1 1,1 0,0-1,-1 1,1 0,0-1,0 1,0-1,0 1,0 0,0-1,0 1,0-1,1 1,-1 0,1-1,-1 1,1 0,-1-1,1 1,0 0,-1 0,1 0,0 0,0-1,0 1,1 0,9-11,1 0,0 0,1 2,0-1,1 2,0 0,1 1,0 0,5-1,-14 5,8-3,9-5,0 0,1 1,0 2,0 0,10-1,-33 10,1 0,-1-1,1 1,-1 0,0 0,1 0,-1 0,1 0,-1 0,1 0,-1 0,0 0,1 1,-1-1,0 1,1-1,-1 1,0-1,0 1,1 0,-1 0,0-1,0 1,0 0,0 0,0 0,0 0,0 1,0-1,0 0,-1 0,1 0,0 1,-1-1,1 0,-1 1,0-1,1 0,-1 1,0-1,0 1,0 0,-4 65,2-59,1-1,-5 82,7-87,-1 0,1 1,-1-1,1 0,0 1,-1-1,1 0,1 0,-1 1,0-1,0 0,1 0,-1-1,1 1,-1 0,1 0,0-1,0 1,0-1,0 1,0-1,0 0,0 0,0 0,1 0,-1 0,0 0,1-1,-1 1,1-1,-1 0,0 0,1 0,-1 0,18 0</inkml:trace>
  <inkml:trace contextRef="#ctx0" brushRef="#br0" timeOffset="251.385">666 578,'0'2,"2"1,1 0</inkml:trace>
  <inkml:trace contextRef="#ctx0" brushRef="#br0" timeOffset="669.268">960 30,'0'-13,"0"-3,-1 26,-34 383,-7 93,41-475,0-7,0 0,0-1,0 1,0 0,1 0,0 0,0-1,0 1,0 0,0 0,1 0,0 0,0-1,0 1,0 0,0-1,1 1,0-1,0 1,0-1,0 0,0 0,0 0,1 0,0 0,-1 0,1-1,0 1,0-1,1 0,0 1,10-2,1-1,-1 0,1 0,-1-2,0 0,0 0,0-1,0-1,0-1,-1 0,1 0,-1-1,-1-1,1 0,-1-1,0 0,-1-1,10-9,46-36,-67 55,0-1,0 0,0 0,1 0,-1 1,0-1,0 0,0 0,0 0,0 1,0-1,0 0,0 0,0 0,1 0,-1 1,0-1,0 0,0 0,0 0,1 0,-1 0,0 1,0-1,0 0,0 0,1 0,-1 0,0 0,0 0,0 0,1 0,-1 0,0 0,0 0,1 0,-1 0,0 0,0 0,0 0,1 0,-1 0,0 0,0 0,0 0,1 0,-1 0,0-1,0 1,0 0,1 0,-1 0,-11 23,8-19,-26 76,29-77,-1 0,1 0,0 0,0 0,0 0,0 0,0 0,0 0,1 0,0 0,-1-1,1 1,0 0,0 0,1-1,-1 1,1 0,-1-1,1 1,0-1,0 0,0 0,0 1,0-1,0-1,1 1,-1 0,54 19,-28-16</inkml:trace>
  <inkml:trace contextRef="#ctx0" brushRef="#br0" timeOffset="927.13">1508 752,'-16'-7,"-7"-2,-3 0,4 0,3 1,2 2,0 0,3 1</inkml:trace>
  <inkml:trace contextRef="#ctx0" brushRef="#br0" timeOffset="1192.619">760 230,'15'-2,"20"-1,24 0,27 3,23 6,19 7,6 3,-7 3,-18 1,-22 0,-27-5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43.6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1 268,'11'6,"0"-1,1-1,0 0,-1-1,1 0,1-1,-1 0,0-1,0 0,1-1,-1-1,4 0,8 1,408-1,-388 9,-44-7,0 0,0 0,-1 0,1 0,0 0,0-1,-1 1,1 0,-1 0,1 0,-1 0,1 0,-1 0,1-1,-1 1,0 0,1 0,-1-1,0 1,0 0,0-1,0 1,1-1,-1 1,0-1,0 0,0 1,0-1,0 0,0 0,0 1,0-1,0 0,0 0,-1 0,-18 5,0-2</inkml:trace>
  <inkml:trace contextRef="#ctx0" brushRef="#br0" timeOffset="741.602">469 1,'-1'2,"1"-1,-1 1,1 0,0 0,0 0,0 0,0 0,1 0,-1 0,0 0,1 0,-1 0,1 0,0-1,-1 1,1 0,0 0,0-1,0 1,0 0,1-1,-1 1,0-1,1 0,-1 1,1-1,-1 0,1 0,1 1,23 17,1-1,1-2,1 0,0-2,1-2,8 3,10 5,-5-2,6 1,-1 3,-1 2,43 29,-40-2,-49-50,0 1,0 0,0 0,0 1,-1-1,1 0,0 0,-1 0,0 0,0 0,0 1,0-1,0 0,0 0,0 0,0 1,-1-1,1 0,-1 0,0 0,0 0,0 0,0 0,0 0,0 0,0 0,-1-1,1 1,0 0,-2 0,-9 8,-1 0,-1-1,0 0,0-1,-1-1,0 0,0-1,0-1,-15 3,-1 3,13-5,-6 1,0 2,1 1,0 0,0 2,1 0,-2 4,3 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08.4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305 0,'-5'20,"-5"19,-4 16,-2 12,0 8,0 5,-2 3,3 1,1-3,0-3,2-9,1-8,2-14,1-9,0-11,-1-11,2-8</inkml:trace>
  <inkml:trace contextRef="#ctx0" brushRef="#br0" timeOffset="504.635">24 722,'0'25,"-1"10,1 0,1 0,2 0,2 0,1-1,2 1,3 6,-2-23,-9-18,0 0,0-1,0 1,0 0,0 0,0-1,0 1,0 0,0 0,0 0,0-1,0 1,0 0,0 0,0-1,0 1,0 0,0 0,0 0,0-1,1 1,-1 0,0 0,0 0,0 0,0-1,1 1,-1 0,0 0,0 0,0 0,1 0,-1 0,0-1,0 1,0 0,1 0,-1 0,0 0,0 0,1 0,-1 0,0 0,0 0,0 0,1 0,-1 0,0 0,0 0,1 0,-1 0,0 1,0-1,0 0,1 0,-1 0,0 0,0 0,0 0,1 1,-1-1,0 0,0 0,0 0,0 1,2-20,-1 0,-1 0,-1 0,-1 0,-1 1,0-1,-1 1,-4-11,6 24,-50-193,49 191,3 6,14 16,1-7,0 0,1-2,0 0,0-1,1 0,-1-1,1-1,0-1,0 0,0-1,0-1,41 5,-55-5,61 16,-63-16,1 1,-1 0,1 0,-1 0,1 0,-1 0,0 1,1-1,-1 0,0 0,0 1,0-1,0 1,0-1,0 1,0 0,-1-1,1 1,-1 0,1-1,-1 1,1 0,-1-1,0 1,0 0,0 0,0 0,0-1,0 1,-1 0,1-1,-1 1,1 0,-1 0,0 0,-7 17,-1 0,0 0,-2-1,0 0,-12 13,-13 22,21-26,0 0,1 1,2 0,-9 30,9-11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20.75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215 73,'2'18,"1"15,0 16,-1 15,-1 15,1 13,-7 10,-5 7,-6 0,-5-2,-6-6,-3-11,0-14,2-17,3-20,5-17,5-14</inkml:trace>
  <inkml:trace contextRef="#ctx0" brushRef="#br0" timeOffset="439.527">27 487,'5'-39,"2"0,1 0,3 1,1 0,10-19,-16 41,1 1,1 1,1-1,0 1,1 1,0 0,1 0,0 1,1 0,1 1,0 1,0 0,1 0,6-2,-4 4,-1 1,1 1,0 0,1 1,-1 1,1 0,0 2,0-1,0 2,7 1,-23-1,1 1,-1 0,1 1,-1-1,1 0,-1 0,1 1,-1-1,0 0,1 1,-1 0,1-1,-1 1,0 0,0 0,1-1,-1 1,0 0,0 0,0 1,0-1,0 0,0 0,0 0,0 1,-1-1,1 0,0 1,-1-1,1 0,-1 1,0-1,1 1,-1-1,0 1,0-1,0 1,0-1,0 1,0-1,0 1,-1-1,1 1,0-1,-1 1,1-1,-1 0,0 1,1-1,-2 2,-5 11,0 1,-1-1,-1-1,0 1,-1-2,-1 1,1-1,-2-1,0 0,0 0,-7 3,0 2,77-32,-55 15,5-3,0 1,1 0,-1 0,0 1,1 0,-1 1,1 0,0 0,0 1,-1 0,1 0,0 1,-1 0,1 1,5 1,-13-2,1 0,-1 0,1-1,-1 1,1 1,-1-1,0 0,0 0,1 0,-1 1,0-1,0 0,-1 1,1-1,0 1,0-1,-1 1,1 0,0-1,-1 1,0 0,1-1,-1 1,0 0,0-1,0 1,0 0,0 0,-1-1,1 1,0 0,-1-1,1 1,-1 0,0-1,1 1,-2 0,-37 55,18-38,0-1,-2-1,0 0,-1-2,0-1,-2-1,1-1,-2-1,1-1,-1-1,-15 1,-38 9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27.48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4604 2394,'-6'6,"-1"0,2 1,-1 0,1 1,0-1,0 1,1 0,0 0,0 0,1 1,0-1,1 1,-1 0,2-1,-1 1,1 0,1 0,0 0,0 0,1 0,0 0,0 0,1 0,0 0,1-1,0 1,0-1,1 1,0-1,0 0,1-1,0 1,4 4,0-3,1-1,1 0,0 0,0-1,0 0,1-1,0-1,0 0,0 0,1-1,-1-1,1 0,0 0,0-1,0-1,0-1,0 0,1 0,-1-1,0-1,0 0,0-1,2-1,-9 1,1 0,-1 0,0-1,0 0,0 0,0 0,-1-1,0 0,0 0,0-1,-1 1,1-1,-1 0,-1 0,1 0,-1 0,0-1,0 0,-1 1,0-1,0 0,-1 0,0 0,0 0,0 0,-1-6,0-4,0 0,-1 0,-1-1,-1 1,-1 1,0-1,-1 0,0 1,-1 0,-7-11,9 19,0 0,0 1,-1-1,0 1,-1 0,0 0,0 1,0-1,-1 1,0 1,0-1,0 1,-1 0,1 1,-1 0,-1 0,1 1,0 0,-1 0,1 1,-1 0,0 1,0 0,0 0,0 1,0 0,0 0,-8 2,7 0,0 1,1 0,-1 0,1 1,0 0,0 0,0 1,1 0,-1 1,1 0,1 0,-1 1,1 0,0 0,1 1,-1 0,2 0,-1 0,1 1,0 0,1 0,0 0,0 1,1-1,1 1,-1-1,2 1,-1 0,1 0,1 0,-1 0,2 0,0 0,0 0,0 0,1 0,1 0,0-1,0 1,2 1,30 38,5-9</inkml:trace>
  <inkml:trace contextRef="#ctx0" brushRef="#br0" timeOffset="338.698">5286 2567,'2'-16,"12"-114,-3-113,-35 453,18-167,3 0,1 0,3 1,1-1,2 0,2 0,3 4,5 2</inkml:trace>
  <inkml:trace contextRef="#ctx0" brushRef="#br0" timeOffset="-718.763">3521 2273,'-9'1,"0"0,0 1,0 0,1 0,-1 1,1 0,0 0,-1 1,1 0,1 0,-1 1,1 0,0 1,0 0,0 0,1 0,0 0,0 1,0 0,1 1,0-1,1 1,0 0,0 0,1 0,-1 1,2-1,-1 1,1 0,1-1,0 1,0 0,0 0,1 0,1 0,-1 0,2 0,-1 0,1-1,0 1,1 0,0-1,0 0,1 1,0-2,1 1,0 0,1 2,4 0,-1 1,1-1,1 0,0-1,0 0,1-1,0 0,0-1,1 0,0-1,0-1,0 0,1 0,0-2,-1 1,2-2,-1 0,0-1,0 0,0-1,1-1,-1 0,0 0,6-3,-13 1,1 1,-1-2,-1 1,1-1,0 0,-1 0,0-1,0 1,0-2,-1 1,1 0,-1-1,-1 0,1 0,-1-1,0 1,0-1,-1 0,0 0,0 0,-1-1,0 1,0 0,0-1,-1 0,0 0,0-7,0 0,-1 0,-1 0,0 0,-1 0,-1 0,0 0,-1 1,0 0,-1-1,-1 2,0-1,-1 0,-1 2,1 0,-2 0,1 1,-2 0,1 1,-1 0,-1 1,0 0,0 0,-1 1,-1 0,9 6,0-1,-1 1,0-1,0 1,1 1,-1-1,0 1,0-1,-1 2,1-1,0 0,0 1,0 0,-1 0,1 1,0-1,0 1,0 0,0 1,0-1,0 1,0 0,0 0,1 1,-1-1,1 1,0 0,-1 0,1 0,1 1,-1 0,-2 3,0 0,1 0,0 1,0 0,1 0,0 0,0 0,1 1,0-1,1 1,0 0,0 0,1 0,0 0,0 0,1 0,1 0,-1 0,1 0,2 7,8 32</inkml:trace>
  <inkml:trace contextRef="#ctx0" brushRef="#br0" timeOffset="-400.092">4056 2581,'17'-36,"-1"0,-3-1,-1 0,-1-1,-3 0,0-1,-3 0,-1 0,-2-15,-4 32,-4 20,-16 63,13-30,1 0,2 1,1 0,2 0,1 0,1 0,2 0,1 0,2 0,1 0,1 0,2-1,1 1,-6-24,1 0,-1 0,2 0,-1-1,1 1,0-1,0 0,1 0,0-1,1 0,-1 0,1-1,7 6,13 2</inkml:trace>
  <inkml:trace contextRef="#ctx0" brushRef="#br0" timeOffset="-4887.348">233 2327,'-9'5,"1"-1,1 2,-1-1,1 1,0 0,0 1,1 0,0 0,0 0,0 1,1 0,0 0,1 0,0 0,0 1,1 0,0 0,0 0,1 0,0 0,1 0,0 1,0 2,1 5,-1-1,2 0,0 0,1 1,1-1,1-1,0 1,0 0,2-1,0 0,1 0,0-1,2 2,-1-4,0 0,1-1,0 0,1-1,0 0,0 0,1-1,0-1,1 0,1 0,-7-4,0-1,1 0,-1 0,1-1,-1 1,1-2,0 1,0-1,0 0,0 0,0-1,0 0,0 0,0-1,0 0,0 0,0 0,0-1,-1 0,1 0,0-1,3-3,0 1,-1-2,0 1,0-1,-1 0,1-1,-2 0,1 0,-1-1,0 0,-1 0,0-1,-1 0,0 0,0 0,-1 0,0-1,0-3,1-5,0 0,-2 0,0 0,-1 0,0-1,-2 1,-1 0,0-1,-1 1,-2-6,2 14,-1 0,0 0,0 0,-1 1,0-1,-1 1,-1 0,1 0,-1 0,-1 1,0 0,0 0,-1 1,0 0,0 0,-1 1,0 0,-1 0,1 1,-1 1,0-1,0 2,-1-1,0 1,0 1,0 0,0 1,0 0,0 0,-1 1,1 1,0 0,-1 0,1 1,-10 2,13 0,0 0,0 0,0 1,1 0,0 0,-1 1,1 0,1 0,-1 1,1 0,0 0,0 0,0 1,1 0,0 0,1 0,0 0,0 1,0 0,1 0,0 0,-1 4,1 2,-1-1,2 1,0 0,1 0,0 0,1 0,1 0,0 0,1 0,0 0,1-1,0 1,3 4,17 36</inkml:trace>
  <inkml:trace contextRef="#ctx0" brushRef="#br0" timeOffset="-4153.213">1075 2300,'-11'7,"0"0,1 1,0 1,0 0,1 0,0 1,0 0,1 0,1 1,0 0,0 1,1 0,0 0,1 0,1 0,0 1,0-1,1 1,1 0,0 0,1 1,1-1,0 0,0 0,1 0,1 1,0-1,0-2,0 0,1 0,0 0,0 0,1 0,1-1,0 1,0-1,1 0,0-1,1 0,0 0,0 0,1-1,0 0,1 0,-1-1,1 0,1-1,0 0,-1 0,2-1,-1 0,1-1,-1 0,1-1,5 1,-3-1,1-1,0 0,0-1,1 0,-1-1,0-1,0 0,0-1,0-1,-1 0,1 0,-1-2,1 0,-1 0,-1-1,1-1,-1 0,0 0,-1-1,1-1,-2 0,1-1,-1 0,-1 0,0-1,0 0,-1-1,-1 0,0 0,0-1,-1 0,1-6,-3 4,-2 0,0 0,-1 0,0 0,-1 0,-1 0,0 0,-1 0,-1 0,0 0,-1 0,-1 1,0 0,-1 0,-1 0,0 1,0 0,-2 0,-3-5,5 8,0 1,-1 0,1 0,-2 1,1 0,-1 0,0 1,-1 0,0 1,0 0,0 0,-1 1,0 1,0 0,0 0,0 1,0 0,-1 1,0 0,1 1,-1 1,0-1,0 2,1 0,-4 1,3 2,0 0,0 1,0 1,1 0,0 0,0 1,1 0,0 1,0 1,0-1,1 2,1-1,-1 1,2 0,-1 1,1 0,1 0,0 0,1 1,0 0,1 0,0 1,1-1,-1 4,-11 48</inkml:trace>
  <inkml:trace contextRef="#ctx0" brushRef="#br0" timeOffset="-2923.428">1971 2540,'53'-324,"-52"303,-2 21,1 0,0 1,0-1,0 0,0 0,0 0,0 0,0 0,-1 1,1-1,0 0,0 0,0 0,0 0,-1 0,1 0,0 0,0 1,0-1,-1 0,1 0,0 0,0 0,0 0,-1 0,1 0,0 0,0 0,0 0,-1 0,1 0,0 0,0 0,0-1,-1 1,1 0,0 0,0 0,0 0,0 0,-13 41,1 1,3 0,1 0,-1 43,5-45,1 0,2 0,2 0,1 0,4 12,3-10</inkml:trace>
  <inkml:trace contextRef="#ctx0" brushRef="#br0" timeOffset="-2584.582">2318 2460,'64'-323,"-65"316,-6 32,-10 39,4 2,2 0,4 0,0 49,7-95,1 1,0-1,2 0,0 0,1 0,1 0,1-1,1 0,0 0,6 8,7 8</inkml:trace>
  <inkml:trace contextRef="#ctx0" brushRef="#br0" timeOffset="42710.359">233 856,'0'6,"0"10,0 11,0 10,0 8,0 10,0 6,-3 8,-2 6,-5 6,-4 2,-1 0,2-4,3-9,3-10,3-10,2-12,2-12</inkml:trace>
  <inkml:trace contextRef="#ctx0" brushRef="#br0" timeOffset="42961.685">32 1511,'0'18,"3"13,4 8,4 4,5 2,1-3,1-1,-1-3,-1-4,-1-5,-2-3,-3-6,-1-6</inkml:trace>
  <inkml:trace contextRef="#ctx0" brushRef="#br0" timeOffset="43223.742">273 1632,'-7'9,"-6"7,-5 9,-2 3,-3 3,-2-3,1-3,2-6,3-6,4-8,5-5</inkml:trace>
  <inkml:trace contextRef="#ctx0" brushRef="#br0" timeOffset="43486.147">86 1578,'1'-1,"-1"0,1 0,0 0,0 0,0 0,-1 0,1 0,0 0,0 1,0-1,0 0,1 0,-1 1,0-1,0 1,0-1,0 1,1 0,-1-1,0 1,0 0,1 0,-1 0,0 0,0 0,1 0,-1 0,0 0,1 1,-1-1,1 1,4-1,191 0,-195 0,0 0,0 0,1 0,-1 0,0 0,0 1,0-1,1 1,-1-1,0 1,0 0,0 0,0 0,0 0,0 0,0 1,0-1,-1 0,1 1,0 0,-1-1,1 1,-1 0,0 0,0-1,1 1,-1 0,0 0,0 1,-1-1,1 0,0 0,-1 0,0 0,1 1,-1-1,0 0,-1 15,0-1,-1 0,-1 0,0-1,-2 1,1-1,-2 0,0 0,-1 0,0-1,-1 0,-1 0,-7 8,-6 7,1-8</inkml:trace>
  <inkml:trace contextRef="#ctx0" brushRef="#br0" timeOffset="44064.115">366 214,'-327'297,"291"-269,33-44,33-115,-29 122,8-39,-9 47,1 0,-1 1,1-1,-1 0,1 0,0 0,-1 0,1 1,0-1,-1 0,1 1,0-1,0 0,0 1,-1-1,1 1,0-1,0 1,0 0,0-1,0 1,0 0,0 0,0-1,0 1,0 0,0 0,0 0,0 0,0 1,0-1,0 0,0 0,0 0,0 1,0-1,0 1,0-1,0 1,0-1,-1 1,1-1,0 1,24 16,-1 0,0 2,-2 1,0 0,-1 2,-1 1,-2 0,4 7,42 60,-40-80,-12-8</inkml:trace>
  <inkml:trace contextRef="#ctx0" brushRef="#br0" timeOffset="44493.28">500 495,'133'3,"-131"-3,-1 0,1 0,-1 0,0 1,1-1,-1 1,0-1,1 1,-1-1,0 1,1 0,-1 0,0 0,0-1,0 1,0 0,0 0,0 1,0-1,0 0,-1 0,1 0,0 1,0-1,-1 0,1 0,-1 1,0-1,1 1,-1-1,0 0,0 1,0-1,0 1,0-1,0 1,0-1,0 0,0 1,-1-1,1 1,-1-1,1 0,-1 1,-35 53,28-47,7-8,0 0,0 0,1 0,-1 0,0 1,0-1,1 0,-1 1,0-1,1 0,-1 1,0-1,1 1,-1-1,1 1,-1-1,1 1,-1 0,1-1,-1 1,1 0,0-1,-1 1,1 0,0-1,-1 1,1 0,0 0,0-1,0 1,0 0,0 0,0 0,0-1,0 1,0 0,0 0,0-1,0 1,1 0,-1 0,0-1,0 1,1 0,-1-1,1 1,-1 0,1-1,-1 1,1-1,-1 1,1-1,-1 1,1-1,-1 1,1-1,0 1,-1-1,1 0,0 1,0-1,0 0,47 19,-39-17,1 1,-1 0,0 1,0 0,0 1,0 0,-1 0,0 1,0 0,0 0,3 5,-10-10,0 0,0 1,0-1,0 0,0 1,0-1,-1 1,1-1,0 1,-1-1,0 1,1-1,-1 1,0 0,0-1,0 1,0-1,0 1,0 0,0-1,0 1,-1-1,1 1,-1 0,1-1,-1 1,0-1,1 0,-1 1,0-1,0 0,0 1,0-1,0 0,0 0,0 0,-1 0,1 0,0 0,-1 0,1 0,0 0,-2 0,-69 31,68-31,-53 18,35-13</inkml:trace>
  <inkml:trace contextRef="#ctx0" brushRef="#br0" timeOffset="45117.053">1262 802,'-4'18,"-3"16,2 12,-2 13,0 12,0 10,-1 7,-5 7,-4 5,-1 2,-3-3,1-7,1-8,3-11,3-14,3-12,4-14</inkml:trace>
  <inkml:trace contextRef="#ctx0" brushRef="#br0" timeOffset="45634.702">995 1591,'20'111,"13"102,-33-209,2 32,-5-56,-53-292,33 235,38 77,20 10,0-1,0-2,1-1,8-1,71 12,-112-17,0 0,0 0,0 1,0-1,0 1,0-1,0 1,0 0,0 0,0 1,-1-1,1 0,0 1,-1-1,1 1,-1 0,0 0,0 0,0 0,0 1,0-1,0 0,0 1,-1-1,1 1,-1 0,0-1,1 1,-1 0,-1 0,1 0,0 0,-1 3,-3 5,-1-1,0 1,0-1,-1 0,-1 0,0-1,0 1,-1-1,0-1,-1 1,0-1,-7 6,9-8,-25 15,22-22</inkml:trace>
  <inkml:trace contextRef="#ctx0" brushRef="#br0" timeOffset="46186.227">1649 67,'-153'230,"137"-206,1-1,0 1,-2-2,-1-1,-1 0,-18 15,36-35,1 0,0-1,-1 1,1-1,-1 1,1-1,-1 1,1-1,-1 1,0-1,1 1,-1-1,1 0,-1 1,0-1,1 0,-1 0,0 1,1-1,-1 0,0 0,0 0,1 0,-1 0,0 0,0 0,1 0,-1 0,0 0,1 0,-1-1,0 1,0 0,1 0,-1-1,1 1,-1 0,0-1,1 1,-1-1,1 1,-1-1,1 1,-1-1,1 1,-1-1,1 0,-1 1,1-1,0 1,-1-1,1 0,0 1,0-1,0 0,-1 0,-1-45,2 43,24-175,-24 179,0-1,1 0,-1 1,0-1,1 0,-1 1,1-1,-1 0,1 0,-1 0,1 1,-1-1,1 0,-1 0,1 0,-1 0,1 0,-1 0,1 0,-1 0,1 0,-1 0,1 0,-1 0,1 0,-1 0,1 0,-1-1,1 1,-1 0,1 0,-1-1,1 1,-1 0,0-1,1 1,-1 0,0-1,1 1,-1-1,0 1,1 0,-1-1,0 1,0-1,1 1,-1-1,0 1,0-1,0 1,0-1,0 1,0-1,0 1,0-1,0 1,0-1,0 1,0-1,0 1,0-1,0 1,0-1,-1 1,1-1,0 1,0-1,-1 1,1-1,34 74,-26-50,1-1,2-1,0 0,1 0,1-1,0-1,2 0,0-1,1 0,12 8,36 3,-48-27</inkml:trace>
  <inkml:trace contextRef="#ctx0" brushRef="#br0" timeOffset="46467.253">1703 415,'23'-5,"1"2,-1 0,1 1,0 2,10 1,-32-1,0 0,1-1,-1 2,0-1,0 0,0 0,0 1,0-1,0 1,0-1,0 1,0 0,0 0,0 0,0 0,0 0,-1 1,1-1,0 0,-1 1,1-1,-1 1,0 0,1-1,-1 1,0 0,0 0,0 0,0 0,0 0,-1 0,1 0,-1 0,1 0,-1 0,0 0,1 0,-1 1,0-1,-1 0,1 0,0 0,-4 12,-1 0,-1-1,0 0,0 0,-1 0,-1-1,0 0,-1 0,0-1,-3 2,6-6,-69 93,74-99,0-1,0 1,1 0,-1 0,0 0,0 1,1-1,-1 0,0 0,1 0,-1 0,1 1,0-1,-1 0,1 0,0 1,0-1,0 0,0 1,0-1,0 0,0 1,0-1,0 0,1 0,-1 1,0-1,1 0,-1 0,1 0,0 1,-1-1,1 0,0 0,0 0,0 0,-1 0,1 0,0-1,0 1,0 0,1 0,-1-1,0 1,0 0,0-1,0 1,1-1,-1 0,1 1,84 3,-34-9</inkml:trace>
  <inkml:trace contextRef="#ctx0" brushRef="#br0" timeOffset="47066.13">2331 722,'-18'16,"-10"15,-8 12,-2 12,-2 9,2 7,3 8,3 9,2 7,1 6,4-1,4-3,5-10,6-12,4-15,3-15,0-15,1-13</inkml:trace>
  <inkml:trace contextRef="#ctx0" brushRef="#br0" timeOffset="47532.96">1864 1484,'-2'29,"1"-1,1 1,2 0,1-1,2 0,0 0,6 15,-5-14,6 33,-12-154,-1-59,-7 113,8 38,-1 0,1 0,-1 0,1 0,-1 0,1 0,-1 0,1 0,-1 0,1 0,-1 0,1 0,-1 0,1 1,-1-1,1 0,0 0,-1 0,1 1,-1-1,1 0,0 1,-1-1,1 0,0 1,0-1,-1 1,1-1,0 0,0 1,-1-1,1 1,0-1,0 1,0-1,0 0,0 1,-1-1,1 1,0-1,0 1,0-1,0 1,1-1,-1 1,0-1,0 1,0-1,0 1,0-1,1 1,0 3,1 1,0-1,0 0,0 1,0-1,1 0,-1-1,1 1,0 0,0-1,1 1,-1-1,1 0,0 0,-1-1,1 1,1-1,-1 0,0 0,0 0,1 0,-1-1,1 0,-1 0,1 0,3 0,32 14,-38-13,0-1,0 0,0 0,-1 1,1-1,0 1,-1-1,1 1,-1 0,1-1,-1 1,0 0,0 0,1 0,-2 0,1 0,0 1,0-1,-1 0,1 0,-1 0,1 1,-1-1,0 0,0 1,0-1,0 0,-1 0,1 1,-1-1,-27 64,12-44</inkml:trace>
  <inkml:trace contextRef="#ctx0" brushRef="#br0" timeOffset="48152.078">2866 1,'-13'40,"-1"1,-2-2,-2 0,-2-1,-1-1,-2-1,-1-1,-2-1,-1-1,-4 1,-13-1,43-33,0 1,0 0,0-1,0 1,0-1,0 1,0-1,0 0,0 1,0-1,0 0,0 0,0 0,0 0,0 0,-1 0,1 0,0 0,0 0,0-1,0 1,0 0,0-1,0 1,0-1,0 1,0-1,0 1,0-1,0 0,0 1,1-1,-1 0,0 0,0 0,1 1,-1-1,1 0,-1 0,1 0,-1 0,1 0,-1 0,1 0,0-1,-3-13,0 0,2-1,0 1,1-1,0 1,1-1,1 1,2-9,-1-5,12-67,-15 96,0 1,-1-1,1 0,0 1,0-1,0 0,0 1,0-1,0 0,0 1,0-1,0 0,0 1,0-1,0 1,0-1,0 0,0 1,0-1,0 0,0 1,1-1,-1 0,0 1,0-1,0 0,1 1,-1-1,0 0,0 0,1 1,-1-1,0 0,0 0,1 0,-1 1,0-1,1 0,-1 0,0 0,1 0,-1 0,1 1,-1-1,0 0,1 0,-1 0,0 0,1 0,-1 0,0 0,1 0,-1-1,1 1,-1 0,0 0,1 0,-1 0,0 0,1 0,-1-1,0 1,0 0,1 0,-1-1,2 6,3 6,0 0,1 0,0 0,1-1,0 0,1-1,0 1,0-1,1-1,0 0,1 0,-1 0,2-1,-1-1,1 0,0 0,0-1,0-1,1 0,0 0,2-1,5 2,42 19,-54-16</inkml:trace>
  <inkml:trace contextRef="#ctx0" brushRef="#br0" timeOffset="48400.411">2920 589,'4'-14,"5"-11,-1-8,0-6,0-2,-1 3,-2 5,-2 12,-1 17,-1 20,-1 17,0 17,-1 14,1 8,0 4,-1-10</inkml:trace>
  <inkml:trace contextRef="#ctx0" brushRef="#br0" timeOffset="48912.119">2492 1725,'14'-16,"13"-14,9-9,8-7,5-3,1 3,-3 5,-8 9,-10 10</inkml:trace>
  <inkml:trace contextRef="#ctx0" brushRef="#br0" timeOffset="49486.304">2505 1431,'-11'42,"-3"-1,-1 0,-2-1,-4 4,10-21,10-22,0 0,0 0,0 0,0 0,0 0,1 0,-1 0,0 0,1 0,-1 0,1 0,-1 0,1 1,0-1,-1 0,1 0,0 1,0-1,0 0,0 0,0 1,0-1,0 0,0 0,0 1,1-1,-1 0,0 0,1 0,-1 1,1-1,-1 0,1 0,0 0,0 0,-1 0,1 0,0 0,0 0,0 0,0-1,0 1,0 0,0 0,0-1,1 1,69-7,-62 4,1 0,-1 1,1 0,-1 0,1 1,0 1,-1-1,1 2,8 1,-17-3,-1 0,1 1,0-1,0 0,-1 0,1 0,0 0,0 0,-1 0,1-1,0 1,-1 0,1 0,0 0,0-1,-1 1,1 0,0-1,-1 1,1-1,-1 1,1-1,0 1,-1-1,1 1,-1-1,1 1,-1-1,0 0,1 1,-1-1,0 0,1 1,-1-1,0 0,0 1,1-1,-1 0,0 0,0 1,0-1,0 0,0 0,0 1,0-1,-1 0,1 0,0 1,0-1,0 0,-1 1,1-1,-9-49,8 46,-53-188,56 167,5 21</inkml:trace>
  <inkml:trace contextRef="#ctx0" brushRef="#br0" timeOffset="49960.953">3401 976,'-61'49,"2"2,-19 25,-108 92,185-168,1 1,-1 0,0 0,1 0,-1 0,0 0,1 0,-1 0,0 0,0 0,0-1,0 1,0 0,0-1,0 1,0-1,0 1,0-1,0 1,0-1,0 0,0 1,-1-1,1 0,0 0,0 0,0 0,0 0,-1 0,1 0,0-1,0 1,0 0,0 0,0-1,0 1,0-1,0 1,0-1,0 0,0 1,0-1,-1-1,30-76,43-55,-70 133,-1 0,1 0,-1 0,1 0,-1 0,1 0,-1 0,1 0,-1 0,1 0,-1 0,1 0,-1 0,1 1,-1-1,1 0,-1 0,1 1,-1-1,0 0,1 0,-1 1,1-1,-1 1,0-1,1 0,-1 1,0-1,1 1,-1-1,0 1,0-1,1 1,-1-1,0 1,0-1,0 1,0-1,0 1,0-1,0 1,0-1,0 1,0-1,0 1,0-1,0 1,0-1,0 1,0-1,-1 1,1-1,0 1,0-1,-1 1,2 3,0 7,0 0,1 0,0-1,1 1,0-1,0 1,1-1,1 0,0-1,0 1,1-1,0 0,0 0,1 0,0-1,1-1,0 1,0-1,1 0,0-1,0 0,0 0,1-1,9 4,40 1,-36-9</inkml:trace>
  <inkml:trace contextRef="#ctx0" brushRef="#br0" timeOffset="50328.658">3415 1351,'-6'88,"6"-86,0 0,0 0,1 0,-1 0,1-1,-1 1,1 0,0 0,-1 0,1 0,0-1,0 1,0 0,0-1,1 1,-1-1,0 1,1-1,-1 0,1 1,-1-1,1 0,0 0,0 0,-1 0,1 0,0-1,0 1,0-1,0 1,0-1,0 1,0-1,0 0,0 0,0 0,0 0,-1-1,1 1,0 0,0-1,0 1,5-2,0 0,0 0,0 0,-1-1,1 0,-1 0,0-1,0 0,0 0,0 0,-1-1,0 0,0 0,0 0,0-1,-1 1,0-1,0 0,0-1,-1 1,0 0,0-1,-1 0,0 0,0 1,0-1,-1 0,0-1,-1 1,1 0,-1 0,-1 0,0-6,0 11,0 0,0 0,1 0,-2 0,1 0,0 0,0 0,-1 0,1 1,-1-1,1 0,-1 1,0-1,0 1,1 0,-1-1,0 1,0 0,-1 0,1 1,0-1,0 0,0 0,0 1,-1 0,1-1,0 1,0 0,-1 0,1 0,0 0,-1 1,1-1,0 1,0-1,0 1,-1 0,1 0,0 0,-81 47,40-11,2 1</inkml:trace>
  <inkml:trace contextRef="#ctx0" brushRef="#br0" timeOffset="52932.576">3121 2901,'1'8,"1"-1,0 1,0-1,1 0,-1 0,2 0,-1 0,1 0,0-1,1 1,-1-1,5 4,-6-6,23 28,2-1,2 0,1-3,1 0,1-2,1-2,1-1,1-1,2-3,26 11,38 11,2-5,1-4,55 7,-20-7,1-6,1-6,1-6,46-6,-155-7,1-1,0-1,0-2,-1-2,0-1,0-1,0-2,-1-2,0 0,-1-3,-1 0,0-2,-1-2,0 0,-2-2,0-1,-2-2,1-1,115-178,-142 201,0 0,1 0,-1 0,0 0,1 0,-1 0,1 0,-1 0,1 0,0 0,-1 0,1 1,0-1,-1 0,1 0,0 1,0-1,0 1,0-1,0 1,0-1,0 1,0-1,0 1,0 0,0-1,0 1,0 0,0 0,0 0,0 0,0 0,0 0,0 0,0 0,0 1,0-1,0 0,0 1,0-1,0 1,-1 8,-4 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33.05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1608 244,'-10'-16,"-2"0,0 2,0-1,-1 2,-1-1,0 2,-1 0,-1 1,0 0,0 1,-1 1,0 1,0 0,-1 1,0 1,-3 0,-33-9,-1 2,0 3,-1 1,0 4,-1 2,1 2,0 3,-1 2,1 3,1 2,-16 6,11-4,0 3,1 2,1 3,1 2,0 3,2 2,-17 13,58-30,0 0,1 1,0 1,1 0,0 1,1 0,0 1,1 1,0-1,1 1,1 1,0 0,1 0,0 0,1 1,1 0,1 0,0 3,-2 33,3 0,3 0,1 0,3 0,2 0,2 0,2-1,3-1,2 0,11 23,1 2,3 0,3-2,3-2,3-1,4-2,2-2,26 26,-31-41,3-1,2-2,1-3,3-1,1-3,3-1,55 30,-89-60,1 0,1-1,0-1,0-2,0 0,1-1,0 0,0-2,0-1,0-1,0-1,1-1,-1 0,0-2,0-1,7-2,19-11,0-3,-1-2,-1-1,-1-3,-1-2,-1-1,-2-3,4-5,38-30,-4-4,-2-3,62-78,-103 107,-2-1,-2-2,-2-1,-2-2,-3 0,-1-2,-3 0,-1-8,-12 36,-1 0,-1 0,-2-1,0 0,-2 1,-1-1,0 0,-3 0,0 0,-1 0,-1 0,-2 1,-1 0,0 0,-2 1,-3-5,-3 2,-1 1,-1 0,-1 1,-1 1,-2 0,0 2,-1 0,-2 2,0 1,-23-15,5 7,-1 3,-1 1,-1 2,-1 2,0 2,-26-4,8 6,-1 3,0 2,-1 4,0 2,0 3,0 3,0 3,1 3,-37 10,-190 54,14 14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45.65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34 348,'2'19,"1"16,3 17,1 13,1 6,-2 1,-1-3,-2-8,-2-11,0-13</inkml:trace>
  <inkml:trace contextRef="#ctx0" brushRef="#br0" timeOffset="951.37">8 455,'-8'-109,"8"108,1 0,-1 0,0 0,0 0,1 0,-1 0,0 0,1 0,0 0,-1 0,1 0,-1 0,1 1,0-1,-1 0,1 0,0 1,0-1,0 0,0 1,0-1,0 1,0-1,0 1,0-1,0 1,0 0,0 0,0-1,0 1,0 0,0 0,0 0,0 0,0 0,0 0,0 0,0 1,0-1,0 0,0 1,0-1,0 0,0 1,0-1,0 1,0 0,0-1,0 1,0 0,-1-1,1 1,0 0,0 0,-1 0,1 0,-1-1,1 1,-1 1,32 24,-2 1,-1 2,-1 0,-2 3,16 23,-21-29,-1 0,-1 2,-2 0,0 1,-2 0,-2 1,0 1,-2 0,4 20,-14-48,0 1,-1 1,1-1,-1 0,0 0,0 0,0 0,0 0,-1 0,0 0,0 0,0 0,0 0,0 0,-1 0,0-1,0 1,0-1,0 1,0-1,-1 0,1 0,-1 0,0 0,0 0,0 0,-1-1,1 1,0-1,-1 0,0 0,1-1,-1 1,-1 0,-3 0,0 0,1-1,-1 1,0-2,0 1,0-1,0 0,0-1,0 1,0-2,0 1,0-1,0 0,1-1,-1 0,-4-3,8 4,0 0,0 0,0-1,0 0,1 1,-1-2,1 1,0 0,0 0,0-1,0 0,1 0,-1 0,1 0,0 0,0 0,1 0,-1-1,1 1,0 0,0-1,0 1,1-1,-1 0,1 1,0-1,1 1,-1-1,2-3,1-3,2 1,-1 0,2-1,-1 2,1-1,1 1,-1 0,2 0,-1 1,1-1,0 2,1-1,0 1,0 1,1 0,-1 0,1 1,1 0,-1 0,1 1,-1 1,1 0,0 0,0 1,1 1,-1 0,10 0,-13 0,0 1,0 1,0-1,0 1,0 1,0-1,0 1,0 1,0 0,-1 0,1 0,-1 1,0 0,0 0,0 1,0 0,-1 0,0 1,0-1,-1 1,1 0,-1 1,-1 0,1-1,-1 2,0-1,-1 0,0 1,0-1,0 1,-1 0,0 0,-1 0,1 5,10 73,-10-85,0 0,0 0,0 1,0-1,0 0,0 0,0-1,1 1,-1 0,0-1,0 1,1-1,-1 0,0 0,1 0,-1 0,0 0,0-1,1 1,-1 0,0-1,0 0,1 0,-1 1,0-1,0 0,0-1,0 1,0 0,0-1,-1 1,1-1,0 1,-1-1,1 0,-1 0,0 0,1 0,13-13,-1-1,-1 0,0-1,-1 0,-1-1,0 0,-2-1,7-18,-16 38,1-1,-1 0,0 0,0 0,0 1,0-1,0 0,1 0,-1 0,0 0,0 1,0-1,1 0,-1 0,0 0,0 0,0 0,1 0,-1 0,0 0,0 0,0 0,1 0,-1 0,0 0,0 0,1 0,-1 0,0 0,0 0,1 0,-1 0,0 0,0 0,0 0,1 0,-1 0,0 0,0-1,0 1,1 0,-1 0,0 0,0 0,0 0,0-1,1 1,-1 31,0-25,0 4,0 1,0-1,1 0,0 0,1 0,0 0,0 0,1 0,1 0,-1-1,2 1,-1-1,1 0,1-1,4 8,-8-15,-1 0,0 1,1-1,-1 0,0 0,1 0,0 0,-1 0,1-1,-1 1,1 0,0-1,0 1,-1-1,1 0,0 1,0-1,0 0,-1 0,1 0,0 0,0-1,-1 1,1 0,0-1,0 1,-1-1,1 0,0 1,-1-1,1 0,-1 0,1 0,-1 0,1 0,-1-1,0 1,0 0,1-1,-1 1,0-1,0 1,0-1,33-74,-24-102,-11 176,1 1,0 0,-1 0,1 0,0-1,0 1,0 0,0 0,0-1,0 1,0 0,1 0,-1 0,0-1,1 1,-1 0,1 0,-1 0,1 0,-1 0,1 0,0 0,0 0,-1 0,1 0,0 0,0 0,0 1,0-1,0 0,0 1,0-1,0 0,0 1,1 0,-1-1,0 1,0-1,0 1,0 0,1 0,12 2,-1 1,0 0,-1 1,1 0,0 1,-1 1,9 5,-5-3,69 44,-82-50,-1 0,0 1,1-1,-1 0,0 1,0 0,0-1,-1 1,1 0,-1 0,1 0,-1 0,0 0,0 0,0 1,-1-1,1 0,-1 0,0 1,0-1,0 0,0 0,0 1,-1-1,1 0,-1 0,0 0,-1 2,-29 53,-10 30,41-86,0 0,0 0,0 0,0 0,0 0,0 0,0-1,0 1,1 0,-1 0,1 0,0 0,-1-1,1 1,0 0,0 0,0-1,0 1,1-1,-1 1,0-1,0 0,1 1,-1-1,1 0,-1 0,1 0,0 0,0 0,-1 0,1 0,1-1,60 12,-26-12</inkml:trace>
  <inkml:trace contextRef="#ctx0" brushRef="#br0" timeOffset="1582.61">1545 763,'-6'-2,"0"0,1 1,-1 0,0 0,0 0,0 1,0 0,0 0,0 1,0-1,0 1,0 1,0-1,0 1,1 0,-1 0,1 1,-1-1,1 1,0 1,0-1,0 1,0-1,1 1,0 1,0-1,0 1,0-1,0 1,1 0,-2 4,4-6,-1 0,0 0,1 0,0 1,0-1,0 1,0-1,1 0,-1 1,1-1,0 1,0-1,0 1,0-1,1 1,-1-1,1 1,0-1,0 1,0-1,1 0,-1 0,1 0,0 0,0 0,0 0,0 0,0 0,0-1,1 1,0-1,-1 0,1 0,0 0,0 0,0 0,0 0,0-1,1 1,-1-1,0 0,6 0,0 0,0-1,0 0,1 0,-1-1,0 0,-1-1,1 0,0 0,0-1,-1 0,1-1,-1 1,0-2,0 1,-1-1,1 0,-1-1,0 0,0 0,-1 0,0-1,0 0,0 0,-1 0,0-1,1-4,-15 80,10 0,-1-66,1 0,-1 0,1 0,-1 0,1 0,0 0,0 0,0-1,0 1,0 0,1-1,-1 1,0-1,1 1,-1-1,1 1,-1-1,1 0,0 0,-1 0,1 0,0 0,0 0,0-1,0 1,0 0,0-1,0 0,0 1,0-1,0 0,1 0,5-2,1-1,0 0,0-1,-1 1,0-2,0 1,0-1,0 0,-1-1,0 0,0 0,0 0,-1-1,0 0,0 0,-1-1,0 0,0 0,2-6,15-30,-3-1,-1-1,-3 0,-1-2,-3 1,-1-2,-3 1,0-31,5-14,-4 0,-4-1,-5-26,-4 87,5 32,0 0,-1 1,1-1,0 1,0-1,0 1,-1-1,1 1,0-1,-1 1,1-1,0 1,-1 0,1-1,-1 1,1 0,0-1,-1 1,1 0,-1-1,1 1,-1 0,1 0,-1-1,0 1,1 0,-1 0,1 0,-1 0,1 0,-1 0,1 0,-1 0,0 0,1 0,-1 0,1 0,-1 0,1 1,-1-1,1 0,-1 0,1 0,-1 1,1-1,-1 0,1 1,-1-1,1 1,0-1,-1 0,1 1,-1-1,1 1,0-1,0 1,-1-1,1 1,0-1,0 1,0-1,-1 1,1-1,0 1,0 0,0-1,-13 24,1 0,1 0,1 1,2 0,0 0,1 1,2 0,0 10,4-35,-8 51,2 0,2 0,2 1,3-1,2 1,-1-25,3 0,0-1,1 1,2-1,1 0,1-1,1 0,1-1,2 0,4 6,25 18,-26-39</inkml:trace>
  <inkml:trace contextRef="#ctx0" brushRef="#br0" timeOffset="1834.935">1625 282,'18'0,"24"2,24 1,18 4,9 4,-1 4,-8 4,-14 6,-20-2</inkml:trace>
  <inkml:trace contextRef="#ctx0" brushRef="#br0" timeOffset="2067.455">2227 602,'-31'59,"19"-40,1 0,1 1,1 0,1 1,1 0,0 1,-2 21,8-40,1 0,0 0,0 0,0 0,1 0,-1 0,1 0,0 0,0 0,0 0,0 0,0 0,0-1,1 1,0 0,-1-1,1 1,0-1,0 1,0-1,1 0,-1 0,0 0,1 0,-1-1,1 1,0-1,0 1,0-1,-1 0,1 0,0 0,0-1,0 1,0-1,0 1,1-1,-1 0,0 0,0 0,0-1,2 0,5 0,0 0,0-1,1-1,-1 1,-1-2,1 1,0-2,-1 1,0-1,0 0,0-1,-1 0,0-1,0 0,0 0,-1 0,0-1,0 0,-1 0,0-1,-1 0,0 0,0 0,-1-1,0 1,-1-1,0 0,0 0,-1-1,-1 1,1-6,-2 13,0 0,0-1,-1 1,1 0,-1 0,0-1,0 1,0 0,0 0,-1 0,1 0,-1 0,0 0,0 1,0-1,0 1,0-1,-1 1,1 0,-1-1,1 1,-1 1,0-1,0 0,0 1,0-1,0 1,0 0,0 0,0 0,0 0,-1 1,1-1,0 1,-1 0,1 0,0 0,0 0,-4 1,-9 3,-1 1,1 1,0 0,0 1,1 1,0 0,0 1,1 1,0 0,0 1,1 1,1 0,0 0,1 1,0 1,-3 6,-20 26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44.95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 28,'-10'46,"7"233,2 331,-12-451,7-109,2-1,2 1,2 0,4 16,4 52,-4 1,-6 13,1-2,1 282,13-214,-13 75,-1-272,1 0,0 1,0-1,0 1,0-1,0 1,0-1,0 0,1 1,-1-1,0 1,1-1,-1 0,1 1,0-1,-1 0,1 0,0 1,0-1,0 0,0 0,-1 0,2 0,-1 0,0 0,0 0,0-1,0 1,1 0,-1-1,0 1,0 0,1-1,-1 0,1 1,-1-1,0 0,1 0,-1 1,1-1,198-1,32 8,4 10,-127-9,370 28,-269-23,-21 0,7-6,153 0,-214-8,85 0,-92-12,-118 13,-5 1,-1-1,1 1,0-1,-1 0,1-1,-1 1,1-1,-1 0,1 0,-1 0,1 0,-1-1,0 0,0 0,0 0,0-1,0 1,0-1,0 0,-1 0,3-2,-1-2,0 0,-1 0,0 0,0 0,0-1,-1 0,0 1,-1-1,0 0,0-1,0 1,-1 0,-1-1,1 1,-2-8,-19-126,16 123,-15-96,5 0,4-41,4 62,-5-150,13-37,3 210,3-1,11-36,8-72,-18 30,-8 89,4 1,2-1,5-14,2 13,-3 0,-3-1,-2 0,-3-21,-7 8,3 74,-1 0,0 0,0 0,0 1,0-1,-1 1,1-1,0 1,-1 0,1 0,-1 0,1 0,-1 0,1 0,-1 1,1-1,-1 1,0 0,0 0,1 0,-1 0,0 0,1 1,-1-1,-2 1,-5 0,-86 1,1-5,-54-9,-346-54,172 46,-245-24,-164-73,657 108,0 2,-1 4,-24 3,133 7,-15-4</inkml:trace>
  <inkml:trace contextRef="#ctx0" brushRef="#br0" timeOffset="3884.122">708 201,'1'49,"2"-1,2 0,2 0,13 43,4-33,-23-56,0-1,0 0,0 1,0-1,0 0,0 1,1-1,-1 0,0 0,1 0,-1 0,0 0,1-1,0 1,-1 0,1-1,-1 1,1-1,0 1,-1-1,1 0,0 0,-1 0,1 0,0 0,-1 0,1 0,0 0,-1-1,1 1,0-1,-1 1,1-1,1 0,9-7,0-1,-1 0,1-1,-2-1,0 1,0-1,-1-1,0 0,-1 0,0-1,0-2,27-63,-36 75,-6 19,4-7,1 0,0 1,0-1,1 0,1 1,-1-1,2 1,-1-1,2 5,-2-11,1 1,0-1,0 0,0 1,0-1,0 0,1 0,0 0,0 0,0 0,0 0,0 0,0 0,1-1,-1 1,1-1,0 0,-1 0,1 0,0 0,0 0,1-1,-1 1,0-1,0 0,4 1,25 1,-1-4</inkml:trace>
  <inkml:trace contextRef="#ctx0" brushRef="#br0" timeOffset="4485.016">1257 294,'-3'5,"0"0,0 0,1 1,0-1,0 0,0 1,1 0,0-1,0 1,0 0,1-1,0 1,0 0,1-1,-1 1,1 0,0-1,0 1,1 0,0-1,0 0,0 1,1-1,0 0,0 0,0-1,0 1,1 0,0-1,0 0,0 0,0 0,1-1,-1 1,1-1,0 0,0 0,0-1,0 1,4-1,-1-1,1 1,-1-1,1 0,0-1,-1 0,1-1,0 0,-1 0,1-1,-1 0,1 0,-1-1,0 0,0 0,0-1,-1 0,1 0,-1-1,0 0,0-1,-1 1,1-1,-1 0,-1-1,1 0,-1 1,0-2,-1 1,1-1,-1 1,-1-1,0 0,0 0,0-1,-1 1,0-1,-2 9,0 0,1-1,-1 1,0-1,1 1,-1-1,0 1,0 0,0-1,1 1,-1-1,0 1,0-1,0 1,0-1,0 1,0-1,0 1,0-1,0 1,0-1,0 1,0-1,0 1,0-1,0 1,-1-1,1 1,0-1,0 1,-1-1,1 1,0-1,0 1,-1 0,1-1,-1 1,1 0,0-1,-1 1,1 0,-1-1,1 1,-1 0,1 0,0 0,-1-1,1 1,-1 0,1 0,-1 0,1 0,-1 0,-4 9,1 1,0 0,0 0,1 0,1 0,0 0,0 1,1-1,0 1,1-1,0 2,0-8,1 0,-1-1,1 1,0-1,0 1,1-1,-1 1,1-1,0 0,-1 0,2 1,-1-1,0-1,0 1,1 0,0-1,-1 1,1-1,0 0,0 0,0 0,1 0,-1 0,0-1,1 1,-1-1,1 0,-1 0,1 0,0-1,-1 1,1-1,0 0,-1 0,1 0,0-1,-1 1,1-1,0 0,-1 0,4-1,2-1,1 0,0 0,-1-1,1-1,-1 1,0-1,-1-1,1 0,-1 0,0 0,-1-1,0 0,0-1,0 0,-1 0,0 0,0-1,-1 0,0 0,-1 0,0-1,-1 1,1-1,-2 0,2-7,-7 32,2 0,0 1,0-1,1 1,1-1,1 1,0-1,1 0,1 0,0 0,1 0,0 0,1-1,3 4,-8-16,0 0,1-1,-1 1,0-1,0 1,1-1,-1 1,1-1,-1 0,1 0,0 1,0-1,-1 0,1-1,0 1,0 0,0 0,0-1,0 1,0-1,0 0,0 0,0 1,10-4</inkml:trace>
  <inkml:trace contextRef="#ctx0" brushRef="#br0" timeOffset="4734.353">1817 0,'10'16,"2"5</inkml:trace>
  <inkml:trace contextRef="#ctx0" brushRef="#br0" timeOffset="5518.65">1257 789,'13'109,"1"102,-11-162,-2-48,-1-1,1 0,0 1,0-1,-1 0,1 0,0 0,0 0,0 0,0 0,-1 0,1 0,0 0,0 0,0 0,0 0,-1-1,1 1,0 0,0 0,-1-1,1 1,0-1,0 1,-1-1,1 1,-1-1,1 1,0-1,-1 0,1 1,-1-1,1 0,-1 1,0-1,1 0,-1 0,0 1,1-1,-1 0,0 0,0 0,0 1,2-2,20-29,-16 21,0 1,1-1,1 1,-1 1,1-1,1 1,0 1,4-3,-12 9,1 0,-1 0,1 0,0 0,0 0,-1 1,1-1,0 1,0-1,0 1,0 0,0 0,0-1,-1 1,1 1,0-1,0 0,0 0,0 1,0-1,0 1,-1-1,1 1,0 0,0 0,-1 0,1 0,-1 0,1 0,-1 0,1 1,-1-1,0 0,1 1,-1-1,0 1,0 0,0-1,0 1,0 0,0 0,20 78,-20-78,-1 1,1-1,-1 1,0-1,0 1,0-1,0 1,0-1,0 1,-1-1,1 1,-1-1,0 0,0 1,0-1,0 0,0 1,0-1,0 0,-1 0,1 0,-1 0,0 0,1-1,-1 1,0 0,0-1,0 1,0-1,0 0,-1 0,1 0,0 0,-1 0,1 0,0 0,-1-1,1 1,-1-1,1 0,-1 0,1 0,-1 0,-1 0,1-2,1 1,-1-1,1 1,-1-1,1 0,0 0,0 0,0 0,0-1,0 1,0 0,0-1,1 0,0 1,-1-1,1 0,0 0,0 1,0-1,1 0,-1 0,1 0,0 0,-1 0,1 0,1 0,-1 0,0 0,1 0,-1 0,1 0,0 0,0 1,0-1,0 0,1 0,-1 1,1-1,-1 1,1 0,0-1,0 1,0 0,2-2,4-3,1 0,-1 0,1 0,0 1,1 1,-1-1,1 1,0 1,1 0,-1 1,1 0,-1 0,1 1,0 0,0 1,0 1,11 0,-20 0,1 0,0 1,-1-1,1 1,0 0,-1 0,1 0,-1 0,1 0,-1 0,0 1,0-1,1 1,-1 0,0-1,0 1,-1 0,1 0,0 0,-1 1,1-1,-1 0,0 1,1-1,-1 0,0 1,0 2,5 73,-6-56,0-21,0 0,0 0,0 0,0 1,0-1,0 0,1 0,-1 0,0 0,1 0,-1 0,1 0,-1 0,1-1,-1 1,1 0,0 0,-1 0,1 0,0-1,0 1,-1 0,1-1,0 1,0 0,0-1,0 1,0-1,0 0,0 1,0-1,0 0,0 0,0 1,0-1,0 0,0 0,0 0,0 0,1 0,-1-1,0 1,0 0,0 0,1-1,13-4</inkml:trace>
  <inkml:trace contextRef="#ctx0" brushRef="#br0" timeOffset="5768.732">1617 776,'16'3,"12"0,1-1</inkml:trace>
  <inkml:trace contextRef="#ctx0" brushRef="#br0" timeOffset="5958.582">1978 682,'11'262,"-5"-53,-7-204,1 0,0 0,1 0,-1-1,1 1,0 0,0 0,0-1,1 1,0-1,-1 1,2-1,-1 0,0 0,1 0,0 0,0 0,0-1,0 1,1-1,-1 0,1 0,0 0,0 0,0-1,0 1,1-1,-1 0,1 0,-1-1,3 1,5-1,0-1,-1-1,1 0,-1 0,1-1,-1-1,0 0,0 0,0-1,0-1,-1 1,1-2,-1 0,1-1,26-15</inkml:trace>
  <inkml:trace contextRef="#ctx0" brushRef="#br0" timeOffset="6118.178">1751 936,'23'-9,"25"-8,23-2,18-4,9 1,-11 3</inkml:trace>
  <inkml:trace contextRef="#ctx0" brushRef="#br0" timeOffset="6378.574">2553 816,'21'-9,"6"-3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9:38.83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54 261,'-1'0,"1"1,0-1,0 0,-1 0,1 0,0 1,0-1,-1 0,1 0,0 0,-1 0,1 1,0-1,-1 0,1 0,0 0,-1 0,1 0,0 0,-1 0,1 0,0 0,-1 0,1 0,0 0,-1 0,1-1,0 1,-1 0,1 0,0 0,0 0,-1 0,1-1,0 1,-1 0,1 0,0-1,0 1,0 0,-1 0,1-1,0 1,0 0,0-1,0 1,-1 0,1 0,0-1,0 1,0 0,0-1,0 1,0 0,0-1,0 1,0 0,0-1,0 1,0 0,0-1,0 1,0 0,1-1,-1 1,0 0,0-1,0 1,-16 21,12-15,1 1,0 0,0 0,0 0,1 0,0 1,1-1,-1 1,1-1,1 1,0-1,0 1,0-1,1 1,0-1,0 1,1-1,0 0,0 1,1-1,0 0,0-1,1 1,-1 0,2-1,-1 0,3 3,-5-5,1 0,0-1,-1 1,1 0,1-1,-1 0,0 0,1 0,0 0,0 0,0-1,0 0,0 0,0 0,0 0,1 0,-1-1,1 0,-1 0,1 0,0-1,-1 1,1-1,0 0,-1 0,1-1,0 0,-1 1,1-2,-1 1,1 0,-1-1,0 0,0 0,1 0,4-8,0 0,-1-1,0 0,-1 0,0-1,-1 1,0-1,-1-1,0 1,-1-1,-1 0,0 0,0 0,-1 0,-1 0,0-1,-1 1,-1 0,0-1,-1 1,-1-4,3 12,0 1,-1-1,0 1,1 0,-2 0,1-1,0 1,-1 0,0 0,0 0,0 0,0 1,-1-1,1 1,-1-1,0 1,0 0,0 0,-1 0,1 0,-1 1,0-1,1 1,-1 0,0 0,0 1,0-1,-1 1,1 0,0 0,0 0,-1 0,1 1,-4-1,3 1,0-1,0 1,0 0,0 0,0 1,0 0,0-1,0 1,0 1,0-1,0 1,1 0,-1 0,1 1,-1-1,1 1,0 0,0 0,0 0,0 0,1 1,-1 0,1 0,0 0,0 0,0 0,1 0,-1 1,1 0,0-1,1 1,-1 0,1 0,0 0,0 0,0 3,1-4,1 0,0-1,0 1,0 0,0-1,0 1,1 0,0-1,0 0,0 1,0-1,0 0,1 0,-1 0,1 0,0-1,0 1,0-1,0 1,0-1,0 0,3 1,23 12</inkml:trace>
  <inkml:trace contextRef="#ctx0" brushRef="#br0" timeOffset="915.572">669 248,'145'-219,"-126"191,-16 52,-24 201,22-169,0-39,0 0,-1 0,0 0,-2-1,0 1,-1 0,0 0,-2-1,-5 14,9-28,0 1,0-1,-1 0,1 0,-1 0,0 0,1-1,-1 1,0 0,0-1,0 1,0-1,0 0,-1 1,1-1,0 0,0 0,-1-1,1 1,-1 0,1-1,-1 0,1 1,-1-1,1 0,-1 0,1-1,-1 1,-1-1,24-6,27-2,1 2,0 2,0 2,31 4,-66-1</inkml:trace>
  <inkml:trace contextRef="#ctx0" brushRef="#br0" timeOffset="1555.11">1457 235,'-4'6,"1"0,0 0,0 0,0 1,0-1,1 1,0-1,1 1,-1 0,2 0,-1 0,0 0,1 0,1 0,-1 0,1 0,1 3,-1-4,1 0,0 0,0 0,1-1,-1 1,1-1,0 1,1-1,-1 0,1 0,0-1,0 1,1-1,-1 0,1 0,0 0,0-1,1 0,-1 0,0 0,1 0,0-1,0 0,0 0,0-1,0 1,0-1,0-1,0 1,0-1,0 0,1 0,-1-1,0 0,0 0,0-1,0 1,0-1,2-2,1 1,-1-2,-1 1,1-1,-1 0,0-1,0 1,0-1,-1-1,1 1,-2-1,1 0,3-6,-7 9,0 0,0 0,0 0,0 0,-1-1,1 1,-1 0,0-1,-1 1,1-1,-1 1,0-1,0 1,0-1,0 1,-1-1,0 1,0-1,0 1,-1 0,1-1,-1 1,0 0,0 0,0 0,-1 0,-2-3,1 2,-1 0,1 0,-1 0,0 1,0 0,0 0,0 0,-1 0,0 1,0 0,0 0,0 1,0 0,0 0,-1 0,1 1,-1-1,1 2,-1-1,1 1,-1 0,0 0,1 1,-1 0,1 0,-1 0,1 1,0 0,-1 0,1 1,0 0,0 0,1 0,-1 1,1-1,0 1,0 1,0-1,0 1,1 0,-1 0,1 0,1 0,-1 1,1 0,0 0,-3 6,2 11,3-4</inkml:trace>
  <inkml:trace contextRef="#ctx0" brushRef="#br0" timeOffset="24373.766">508 48,'-1'-1,"0"1,1 0,-1 0,0-1,0 1,0 0,0 0,0 0,0 0,0 0,0 0,0 0,0 0,0 1,0-1,0 0,0 0,0 1,0-1,0 1,0-1,0 1,1-1,-1 1,0 0,0-1,1 1,-1 0,0-1,1 1,-1 0,1 0,-1 0,1 0,-1 0,1 0,-1 0,-85 131,43-25,42-106,0 0,1 0,-1 0,1 0,-1 0,1 0,-1 0,1 1,0-1,-1 0,1 0,0 0,0 0,0 0,0 1,0-1,0 0,0 0,0 0,1 0,-1 0,0 0,1 1,-1-1,1 0,-1 0,1 0,-1 0,1 0,0 0,-1-1,1 1,0 0,0 0,0 0,0-1,-1 1,1 0,0-1,0 1,1-1,-1 1,0-1,0 0,0 1,0-1,0 0,0 0,0 0,1 0,-1 0,0 0,0 0,0 0,217-30,-212 30,-5 0,0 1,-1-1,1 1,0-1,-1 0,1 1,0-1,0 0,-1 0,1 0,0 1,0-1,-1 0,1 0,0 0,0 0,0 0,-1 0,1-1,0 1,0 0,-1 0,1 0,0-1,-1 1,1 0,0-1,-1 1,1-1,0 1,-1-1,1 1,-1-1,1 1,-1-1,1 0,-1 1,1-1,-1 0,0 1,1-1,-1 0,0 1,1-1,-1 0,0 0,0 1,0-1,0 0,0 0,0 0,0 1,0-1,0 0,0 0,0 1,-1-1,1 0,0 0,0 1,-1-1,1 0,-1 0,-123-221,103 181,20 41,0 0,0 0,0 0,0 0,0 0,-1 0,1 0,0 0,0 1,0-1,0 0,0 1,0-1,0 1,0-1,0 1,0 0,0-1,0 1,0 0,0 0,1 0,-1-1,0 1,0 0,1 0,-1 0,1 0,-1 0,1 0,-1 0,1 1,0-1,-1 0,1 0,0 0,0 0,0 0,0 1,0 0,-1 0,-67 157,92-218,40-53,-64 113,0-1,0 1,0 0,0-1,0 1,0 0,0-1,1 1,-1 0,0-1,0 1,1 0,-1-1,0 1,1-1,-1 1,1-1,-1 1,1-1,-1 1,1-1,-1 1,1-1,0 0,-1 1,1-1,-1 0,1 1,0-1,-1 0,1 0,0 0,-1 0,1 0,0 0,-1 1,1-2,0 1,0 0,-1 0,1 0,0 0,-1 0,1 0,0-1,-1 1,1 0,-1-1,1 1,0 0,-1-1,1 1,-1-1,1 1,-1-1,1 1,-1-1,0 1,1-1,-1 1,1-1,-1 0,0 1,0-1,1 0,-1 15,0 0,0 0,-2-1,0 1,0 0,-1 0,-1-1,0 0,-1 0,0 0,-6 9,4-15,13-26,25-33,-31 52,0-1,1 1,-1-1,0 1,0 0,0-1,1 1,-1 0,0-1,0 1,1 0,-1 0,0-1,1 1,-1 0,0 0,1 0,-1-1,0 1,1 0,-1 0,1 0,-1 0,0 0,1 0,-1 0,1-1,-1 1,0 0,1 1,-1-1,1 0,-1 0,0 0,1 0,-1 0,0 0,1 0,-1 1,1-1,-1 0,0 0,1 0,-1 1,0-1,0 0,1 0,-1 1,0-1,1 0,-1 1,0-1,0 0,0 1,0-1,1 1,-1-1,0 0,0 1,0-1,0 1,0-1,0 0,0 1,0-1,0 1,0-1,1 29,-7 9,8-42,1-5,-2 17,7 16,-2-21</inkml:trace>
  <inkml:trace contextRef="#ctx0" brushRef="#br0" timeOffset="26266.497">1003 101,'24'116,"-7"27,-33-184,-46-135,59 167,1 5,1 1,-1-1,1 1,0-1,0 0,0 0,0 0,1 0,-1 1,1-1,0 0,1 0,-1 0,1 0,-1 0,2-3,0 6,1-1,0 1,-1-1,1 1,0 0,-1 0,1 0,0 0,0 1,0-1,0 1,0 0,0 0,0 0,0 0,0 0,0 1,-1-1,1 1,2 0,7 1,211 0,-222-2,0 0,0 0,0 0,0 0,1 0,-1 0,0 1,0-1,0 0,0 0,0 1,0-1,0 1,0-1,0 1,0-1,-1 1,1 0,0-1,0 1,0 0,-1 0,1-1,0 1,-1 0,1 0,-1 0,1 0,-1 0,1 0,-1 0,0 0,1 0,-1 0,0 0,0 0,0 0,0 0,0 0,0 0,0 0,0 1,0-1,-19 48,17-44,-89 166,90-162,9-25,4-12,-3 10,-1 0,-1-1,-1 0,0-1,1-15,-7 34,0 1,-1 0,1 0,0-1,0 1,-1 0,1-1,0 1,-1 0,1 0,0 0,-1-1,1 1,0 0,-1 0,1 0,-1 0,1 0,0 0,-1 0,1 0,-1 0,1 0,0 0,-1 0,1 0,-1 0,1 0,0 0,-1 0,1 0,-1 1,1-1,0 0,-1 0,1 0,0 1,-1-1,1 0,0 0,0 1,-1-1,1 0,0 1,0-1,-1 0,1 1,0-1,0 0,0 1,0-1,0 1,-1-1,1 0,0 1,0-1,0 1,0-1,0 0,0 1,0-1,0 1,1-1,-1 0,0 1,0-1,0 1,0-1,0 0,-15 24,1 1,1 0,2 1,0 0,2 0,-4 18,14-24,6-31,0-1,-1 1,-1-1,0 0,0 0,-1-1,-1 0,0 1,-1-1,0 0,-1 0,-1 0,0 0,0-1,0 13,1 0,-1 0,0 0,0 0,1 1,-1-1,0 0,0 0,0 0,0 0,0 0,0 0,-1 0,1 0,0 0,0 0,0 1,-1-1,1 0,-1 0,1 0,-1 0,1 1,-1-1,1 0,-1 0,1 1,-1-1,0 1,0-1,1 0,-1 1,0-1,0 1,0 0,1-1,-1 1,0 0,0-1,0 1,0 0,0 0,0 0,0 0,1 0,-1 0,0 0,0 0,0 0,0 0,0 0,0 1,0-1,-3 4,0 0,0 1,1-1,-1 1,1 0,1 0,-1 0,1 0,-1 1,2-1,-1 1,0-1,1 1,0-1,1 1,-1 0,1 2,0-7,1-1,-1 0,1 1,-1-1,1 0,-1 1,1-1,-1 0,1 0,-1 1,1-1,-1 0,1 0,-1 0,1 0,-1 0,1 0,0 0,-1 0,1 0,-1 0,1 0,-1 0,1 0,-1 0,1-1,0 1,-1 0,1 0,-1-1,1 1,-1 0,0-1,1 1,-1 0,1-1,-1 1,0-1,1 1,-1-1,0 1,1-1,-1 1,0-1,0 1,1-1,-1 1,0-1,0 1,0-1,0 1,0-1,0 0,0 1,0-1,0 1,0-1,0 1,0-1,0 1,0-1,4-10,-1-1,0 0,0 0,-1 0,0 0,-1 0,-1 0,0 0,-1-9,1 21,-1 0,1 1,-1-1,1 0,0 1,-1-1,1 0,-1 0,1 1,0-1,-1 0,1 0,-1 0,1 1,-1-1,1 0,-1 0,1 0,-1 0,1 0,-1 0,1 0,-1 0,1 0,-1 0,1-1,-1 1,1 0,-1 0,1 0,0 0,-1-1,1 1,-1 0,1-1,-1 1,1 0,0-1,-1 1,1 0,0-1,0 1,-1-1,1 1,0 0,-9 40,3 1,1 0,2 1,2 37,1-56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13.57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186 100,'-102'-29,"99"29,0 0,0 0,0 0,-1 0,1 0,0 1,0-1,0 1,0 0,0 0,1 0,-1 0,0 0,0 1,1-1,-1 1,0 0,1-1,0 1,-1 0,1 1,0-1,0 0,0 1,1-1,-1 1,0 0,1-1,0 1,0 0,0 0,-1 2,1-1,0 0,0 0,1 1,-1-1,1 0,0 1,0-1,0 0,1 1,0-1,0 0,0 1,0-1,0 0,1 0,0 0,0 0,0 0,0-1,1 1,-1 0,1-1,0 0,0 0,0 0,1 0,-1 0,1-1,3 3,4 1,0 1,0-1,1-1,0 0,0-1,0 0,0-1,1 0,10 0,-13-1,0-1,0-1,0 0,0 0,0-1,0 0,-1 0,1-1,0-1,-1 0,1 0,-1-1,0 0,0 0,0-1,0 0,-1-1,0 0,0 0,-1-1,0 0,0 0,0-1,-1 0,0 0,-1 0,0-1,0 1,-1-1,0-1,0 1,-1 0,0-1,-1 0,0-1,-13 41,10-27,0 1,0-1,0 1,0-1,1 1,-1-1,1 1,0 0,0-1,0 1,1-1,-1 1,1 0,0-1,0 0,0 1,1-1,-1 1,1-1,-1 0,1 0,0 0,1 0,-1 0,0-1,1 1,-1-1,1 1,0-1,0 0,0 0,2 1,2-1,0-1,0 0,0 0,1 0,-1-1,0 0,1 0,-1 0,0-1,0-1,1 1,-1-1,0 0,0-1,-1 0,1 0,0 0,-1-1,0 0,0 0,0 0,0-1,1-2,5-4,-1 0,0-1,-1-1,-1 1,0-1,0-1,-2 0,1 0,-2-1,2-4,1-21,-10 40,0 0,1 0,-1 0,0 0,0 0,0 0,1 0,-1 1,0-1,0 0,1 1,-1-1,0 0,1 1,-1-1,0 1,1-1,-1 1,1-1,-1 1,1 0,-1-1,1 1,-1-1,1 1,0 0,-1 0,1-1,0 1,-1 0,1 0,0-1,0 1,0 0,0 0,0-1,0 2,-2 3,0 0,1 0,0 0,0 0,0 1,1-1,-1 0,1 0,1 1,-1-1,1 0,0 1,0-1,0 0,1 0,0 0,0 0,0 0,0-1,1 1,0-1,0 1,0-1,1 0,-1 0,1 0,1 1,7 5,0-1,0 0,1 0,0-2,0 1,1-2,0 0,0 0,3 0,45 10,-6-5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09.23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147 172,'-3'20,"-2"0,0 0,0 0,-2 0,-1-1,0 0,-2-1,-8 14,10-16,-13 21,-27 70,48-105,0 0,1 0,-1 0,1-1,0 1,-1 0,1 0,0-1,0 1,0-1,0 1,1-1,-1 1,0-1,0 0,1 0,-1 1,1-1,-1 0,1 0,0 0,-1-1,1 1,0 0,0-1,-1 1,1-1,0 1,0-1,0 0,0 0,0 0,-1 0,1 0,0 0,0 0,0-1,0 1,-1-1,1 1,0-1,0 0,-1 0,1 0,10 1,185-5,-196 5,0 0,0 1,0-1,0 0,0 0,0 0,0 0,0 0,0 0,0 0,0 0,0-1,0 1,0 0,0-1,0 1,0-1,0 1,0-1,-1 1,1-1,0 1,0-1,0 0,-1 0,1 1,0-1,-1 0,1 0,-1 0,1 0,-1 1,1-1,-1 0,0 0,1 0,-1 0,0 0,0 0,0 0,1 0,-1 0,0-1,0 1,-1 0,1 0,0 0,0 0,0 0,-1 0,1 0,-1 1,1-1,-1 0,1 0,-1 0,1 0,-1 0,0 0,-4-8,-52-127,21-93,36 228,1 1,-1 0,0 0,0-1,0 1,1 0,-1-1,0 1,0 0,0-1,0 1,0 0,1-1,-1 1,0 0,0-1,0 1,0 0,0-1,0 1,0-1,0 1,0 0,-1-1,1 1,0 0,0-1,0 1,0 0,0-1,-1 1,1 0,0 0,0-1,0 1,-1 0,1-1,0 1,0 0,-1 0,1 0,0-1,-1 1,1 0,0 0,-1 0,1 0,0 0,-1 0,1-1,0 1,-1 0,1 0,-1 0,1 0,0 0,-1 0,1 0,0 1,-1-1,1 0,0 0,-1 0,1 0,-5 125,20 79,-16-445,-3 231,-2 37,5-25,-13 51,-2 0,-2-1,-13 22,22-50,9-24,0 0,0 0,1 0,-1 0,0 0,0 0,1 0,-1 0,0 0,0 0,1 0,-1 0,0 0,0 0,1 0,-1 0,0 0,0 0,0 0,1 1,-1-1,0 0,0 0,0 0,1 0,-1 1,0-1,0 0,0 0,0 0,0 1,1-1,-1 0,0 0,0 1,0-1,0 0,0 0,0 1,0-1,0 0,0 0,0 1,0-1,0 0,0 0,0 1,0-1,0 0,0 0,0 0,0 1,-1-1,1 0,0 0,0 1,0-1,0 0,0 0,-1 0,1 0,0 1,13-13,0-1,-1 0,-1-1,0 0,-1 0,0-1,-2-1,4-6,20-58,-32 81,0-1,0 0,0 0,0 0,0 0,0 0,-1 0,1 1,0-1,0 0,0 0,0 0,-1 0,1 0,0 0,0 0,0 0,0 0,-1 0,1 0,0 0,0 0,0 0,-1 0,1 0,0 0,0 0,0 0,0 0,-1 0,1 0,0 0,0 0,0 0,0 0,-1 0,1 0,0-1,0 1,0 0,0 0,0 0,-1 0,1 0,0 0,0-1,0 1,0 0,0 0,0 0,-13 16,4-6,2 0,0 1,0 0,1 0,0 1,1-1,0 1,1 0,0 0,0 6,4-18,-1 1,1-1,0 1,0-1,0 0,0 1,0-1,0 1,0-1,0 1,0-1,0 1,0-1,0 1,0-1,0 1,0-1,0 0,1 1,-1-1,0 1,0-1,0 1,1-1,-1 0,0 1,1-1,-1 0,0 1,1-1,-1 0,0 0,1 1,-1-1,1 0,-1 0,0 1,1-1,-1 0,1 0,-1 0,1 0,-1 0,1 0,-1 0,1 0,-1 0,0 0,1 0,-1 0,1 0,-1 0,1 0,-1 0,1-1,-1 1,0 0,1 0,0-1,24-16,24-48,-66 80,17-15,-3 4,0-1,0 1,1 0,-1 0,1 0,0 0,0 0,0 1,1-1,-1 1,1-1,0 1,0-1,1 5,0-9,0 1,0-1,0 0,1 1,-1-1,0 0,0 0,1 1,-1-1,0 0,1 0,-1 1,0-1,1 0,-1 0,0 0,1 0,-1 1,0-1,1 0,-1 0,0 0,1 0,-1 0,1 0,-1 0,0 0,1 0,-1 0,1 0,-1 0,0 0,1-1,-1 1,0 0,1 0,-1 0,0 0,1-1,-1 1,0 0,1 0,-1-1,0 1,0 0,1-1,-1 1,0 0,0 0,0-1,1 1,-1 0,0-1,0 1,0-1,0 1,0 0,0-1,0 1,0 0,0-1,0 1,0-1,0 1,0 0,0-1,0 1,0-1,4-14,0-1,-2 0,1 0,-2-1,0 1,-1 0,-1 0,-1-1,0 1,-48-225,42 213,1 45,21 339,-2-553,-12 397,0-141,0-369,-25 477,21-145,3-12,-1 1,0-1,-1 0,0 0,0 0,-1-1,0 1,-1-1,-3 4,-56 37,63-49,0-1,1 1,-1 0,0 0,1-1,-1 1,1 0,-1 0,1 0,0 0,-1 0,1-1,0 1,0 0,-1 0,1 0,0 0,0 0,0 0,0 0,0 0,0 0,1 0,-1 0,0 0,0 0,1 0,-1-1,0 1,1 0,-1 0,1 0,-1 0,1-1,-1 1,1 0,0 0,0-1,-1 1,1-1,0 1,0-1,-1 1,1-1,0 1,0-1,0 1,0-1,0 0,0 0,0 0,0 1,0-1,-1 0,1 0,0 0,0 0,0 0,0-1,0 1,0 0,0 0,0-1,0 1,0-1,181-31,-152 29,-8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10.91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97,'19'59,"-8"-11,-2 0,-2 1,-2 0,-2 1,-2 3,1-105,-2 0,-2 0,-2 0,-3 1,-2-1,-2 1,-13-32,25 82,-1 0,1 1,0-1,-1 1,1-1,0 1,0-1,0 1,0-1,0 1,-1 0,1-1,0 1,0 0,0 0,0-1,0 1,0 0,0 0,0 0,0 0,0 1,0-1,0 0,0 0,0 1,-1-1,1 0,0 1,0-1,0 1,0-1,0 1,-1-1,1 1,0-1,-1 1,2 1,6 0,18 3,1 0,-1-2,1-2,0 0,10-2,-2 0,-34 1,1 0,-1-1,0 1,0 0,1 0,-1 0,0 0,0 0,1 0,-1 0,0 0,0 1,1-1,-1 0,0 1,0-1,0 1,0-1,1 1,-1 0,0-1,0 1,0 0,0 0,0 0,-1 0,1 0,0 0,0 0,-1 0,1 0,0 0,-1 0,1 0,-1 0,1 1,-1-1,0 0,0 0,1 0,-1 1,0-1,0 0,0 1,0-1,-1 0,1 0,0 1,0-1,-1 0,1 0,-1 0,1 0,-1 1,1-1,-1 0,0 0,1 0,-1 0,-86 148,9 12,89-188,0-1,-2 0,0-1,-3 0,0 0,-1 0,-2-1,-1-11,-35 124,-31 97,60-163,21-40,0-21,-2-1,-2-1,-2 0,1-19,-60 200,18-41,41-136,-1-1,-3 0,-1-1,-2 1,-2-33,-4 58,-7 49,5 126,4-122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13.8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263 211,'0'-1,"-1"1,1 0,0-1,-1 1,1 0,0 0,-1 0,1-1,0 1,-1 0,1 0,-1 0,1 0,0 0,-1 0,1 0,-1 0,1 0,0 0,-1 0,1 0,-1 0,1 0,0 0,-1 0,1 0,-1 1,1-1,0 0,-1 0,1 0,0 1,-1-1,1 0,0 1,-1-1,1 0,0 0,0 1,-1-1,1 0,0 1,0-1,0 1,-1-1,1 0,0 1,0-1,0 1,0-1,0 1,-211 265,198-254,9-19,11-27,-5 27,-1-2,-1 8,0 0,0 0,0 0,0 0,0 0,0 0,0-1,1 1,-1 0,0 0,1 0,-1 0,0 0,1 0,-1 0,1 0,0 0,-1 1,1-1,0 0,0 0,-1 0,1 1,0-1,0 0,0 1,0-1,0 1,0-1,0 1,0-1,0 1,0 0,0-1,0 1,0 0,0 0,0 0,0 0,1 0,63 11,-32-4,0-2,0-1,1-2,15-1,-49-2,-1 1,1 0,0 0,0 0,0 0,0 0,0-1,0 1,0 0,0 0,0 0,0 0,0-1,0 1,-1 0,1 0,0 0,0 0,0-1,0 1,0 0,1 0,-1 0,0 0,0-1,0 1,0 0,0 0,0 0,0 0,0 0,0-1,0 1,0 0,0 0,1 0,-1 0,0 0,0 0,0-1,0 1,0 0,1 0,-1 0,0 0,0 0,0 0,0 0,1 0,-1 0,-21-10,15 8,3-1,0 0,0-1,0 1,0 0,1-1,-1 0,1 0,0 0,0 0,0 0,1 0,0 0,-1-1,1 1,1 0,-1-1,1 1,0-1,0 1,0 0,0-1,1 1,0-1,0-1,0-13,0-14,-1 1,-2 0,-1 0,-1 0,-2 0,-1 0,-6-13,-1 18,14 27,0 0,1 1,-1-1,0 0,0 1,0-1,0 0,0 1,0-1,0 1,0-1,0 0,0 1,0-1,0 0,0 1,0-1,0 0,-1 1,1-1,0 1,0-1,0 0,0 1,-1-1,1 0,0 0,0 1,-1-1,1 0,0 0,-1 1,1-1,0 0,0 0,-1 0,1 1,-1-1,1 0,0 0,-1 0,1 0,0 0,-1 0,1 0,0 0,-1 0,1 0,-1 0,1 0,0 0,-1 0,1 0,0 0,-1 0,1-1,0 1,-1 0,1 0,0 0,-1-1,1 1,0 0,-1 0,1-1,0 1,0 0,-1 0,1-1,-10 258,8-247,0 0,-1 0,0 0,0 0,-1-1,0 1,-1-1,0 0,-1-1,0 1,6-9,0 1,0-1,0 1,0-1,0 0,0 1,0-1,-1 0,1 1,0-1,0 1,0-1,0 0,-1 1,1-1,0 0,0 0,-1 1,1-1,0 0,-1 1,1-1,0 0,-1 0,1 0,0 0,-1 1,1-1,-1 0,1 0,0 0,-1 0,1 0,-1 0,1 0,0 0,-1 0,1 0,-1 0,1 0,0 0,-1 0,1 0,-1 0,1-1,0 1,-1 0,1 0,0 0,-1-1,1 1,0 0,-1 0,1-1,0 1,0 0,-1-1,1 1,0 0,0-1,-1 1,0-28,32-264,-31 338,-2-1,-3 1,-1 0,-2-1,-2 0,-2-1,-17 39,56-155,-3-2,-4 0,3-31,-19 85,-4 26,-11 48,-3 0,-2-1,-16 37,23-72,12-38,67-143,-70 163,1-1,-1 0,1 0,-1 0,1 0,-1 0,0 0,1 0,-1 0,0 0,0 0,1 0,-1 0,0 0,0 0,0 0,0 0,-1 0,1 0,0 0,0 0,-1 0,1 0,0 0,-1 0,1 0,-1 0,1 0,-1 0,0 0,1 1,-1-1,0 0,0 0,1 1,-1-1,0 0,0 1,0-2,1 1,-1 0,1-1,-1 1,1-1,0 1,0-1,-1 1,1-1,0 1,0-1,1 1,-1-1,0 1,0-1,1 1,-1-1,1 1,-1-1,1 1,0 0,-1-1,1 1,0 0,1-2,2-6,-4 8,5-16,-5 23,-11 31,-1-1,-2 0,-2-1,-15 25,9-16,15-31,15-34,15-35,-2-1,-2-1,7-47,-23 86,-2 20,-1-1,0 0,0 0,0 1,0-1,0 0,0 0,0 1,0-1,0 0,0 0,0 1,0-1,0 0,-1 0,1 1,0-1,0 0,0 0,0 1,0-1,0 0,-1 0,1 0,0 1,0-1,0 0,0 0,-1 0,1 0,0 0,0 1,-1-1,1 0,0 0,0 0,-1 0,1 0,0 0,0 0,-1 0,1 0,0 0,0 0,-1 0,1 0,0 0,0 0,-1 0,1 0,0 0,0 0,0 0,-1 0,1-1,0 1,0 0,-1 0,1 0,0 0,0 0,0-1,0 1,-1 0,-113 231,83-145,32-86,-1 1,1-1,-1 0,1 0,-1 1,1-1,0 0,-1 0,1 0,-1 0,1 0,0 0,-1 0,1 0,0 0,-1 0,1 0,-1-1,1 1,-1 0,1 0,0-1,-1 1,1 0,-1-1,1 1,-1 0,1-1,-1 1,1-1,-1 1,0 0,1-1,-1 1,0-1,1 0,-1 1,0-1,0 1,1-1,-1 1,0-1,0 0,0 1,0-1,0 1,0-1,0 0,24-36,-2-2,-1 0,-2-1,-2 0,11-41,-14 26,-25 72,7-9,-19 39,3 0,1 1,3 1,1 0,-4 35,17-53,3-10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16.91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52 91,'-10'25,"7"210,16-134,-4-92,-7-30,-40-206,27 175,-3-11,15 62,0-1,-1 1,1 0,0 0,0 1,0-1,0 0,0 0,0 0,0 1,0-1,0 0,0 1,0-1,0 1,0-1,1 1,-1 0,0-1,0 1,1 0,-1 0,0 0,0 0,1 0,-1 0,0 0,0 1,1-1,-1 0,4 0,226-1,-197 0,-39 16,-11 4,-8 9,2 0,0 1,2 1,1 1,2 1,-14 33,24-30,24-55,19-41,-3-1,-2-2,1-12,-23 60,-17 49,-2 0,-1-1,-2-1,-1 0,-5 7,17-33,-28 55,43-69,-1-11,-1-1,0-1,-1 1,-2-2,0 1,-1-1,-1 0,-2-1,1-7,-5 31,0 0,0 0,0 1,0-1,-1 0,1 0,0 0,0 0,0 0,0 0,0 0,-1 0,1 0,0 0,0 0,0 0,0 0,0 0,-1 0,1 0,0 0,0 0,0 0,0 0,-1 0,1 0,0 0,0 0,0 0,0 0,0 0,-1 0,1 0,0 0,0-1,0 1,0 0,0 0,-10 21,9-19,-89 241,101-425,-11 167,1 6,-1 0,0-1,-1 1,1 0,-2-1,0 1,0 0,0 0,-1 0,-3-5,6 14,0 0,0-1,0 1,-1 0,1 0,0-1,0 1,-1 0,1 0,0 0,0 0,-1-1,1 1,0 0,-1 0,1 0,0 0,0 0,-1 0,1 0,0 0,-1 0,1 0,0 0,-1 0,1 0,0 0,-1 0,1 0,0 0,0 0,-1 0,1 0,0 1,-1-1,1 0,0 0,0 0,-1 0,1 1,0-1,0 0,0 0,-1 1,1-1,0 0,0 0,0 1,0-1,-1 0,1 1,0-1,0 0,0 0,0 1,0-1,0 0,0 1,0-1,0 0,0 1,0-1,0 0,0 1,0-1,0 0,-5 26,5 2,1 0,1 0,2 0,0 0,2-1,1 0,2 0,0 0,2-1,0-1,2 0,1 0,1-2,1 1,7 5,-23-29,0 0,0-1,0 1,1 0,-1-1,0 1,0 0,0 0,1-1,-1 1,0 0,0 0,1 0,-1-1,0 1,1 0,-1 0,0 0,0 0,1-1,-1 1,0 0,1 0,-1 0,0 0,1 0,-1 0,0 0,1 0,-1 0,1 0,-1 0,0 0,0 0,1 1,-1-1,0 0,1 0,-1 0,0 0,1 1,-1-1,0 0,0 0,1 0,-1 1,0-1,0 0,1 0,-1 1,0-1,0 0,0 1,0-1,1 0,-1 1,-3-38,3 32,-8-71,3 6,-4 0,-2 1,-4 0,-11-29,2 52,16 64,7 12,1 1,1-1,2 0,1 0,1 0,2 0,6 15,-3-6,-1 0,-2 1,-1-1,-3 2,-3-10,-12-56,-7-33,-3 2,-2 0,-6-5,4 21,25 40,0 1,0-1,0 0,0 1,0-1,0 0,0 1,1-1,-1 1,0-1,0 1,0-1,1 1,-1 0,0-1,1 1,-1 0,1 0,-1-1,1 1,-1 0,1 0,-1 0,1 0,0 0,0 0,-1 0,1 0,0-1,0 1,0 0,0 0,0 0,0 0,0 0,0 0,0 0,1 0,-1 0,0 0,1 0,0 22,1 0,2 0,0 0,1-1,1 1,5 8,11 48,-8 26,-15-148,-2 0,-1 0,-3 0,-3-9,8 45,0 4,1 0,0 1,0-1,0 0,0 0,0 0,1 1,-1-1,1 0,0 0,-1 0,1 0,1 0,-1 0,0 0,1 0,0 0,-1 0,1 1,0-1,1 0,-1 0,0 1,1-1,-1 1,1-1,0 1,0 0,0 0,0 0,0 0,2-1,132-69,-128 66,1 1,0 0,0 1,1 0,0 1,-1 0,1 0,0 1,0 0,0 1,10-1,-20 2,1 0,-1 0,1 0,-1 0,1 0,-1 0,1 1,-1-1,1 0,-1 0,1 0,-1 0,1 1,-1-1,1 0,-1 0,1 1,-1-1,1 0,-1 1,0-1,1 0,-1 1,0-1,1 1,-1-1,0 1,0-1,1 1,-1-1,0 1,0-1,0 1,0-1,0 1,1-1,-1 1,0-1,0 1,0-1,0 1,-1-1,1 1,0-1,0 1,0-1,0 1,0-1,-1 1,1-1,0 1,0-1,-1 1,-17 30,15-27,-160 217,155-216,17-22,6-8,0 0,-1 0,-2-1,0-1,-2 0,-1-1,-1 0,-2 0,2-14,-11 35,-3 18,-78 203,58-147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20.56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1 106,'0'43,"2"-1,1 1,2-1,2 0,3 1,-3-15,36 101,-43-129,0-1,0 1,1 0,-1-1,0 1,0 0,0-1,1 1,-1 0,0 0,0-1,1 1,-1 0,0 0,1 0,-1-1,0 1,0 0,1 0,-1 0,0 0,1 0,-1 0,0 0,1 0,-1 0,1 0,-1 0,0 0,1 0,-1 0,0 0,1 0,-1 0,0 0,1 0,-1 0,0 0,1 1,-1-1,0 0,0 0,1 0,-1 1,0-1,0 0,1 0,-1 1,0-1,0 0,0 0,1 1,-1-1,0 0,0 1,0-1,0 0,0 1,3-36,-3 32,9-235,20-5,0 294,-30-49,0-1,0 1,0-1,0 0,-1 0,1 1,0-1,-1 0,1 0,-1 0,1-1,-1 1,0 0,1 0,-1-1,0 1,0-1,1 0,-1 1,0-1,0 0,1 0,-1 0,0 0,0 0,0-1,-5 2,-99 8,138-19,142-18,-144 31,-30-3,0 0,1 0,-1 1,1-1,-1 0,0 0,1 1,-1-1,0 0,1 1,-1-1,0 0,0 1,1-1,-1 1,0-1,0 0,0 1,1-1,-1 1,0-1,0 1,0-1,0 1,0-1,0 0,0 1,0-1,0 1,0-1,0 1,0-1,0 1,0-1,-1 0,1 1,0-1,0 1,0-1,-1 0,1 1,0-1,-1 0,1 1,0-1,-1 0,1 1,0-1,-1 0,1 0,0 1,-1-1,1 0,-1 0,1 0,-1 1,1-1,0 0,-10 7,-1-1,1 1,-1-2,0 1,0-2,0 1,-1-1,0-1,-5 1,4-1,48-3,-20-4,-13 3,-1 0,1 0,0 0,0 0,0 0,0 0,-1 1,1-1,0 1,1-1,-1 1,0-1,0 1,0 0,0 0,0 0,0 1,0-1,0 0,0 1,0-1,0 1,0 0,0-1,0 1,0 0,-1 0,1 1,0-1,0 0,-1 0,1 1,-1-1,0 1,1-1,-1 1,0 0,0 0,0-1,0 1,0 0,0 0,0 0,-2 7,-1 0,1-1,-1 1,-1-1,0 0,0 0,0 0,-1 0,-4 5,-2 9,-81 184,86-198,14-32,14-31,-2-1,-3-2,9-47,-29 94,-8 34,9-20,-108 278,110-262,17-38,-7 2,-1 0,0-1,-2 0,0-1,-1 0,0 0,-2 0,-1-1,0 0,-1 0,-1-1,-2 20,1 0,-1 0,0 0,1 0,-1 0,0 0,0 0,0 0,0 0,0 0,0-1,0 1,0 0,0 0,0 0,-1 0,1 0,0 0,-1 0,1 0,-1 0,1 0,-1 0,0 0,1 0,-1 0,0 0,1 1,-1-1,0 0,0 0,0 1,0-1,0 1,0-1,0 1,0-1,0 1,0 0,0-1,0 1,0 0,0 0,-1 0,1 0,0 0,-1 0,-23 8,-3 4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18.59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186 204,'16'-15,"-133"207,40-39,76-152,0 0,1 0,-1 0,0 0,1 0,-1 1,1-1,-1 0,1 0,-1 0,1 1,0-1,0 0,0 1,0-1,0 0,0 1,0-1,0 0,0 0,0 1,1-1,-1 0,0 0,1 1,0-1,-1 0,1 0,-1 0,1 0,0 0,0 0,0 0,0 0,0 0,0 0,0 0,0 0,0-1,0 1,0 0,0-1,0 1,1-1,106-16,-51 14,-36 3,1-2,0 0,0-2,-1 0,22-7,-45 2,-24 1,8 1,16 4,-1 0,1 0,0-1,-1 0,1 1,0-1,1 0,-1 0,0 0,1 0,-1 0,1 0,0 0,0-1,1 1,-1 0,1-1,-1 1,1 0,0-1,0 1,0-1,1 1,0-1,-2-11,-4-57,-4 0,-3 1,-3 0,-17-47,17 87,16 43</inkml:trace>
  <inkml:trace contextRef="#ctx0" brushRef="#br0" timeOffset="3354.072">267 137,'-19'36,"-127"289,146-324,0 0,-1 0,1 0,0 0,0 0,-1 0,1 0,0 0,-1 0,1 0,-1-1,0 1,1 0,-1 0,1 0,-1 0,0-1,0 1,0 0,1-1,-1 1,0-1,0 1,0-1,0 1,0-1,0 0,0 1,0-1,0 0,0 0,0 0,0 0,0 0,0 0,0 0,-1 0,3-1,-1 0,0 0,1 0,-1 0,1 0,-1 0,1 0,-1 0,1 0,0 0,-1 0,1 0,0 1,0-1,0 0,0 0,-1 1,1-1,0 1,0-1,0 1,0-1,1 1,-1-1,0 1,0 0,0 0,0 0,0 0,0 0,1 0,-1-1,126-14,-82 14,-44 1,0 0,0 1,0-1,0 0,0 0,0 0,0 0,0 0,0 0,0 0,0-1,0 1,0 0,0 0,0-1,0 1,0-1,0 1,-1-1,1 1,0-1,0 0,0 1,-1-1,1 0,0 1,-1-1,1 0,0 0,-1 0,1 0,-1 0,0 1,1-1,-1 0,0 0,1 0,-1 0,0 0,0 0,0 0,0 0,0 0,0 0,0 0,0 0,0 0,-1 0,1 0,-1-1,-16-75,4 0,2-1,2-48,6 109,1 7,5 16,42 88,-32-73,-2 1,-1 1,0 0,-2 0,5 21,-14-44,1 0,0 0,-1 0,1 0,0 0,-1 0,1 0,0 0,0 0,-1 0,1 0,0 0,-1 1,1-1,0 0,0 0,-1 0,1 1,0-1,0 0,-1 0,1 0,0 1,0-1,0 0,0 1,-1-1,1 0,0 0,0 1,0-1,0 0,0 1,-17-32,-76-174,93 204,0 1,0-1,0 1,-1-1,1 1,0-1,0 1,0-1,0 1,0-1,-1 1,1-1,0 1,0-1,-1 1,1-1,0 1,-1 0,1-1,0 1,-1 0,1-1,-1 1,1 0,0-1,-1 1,1 0,-1 0,1 0,-1-1,1 1,-1 0,1 0,-1 0,1 0,-1 0,1 0,-1 0,1 0,-1 0,1 0,-1 0,1 0,-1 0,1 1,-1-1,1 0,-1 0,1 0,-1 1,1-1,0 0,-1 1,1-1,-8 31,9-10,1 0,0 0,2 0,0 0,2 0,0-1,1 0,8 16,-5-13,-1 0,-1 1,-2 0,0 0,-2 1,1 7,0 8,-3-37</inkml:trace>
  <inkml:trace contextRef="#ctx0" brushRef="#br0" timeOffset="3854.475">267 257,'0'2,"0"6,0 6,0 4,0 5,0 5,0 2,0 0,0-2,2-1,1-4,0-3,1-5,1-7,-1-7,1-4,0-4,-1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39.83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0,'260'1,"-196"9,-62-9,-1 0,1-1,-1 1,0 0,1-1,-1 1,1 0,-1 0,0 0,0 0,0 1,1-1,-1 0,0 0,0 1,-1-1,1 1,0-1,0 1,-1-1,1 1,-1-1,1 1,-1-1,0 1,1 0,-1-1,0 1,0-1,0 1,0 0,-1-1,1 1,0 0,-1-1,1 1,-1 0,-5 10,0-1,-1 0,0 0,-1-1,0 0,0 0,-1-1,0 0,-1-1,-5 4,10-7,-105 82,110-87,0 1,0 0,0 0,0-1,0 1,0 0,0-1,0 1,0 0,0 0,0-1,0 1,1 0,-1-1,0 1,1 0,-1-1,0 1,1-1,-1 1,1-1,-1 1,1 0,-1-1,1 0,-1 1,1-1,-1 1,1-1,0 0,-1 1,1-1,0 0,-1 0,1 1,0-1,-1 0,1 0,0 0,0 0,-1 0,1 0,0 0,-1 0,1 0,0 0,0-1,-1 1,1 0,0 0,-1-1,1 1,-1 0,1-1,0 1,-1 0,1-1,-1 1,1 0,193-14,-190 14,1 0,-1 0,0 0,1 0,-1 1,0 0,0-1,1 2,-1-1,0 0,0 1,0 0,-1 0,1 0,0 0,-1 1,1-1,-1 1,0 0,0 0,0 0,0 0,0 1,-1-1,0 1,1 0,-1 0,-1-1,1 1,0 0,-1 1,0-1,0 2,2 5,-1 0,-1 1,0-1,0 1,-1 0,-1-1,0 1,0-1,-1 0,-1 1,0-1,0 0,-1 0,-5 8,3-13,-1-1,0 1,-1-1,1 0,-1-1,0 0,0 0,0-1,-1 0,1-1,-1 1,0-2,1 1,-1-1,0 0,0-1,0 0,0-1,0 0,0 0,-6-2,-131-32,88 18,38 13,20 4,0 0,1 0,-1 0,0 0,0 0,1 0,-1 0,0 0,0 0,1 0,-1 0,0 0,0 0,1 0,-1 0,0 1,0-1,1 0,-1 0,0 0,0 0,0 0,1 0,-1 1,0-1,0 0,0 0,1 0,-1 1,0-1,0 0,0 0,0 0,0 1,0-1,0 0,1 0,-1 1,0-1,0 0,0 0,0 1,0-1,0 0,0 0,0 1,0-1,0 0,0 0,-1 1,1-1,0 0,0 0,0 1,0-1,0 0,0 0,0 0,-1 1,1-1,0 0,0 0,18 9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59.4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238 0,'-18'349,"16"-306,-87 1117,20-620,66-518,-23 67,26-89,0 1,0-1,0 1,0-1,-1 1,1-1,0 0,0 1,-1-1,1 1,0-1,-1 0,1 1,0-1,-1 0,1 1,-1-1,1 0,0 1,-1-1,1 0,-1 0,1 0,-1 1,1-1,-1 0,1 0,-1 0,1 0,-1 0,1 0,-1 0,1 0,-1 0,1 0,-1 0,1 0,-1-1,1 1,-1 0,1 0,0 0,-1-1,1 1,-1 0,1 0,0-1,-1 1,1 0,-1-1,1 1,0-1,0 1,-1 0,1-1,0 1,0-1,-1 1,1-1,0 1,0-1,0 1,0-1,0 1,0-1,0 1,0-1,0 1,0-1,-8-36,9 34,0 1,0 0,0 0,0-1,0 1,1 0,-1 0,1 0,0 0,-1 0,1 1,0-1,0 0,0 1,0-1,0 1,1 0,-1 0,0 0,1 0,-1 0,1 0,-1 1,1-1,-1 1,1 0,-1-1,1 1,-1 1,1-1,-1 0,1 0,-1 1,2 0,-3-1,17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59.78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108 259,'18'7,"10"-3,6-8,1-11,-5-11,-8-11,-10-6,-14 0,-13 3,-11 8,-10 10,-6 14,-3 19,5 19,6 15,7 13,8-2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0:46.40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8703 334,'-14'0,"-13"0,-12 7,-10 7,-6 10,-3 12,2 12,6 8,9 7,12 4,14-1,18 0,17-4,16-6,14-8,7-8,6-10,-9-11</inkml:trace>
  <inkml:trace contextRef="#ctx0" brushRef="#br0" timeOffset="366.489">8368 722,'62'-6,"0"2,0 2,9 4,-69-2,74 12,-74-12,0 1,1 0,-1 0,0 0,0 0,1 0,-1 0,0 1,0-1,0 1,0-1,-1 1,1 0,0 0,-1 0,1 0,-1 0,0 0,1 0,-1 0,0 0,0 1,-1-1,1 0,0 1,-1-1,1 1,-1 1,-1 6,0 1,-1-1,0 0,-1 0,0-1,0 1,-1-1,-3 6,-12 34,7 29,11-76,1 1,0-1,0 1,0-1,0 0,1 1,-1-1,1 1,-1-1,1 0,0 0,0 1,0-1,0 0,0 0,1 0,-1 0,1 0,-1 0,1 0,0-1,-1 1,1-1,0 1,0-1,0 1,0-1,1 0,-1 0,1 0,1-1,0-1,0 0,0 0,0 0,0 0,-1-1,1 0,0 1,-1-1,1-1,-1 1,0 0,0-1,0 0,0 1,0-1,-1 0,1-1,-1 1,0 0,0-1,0 1,0-1,0 0,-1 1,0-1,0 0,0 0,0 0,2-4,8-17</inkml:trace>
  <inkml:trace contextRef="#ctx0" brushRef="#br0" timeOffset="1077.999">8877 856,'58'26,"-43"-19,-1-1,2-1,-1 0,0-1,1-1,0 0,0-1,0-1,0 0,0-2,0 1,7-3,-18 3,-1-1,0 0,1 0,-1-1,0 1,1-1,-1 0,0 0,0 0,-1 0,1-1,0 1,-1-1,1 0,-1 0,0-1,0 1,0-1,-1 1,1-1,-1 0,0 0,0 0,0 0,0 0,-1-1,0 1,0 0,0-1,0 1,-1-1,0 1,0-1,0-3,-1 5,1 0,-1 1,0 0,0-1,0 1,0-1,0 1,0 0,-1 0,1 0,-1 0,0 0,0 0,1 0,-1 0,0 1,0-1,-1 1,1 0,0-1,0 1,-1 0,1 0,-1 0,1 1,-1-1,1 1,-1-1,1 1,-1 0,-2 0,-1 0,0 0,-1 0,1 1,0 0,0 0,-1 1,1 0,0 0,0 0,1 1,-1 0,-2 1,1 1,0 0,0 1,1 0,0 0,0 0,1 1,0 0,0 0,0 0,1 0,0 1,0 0,1-1,-1 7,2-10,1 0,0 0,0 0,1 0,-1 0,1 0,0 1,0-1,0 0,1 0,0 0,-1 0,1 0,1 0,-1 0,1 0,-1 0,1 0,0-1,0 1,1 0,-1-1,1 0,0 0,0 0,0 0,0 0,0 0,1-1,1 1,8 4,2-1,-1 0,1-1,-1-1,1 0,0-2,1 1,-1-2,0 0,1 0,-1-2,0 0,13-2,-20 2,-1 0,1 0,-1 0,0-1,1 0,-1-1,0 0,-1 0,1 0,0-1,-1 0,0 0,0 0,0-1,0 0,-1 0,1-1,-2 1,1-1,0 0,-1-1,0 1,-1-1,1 1,-1-1,-1 0,1 0,-1-1,-1 1,1 0,-1-1,0-1,-1 10,-1 0,1 0,-1-1,0 1,1 0,-1 0,0 0,1-1,-1 1,0 0,0 0,0-1,0 1,1-1,-1 1,0-1,0 1,0-1,0 0,0 1,0-1,0 0,0 0,0 0,0 0,-1 0,1 0,0 0,0 0,0 0,0 0,0-1,0 1,0 0,0-1,0 1,0-1,0 1,1-1,-1 1,0-1,0 0,0 1,1-1,-1 0,0 0,0 1,1-1,-1 0,1 0,-1 0,1 0,-1 0,1 0,0 0,-1 0,1 0,0 0,0 0,0 0,0 0,0 0,0 0,0 0,0 0,0 0,0 0,1 0,-4 5,2 1,-1 0,0 0,1 0,0 0,0 1,1-1,-1 0,1 0,0 0,1 1,-1-1,1 0,0 0,0 0,1 0,0 0,-1 0,2 0,-1 0,0-1,1 1,0-1,0 0,0 0,1 0,-1 0,1 0,0-1,0 0,0 0,1 0,-1 0,1 0,-1-1,1 0,0 0,0 0,0-1,0 0,3 1,-3 0,0-1,0 1,0-1,0 0,0 0,0 0,0-1,0 0,0 0,1 0,-1-1,0 1,0-1,0-1,0 1,0-1,0 1,-1-2,1 1,0 0,-1-1,0 0,0 0,0 0,0 0,0-1,0 1,-1-1,0 0,1 0,-2-1,1 1,0-1,-1 1,0-1,1-2,4-53,-8 60,1-1,0 1,0 0,0-1,0 1,0-1,-1 1,1 0,0-1,0 1,0 0,-1 0,1-1,0 1,0 0,-1 0,1-1,0 1,-1 0,1 0,0 0,-1-1,1 1,0 0,-1 0,1 0,-1 0,1 0,0 0,-1 0,1 0,0 0,-1 0,1 0,-1 0,1 0,0 0,-1 0,1 0,0 0,-1 1,1-1,0 0,-1 0,1 0,0 1,-1-1,1 0,0 0,-1 1,1-1,0 0,0 0,-1 1,1-1,0 0,0 1,0-1,0 0,0 1,-1-1,1 1,0-1,-14 24,13-22,0 0,0 1,0-1,0 0,0 1,0-1,1 1,-1-1,1 1,0-1,-1 1,1-1,0 1,1 0,-1-1,0 1,1-1,0 1,-1-1,1 1,0-1,0 0,0 1,0-1,1 0,-1 0,1 0,-1 0,1 0,0 0,0 0,0 0,0-1,0 1,0-1,2 1,6 2,1 0,-1-1,1-1,0 0,0 0,0-1,0 0,0-1,0-1,0 1,0-2,0 1,0-2,0 0,20-6</inkml:trace>
  <inkml:trace contextRef="#ctx0" brushRef="#br0" timeOffset="2112.945">9933 909,'-2'5,"1"-1,-1 1,1 0,0 0,1-1,-1 1,1 0,0 0,0 0,1 0,-1-1,1 1,0 0,1 0,-1-1,1 1,0-1,0 1,0-1,0 0,1 0,0 0,0 0,0 0,0-1,1 1,-1-1,1 0,0 0,0 0,0 0,0-1,1 0,-1 0,2 1,-3-2,1-1,-1 1,1-1,0 1,-1-1,1 0,0-1,-1 1,1-1,0 1,-1-1,1 0,-1 0,1-1,-1 1,0-1,0 1,1-1,-1 0,0 0,-1-1,1 1,0-1,-1 1,1-1,-1 0,0 0,0 0,0 0,0 0,0 0,-1-1,1 1,-1-1,0 1,2-8,1 1,-2-1,1 1,-2-1,1 0,-1 0,-1 0,0 0,-1 0,0 0,-1-4,-1 2,0-1,-1 1,0 0,-1 0,-1 0,0 1,0-1,-2 2,1-1,-9-8,14 17,0 1,13 9,132 59,26 16,-167-81,1 0,-1 0,0 0,0 0,0 1,0-1,0 1,0-1,0 1,0 0,-1 0,1-1,-1 1,1 0,-1 1,0-1,0 0,0 0,0 1,0-1,0 0,-1 1,1-1,-1 0,1 1,-1-1,0 1,0-1,0 1,0-1,-1 1,-11 20,10-21,0-1,1 1,0-1,-1 1,1-1,0 1,0 0,0 0,0 0,0 0,0 0,1 0,-1 0,0 0,1 0,0 0,-1 0,1 0,0 0,0 0,0 0,1 0,-1 0,0 1,1-1,0 0,-1 0,1 0,0-1,0 1,0 0,0 0,0 0,1 0,6 3,1-1,0 0,0-1,0 0,0 0,1-1,-1-1,1 1,-1-1,1-1,0 0,7-1,-12 1,12 1,1-2,-1 0,1-1,-1 0,0-2,0 0,0-1,1-1,-12 4,0-1,-1 1,1-1,-1-1,0 1,0-1,0 1,0-1,0-1,-1 1,0-1,0 0,0 0,-1 0,1 0,-1 0,0-1,-1 0,1 1,-1-1,-1 0,1 0,-1 0,0-1,0 4,-1 0,0 0,0 0,0 0,0 1,0-1,-1 0,1 0,-1 1,0-1,0 0,0 0,0 1,0-1,-1 1,1-1,-1 1,1 0,-1 0,0 0,0 0,0 0,0 0,0 0,-1 0,1 1,-1-1,1 1,-1 0,1 0,-1 0,1 0,-1 0,0 0,0 1,0-1,1 1,-3 0,0-1,-1 1,0-1,1 1,-1 0,1 1,-1-1,1 1,-1 1,1-1,-1 1,1-1,0 2,0-1,0 0,0 1,0 0,1 0,-1 1,-1 1,4-3,0-1,1 1,-1 0,1-1,0 1,0 0,0 0,0 0,0 0,0 0,0 1,1-1,-1 0,1 0,-1 0,1 1,0-1,0 0,0 0,0 0,0 1,1-1,-1 0,1 0,-1 0,1 1,0-1,0 0,0 0,0 0,0 0,0-1,1 1,-1 0,0 0,1-1,0 1,-1-1,1 1,0-1,0 0,0 1,0-1,0 0,0-1,1 2,12 4,1-1,-1 0,1-1,0 0,1-1,-1-1,0-1,11 0,-12 0,-13-1,0 0,-1 0,1 0,0 0,-1 1,1-1,-1 0,1 1,-1 0,1-1,-1 1,1 0,-1 0,1 0,-1-1,0 2,0-1,1 0,-1 0,0 0,0 0,0 1,0-1,0 0,-1 1,1-1,0 1,-1-1,1 1,-1-1,1 1,-1 0,0-1,1 1,-1 0,0 0,1 0,0 0,0-1,1 1,-1 0,0-1,0 1,1 0,-1-1,1 0,0 1,-1-1,1 0,0 0,0 0,-1 0,1 0,0 0,0 0,0-1,0 1,0-1,0 0,1 1,-1-1,0 0,0 0,0 0,0 0,0-1,2 0,63-22,-53 9,0 0,0-1,-1-1,-1 0,-1-1,0 0,-1-1,-1 0,-1-1,-1 0,0 0,-1-2,-4 18,34-98,-4-2,-4-1,-5-1,-5 0,-2-24,-18 19,2 108,0 1,0-1,0 1,0-1,-1 0,1 1,-1-1,1 1,-1-1,0 1,1 0,-1-1,0 1,0 0,0 0,0-1,0 1,0 0,0 0,-1 0,1 0,0 0,-1 0,1 1,0-1,-1 0,1 1,-1-1,1 1,-1-1,1 1,-1 0,0 0,1 0,-1 0,1 0,-1 0,1 0,-1 0,0 0,1 1,-1-1,1 1,-1-1,1 1,0 0,-1 0,1-1,-1 1,1 0,0 0,0 0,0 0,0 0,-13 12,1 0,1 1,1 0,0 1,0 0,2 1,0 0,1 0,0 1,1 0,1 1,1-1,-1 8,-5 19,2 1,2 0,2 1,2 0,1-1,3 1,2 0,2-1,2 1,1-1,3-1,2 0,1 0,3-2,17 33,4-15,-38-60,0 0,1 1,-1-1,0 0,1 0,-1 1,0-1,1 0,-1 0,0 0,1 1,-1-1,1 0,-1 0,1 0,-1 0,0 0,1 0,-1 0,1 0,-1 0,0 0,1 0,-1 0,1 0,-1 0,1 0,-1 0,0-1,1 1,-1 0,0 0,1-1,-1 1,0 0,1 0,-1-1,0 1,1 0,-1-1,0 1,0 0,1-1,-1 1,0 0,0-1,0 1,1-1,-1 1,0 0,0-1,0 1,0-1,0 1,0 0,0-1,0 1,0-1,0 1,0-1,0 1,0 0,-1-1,1 1,0-1,1-20</inkml:trace>
  <inkml:trace contextRef="#ctx0" brushRef="#br0" timeOffset="2547.319">10961 656,'-80'-84,"80"84,0 0,-1 0,1-1,-1 1,1 0,0-1,-1 1,1 0,0 0,-1-1,1 1,0-1,-1 1,1 0,0-1,0 1,0-1,-1 1,1 0,0-1,0 1,0-1,0 1,0-1,0 1,0-1,0 1,0-1,0 1,0-1,0 1,0 0,0-1,0 1,1-1,-1 1,0-1,0 1,0 0,1-1,-1 1,0-1,0 1,1 0,-1-1,0 1,1 0,-1 0,1-1,-1 1,0 0,1 0,-1-1,1 1,-1 0,29 2,58 22,-2 3,28 15,-106-39,77 38,-81-39,0 0,0 0,0 0,-1 0,1 0,-1 1,1 0,-1-1,0 1,0 0,0 0,0 0,-1 0,1 0,-1 0,0 1,0-1,0 0,0 1,-1-1,1 1,-1-1,0 1,0 1,-37 91,8-32,27-60,0 0,1 1,-1 0,1-1,0 1,0-1,1 1,-1 0,1 0,0 0,1-1,-1 1,1 0,0-1,0 1,0 0,1-1,-1 1,1-1,0 0,1 0,-1 1,1-2,-1 1,1 0,0 0,1-1,-1 0,1 1,-1-1,1 0,0-1,0 1,0-1,1 0,-1 0,0 0,1-1,-1 1,1-1,0 0,4 0,-5-1,0 0,0-1,0 1,0-1,0 0,0 0,0 0,-1-1,1 1,0-1,-1 0,1 0,-1 0,0-1,1 1,-1-1,0 0,-1 0,1 0,0 0,-1 0,0-1,0 1,0 0,0-1,0 0,0-1,2-5,-1 0,0 0,0-1,-1 1,0-1,-1 1,0-1,0 1,-2-11,0 14,0 1,0-1,-1 1,1 0,-1 0,-1 0,1 0,-1 0,0 0,-1 1,1-1,-2 0,3 4,1 0,-1 0,0 0,0 0,0 1,0-1,0 0,0 1,0 0,0-1,-1 1,1 0,-1 0,1 0,0 1,-1-1,0 1,1-1,-1 1,1 0,-1 0,1 0,-1 0,0 0,1 1,-1-1,1 1,-1 0,1-1,0 1,-3 2,2-2,0 0,1 1,-1 0,0 0,1 0,-1 0,1 0,0 0,0 1,0-1,0 1,0-1,1 1,-1 0,1 0,-1-1,1 1,0 0,0 0,1 1,-1-1,0 0,1 0,0 0,0 0,0 0,0 1,0-1,1 2,1 2,-1 0,1 0,0 0,0-1,1 1,0-1,0 0,1 0,0 0,0 0,0 0,0-1,2 1,27 22,1-7</inkml:trace>
  <inkml:trace contextRef="#ctx0" brushRef="#br0" timeOffset="2899.378">11630 976,'11'-223,"-11"221,0 0,-1-1,1 0,-1 1,1-1,0 0,0 1,1-1,-1 0,1 1,-1-1,1 1,0-1,-1 1,2-1,-1 1,0-1,0 1,1 0,-1 0,1 0,-1 0,1 0,0 0,0 0,0 0,0 1,0-1,1 1,-1-1,0 1,1 0,-1 0,1 0,1 0,9 4,0 2,-1-1,0 1,0 1,-1 0,1 1,-1 0,-1 1,1 1,-5-6,-1 0,0 1,1 0,-1 0,-1 0,1 1,0 0,-1 0,0 0,0 0,-1 0,1 1,-1 0,-1 0,1 0,-1 0,0 0,0 0,0 0,-1 1,0-1,-1 1,1-1,-1 1,0-1,-1 1,0-1,0 1,0-1,-1 1,-76 117,77-122,-1-1,1 0,1 1,-1-1,0 1,0-1,0 1,1 0,-1-1,1 1,-1 0,1 0,0-1,0 1,-1 0,1-1,1 1,-1 0,0 0,0-1,1 1,-1 0,0 0,1-1,0 1,-1-1,1 1,0 0,0-1,0 0,0 1,0-1,0 1,1-1,-1 0,0 0,1 0,7 5,1-1,0 0,1-1,-1 0,1-1,-1 0,1-1,0 0,0 0,0-2,1 1,-4 0,27 2,-1 0,1-3,0-1,-1-1,1-2,14-4,-3-4</inkml:trace>
  <inkml:trace contextRef="#ctx0" brushRef="#br0" timeOffset="-1734.333">5948 682,'-4'23,"-2"16,0 11,1 6,2 3,-1-3,0-5,1-10,-2-11,-2-11,1-9</inkml:trace>
  <inkml:trace contextRef="#ctx0" brushRef="#br0" timeOffset="-1405.482">5775 334,'152'180,"-90"-110,-2 2,49 80,-102-142,1 1,-1-1,-1 1,0 0,0 1,-2 0,1-1,-1 1,-1 1,0-1,-1 1,0-1,-1 1,0-1,-1 1,0 0,-1-1,-1 2,-3-7,0 0,0-1,0 0,-1-1,0 1,0-1,-1 0,1 0,-1-1,0 0,-1 0,1-1,0 0,-1 0,0-1,0 0,0 0,0-1,0 0,0 0,0-1,0 0,0 0,-3-1,-25 2,0-2,0-1,0-2,0-1,0-2,1-1,-32-13,20-4,52 17,63 3,-21 6</inkml:trace>
  <inkml:trace contextRef="#ctx0" brushRef="#br0" timeOffset="-803.761">6563 1057,'-7'-9,"-1"0,0 1,0 0,-1 1,0 0,-1 0,1 1,-1 0,-1 0,1 1,-1 1,0 0,0 0,0 1,0 1,-1 0,1 0,-1 1,1 0,-1 1,-3 1,12-1,0 0,0 0,0 0,0 0,0 1,1-1,-1 1,0 0,0 0,0 0,0 0,1 0,-1 1,0-1,1 1,-1 0,1-1,0 1,0 0,0 1,0-1,0 0,0 1,0-1,1 1,-1-1,1 1,0 0,-1-1,1 1,1 0,-1 0,0 0,1 0,-1 0,1 0,0 0,0 0,0 0,1 0,-1 0,1 0,-1 0,1 0,0 0,0-1,0 1,1 0,-1-1,1 1,-1 0,2 0,5 3,2 0,-1-1,1 0,-1-1,1 0,0 0,1-1,-1 0,1-1,-1 0,1-1,0 0,0 0,-1-2,1 1,9-2,-8 0,-1 0,1 0,-1-2,0 1,0-1,-1 0,1-1,-1-1,-8 5,-1 1,0 0,-1 0,1 0,0 0,0 1,-1-1,1 0,0 0,-1 0,1 1,0-1,-1 0,1 1,-1-1,1 1,-1-1,1 1,0-1,-1 1,0-1,1 1,-1-1,1 1,-1-1,0 1,1 0,-1-1,0 1,0 0,1-1,-1 1,0 0,0-1,0 1,0 0,0 0,0-1,0 1,0 0,0-1,0 2,2 7,1-5,0 0,0 0,0-1,0 1,1-1,-1 0,1 0,0-1,0 1,0-1,0 1,1-1,-1-1,1 1,-1 0,1-1,-1 0,1 0,0-1,0 1,-1-1,1 0,0 0,0-1,-1 1,1-1,0 0,-1 0,1-1,-1 0,1 1,-1-1,0-1,0 1,2-1,5-4,0-1,0 0,0-1,-1 0,-1 0,1-1,-2 0,1-1,-1 0,-1 0,0-1,-1 0,2-4,8-19,-2-1,-2-1,-1 0,-1-3,8-55,-4-2,-4 1,-4-1,-5-67,-10 69,9 95,0-1,0 1,0-1,0 1,0-1,0 1,0-1,0 1,0-1,0 1,0-1,0 1,0-1,0 1,-1-1,1 1,0-1,0 1,-1-1,1 1,0-1,0 1,-1 0,1-1,0 1,-1 0,1-1,-1 1,1 0,-1-1,1 1,0 0,-1 0,1-1,-1 1,1 0,-1 0,1 0,-1 0,1 0,-1 0,1 0,-1 0,1 0,-1 0,1 0,-1 0,1 0,-1 0,1 0,-1 1,1-1,-1 0,1 0,-1 0,1 1,-1-1,-15 28,3 13,3 0,1 0,3 1,1 0,1 29,-4 359,8-199,-2-194,-1-10</inkml:trace>
  <inkml:trace contextRef="#ctx0" brushRef="#br0" timeOffset="-323.54">6604 656,'49'7,"-39"-4,382 136,-176-70,-186-54,-30-15,0 1,1-1,-1 1,1-1,-1 1,0-1,1 1,-1 0,0-1,0 1,1-1,-1 1,0 0,0-1,0 1,0 0,0-1,0 1,0-1,0 1,0 0,0-1,0 1,0 0,-1-1,1 1,0 0,0-1,-1 1,1-1,0 1,-1-1,1 1,0-1,-1 1,1-1,-1 1,1-1,-1 1,1-1,-1 0,1 1,-1-1,0 0,1 1,-1-1,1 0,-1 0,0 0,1 0,-1 0,0 1,1-1,-1 0,0 0,-94 31,77-27,1 1,1 0,-1 1,1 1,0 0,0 2,-13 8,27-16,0 0,1-1,-1 1,1 0,-1 0,1 0,0 0,-1 0,1 0,0 1,0-1,0 0,0 1,0-1,0 1,0-1,0 1,0-1,1 1,-1-1,0 1,1 0,0 0,-1-1,1 1,0 0,0-1,0 1,0 0,0 0,0-1,1 1,-1 0,1-1,-1 1,1 0,-1-1,1 1,0-1,0 1,0-1,0 1,0-1,0 0,0 1,0-1,1 0,-1 0,0 0,1 0,-1 0,10 3,-1 0,0-1,1-1,0 0,0 0,-1-1,1 0,0-1,0 0,0-1,0 0,0-1,-1 0,1-1,-1 0,1 0,3-3,-7 3,0 0,0 0,0-1,0 0,-1 0,1-1,-1 0,0 0,-1 0,1-1,-1 0,0 0,-1 0,1 0,-1-1,-1 0,1 0,-1 0,0 0,-1-1,1 1,-1-1,-1 1,0-1,1-3,-2 10,0 0,0 0,0 0,0 0,0 0,0 0,0 0,0 0,0 0,0 0,0 0,0 0,-1 0,1 0,0 0,-1 0,1 0,-1 1,1-1,-1 0,0 0,1 0,-1 1,0-1,1 0,-1 1,0-1,0 1,1-1,-1 1,0-1,0 1,0-1,0 1,0 0,0-1,0 1,0 0,0 0,0 0,0 0,0 0,0 0,0 0,0 0,1 0,-1 0,0 1,0-1,0 0,0 1,0-1,0 0,0 1,0 0,1-1,-1 1,0 0,-3 3,1 1,1 0,-1 0,1 0,-1 0,2 0,-1 1,0-1,1 0,0 1,1-1,-1 1,1-1,0 1,0 0,1-1,-1 1,1-1,0 1,1-1,0 0,-1 0,2 1,-1-1,1 0,-1-1,1 1,2 1,3 6,1-1,0-1,1 1,0-2,1 1,0-2,1 1,37 25</inkml:trace>
  <inkml:trace contextRef="#ctx0" brushRef="#br0" timeOffset="-2603.92">3662 1096,'-6'14,"-6"11,1 11,1 3,2 2,6-1,7-8,5-9,1-8</inkml:trace>
  <inkml:trace contextRef="#ctx0" brushRef="#br0" timeOffset="-2122.338">3529 776,'31'6,"0"2,-1 1,0 1,-1 2,0 1,0 1,-2 2,4 2,-19-11,1 0,-1 1,0 0,-1 1,0 0,-1 1,1 0,-2 0,0 1,0 1,-1 0,0 0,-1 0,0 1,-1 0,-1 0,0 0,-1 1,0 0,-1 0,0 0,-1 0,-1 1,0 7,-18 75,17-95,1 0,0-1,-1 1,1-1,0 1,0-1,0 0,0 1,0-1,1 0,-1 0,0 0,1 0,-1 0,0 0,1 0,-1 0,1 0,0-1,-1 1,1 0,-1-1,1 0,0 1,0-1,-1 0,1 0,0 0,-1 0,1 0,0 0,-1-1,1 1,0 0,-1-1,1 1,0-1,0 0,8-1,0 0,1-1,-1 0,0-1,-1 0,1 0,-1-1,0-1,0 1,0-1,-1-1,0 0,0 0,-1 0,0-1,0 0,0-1,-1 1,-1-1,0 0,0-1,0 1,-1-3,-3 11,0 0,-1 0,1 0,-1 0,1 0,-1-1,0 1,1 0,-1 0,0 0,0 0,0 0,0-1,0 1,0 0,0 0,0 0,0 0,-1 0,1-1,0 1,-1 0,1 0,-1 0,1 0,-1 0,1 0,-1 0,0 0,0 0,1 1,-1-1,0 0,0 0,0 1,0-1,0 0,0 1,0-1,0 1,0-1,0 1,0 0,0-1,-1 1,1 0,0 0,0 0,0 0,0 0,-1 0,1 0,0 0,0 0,0 1,0-1,-1 1,-2 1,1 0,0 0,0 0,-1 1,1-1,1 1,-1 0,0 0,1 0,0 0,-1 1,1-1,1 1,-1-1,0 1,1 0,0-1,0 1,0 0,0 0,0 0,1 0,0 0,0 0,0 0,0 0,1-1,-1 1,1 0,0 0,0 0,1 0,-1-1,1 1,-1-1,1 1,0-1,1 1,-1-1,3 2,10 9,1-2,0 0,1-1,0-1,1 0,0-1,1-1,0-1,0-1,0 0,13 1,43 10,-7-5</inkml:trace>
  <inkml:trace contextRef="#ctx0" brushRef="#br0" timeOffset="-5956.083">226 1083,'-4'18,"-2"18,-2 18,1 16,-2 12,2 8,-1 3,-1-2,-2-4,0-8,1-9,0-11,1-14,3-14</inkml:trace>
  <inkml:trace contextRef="#ctx0" brushRef="#br0" timeOffset="-5289.813">53 1377,'-47'-199,"46"197,0 0,0 0,1 0,-1 0,1 0,-1-1,1 1,0 0,-1 0,1 0,0-1,1 1,-1 0,0 0,1 0,-1-1,1 1,0 0,-1 0,1 0,0 0,0 0,1 0,-1 0,0 1,0-1,1 0,0 1,-1-1,1 1,0-1,-1 1,1 0,1-1,13-1,-1 0,0 1,1 1,-1 1,1 0,-1 1,1 0,-1 1,0 1,8 3,-7-3,39 6,-1 3,0 3,13 6,-67-21,44 22,-43-21,0-1,0 1,0-1,0 1,-1 0,1-1,0 1,-1 0,1-1,0 1,-1 0,1 0,-1-1,1 1,-1 0,1 0,-1 0,0 0,0 0,1 0,-1 0,0-1,0 1,0 0,0 0,0 0,0 0,0 0,0 0,0 0,0 0,-1 0,1 0,0 0,-1 0,1 0,-1-1,1 1,-1 0,1 0,-1 0,1-1,-1 1,0 0,0 0,-11 7,0-1,0 0,-1 0,1-1,-1-1,-1 0,1-1,-1 0,0-1,-4 0,15-2,-136 18,438-35,-296 16,1 0,0-1,0 2,0-1,-1 0,1 1,0 0,0 0,-1 0,1 0,0 0,-1 1,0 0,1 0,-1 0,0 0,0 0,0 0,0 1,0 0,-1-1,1 1,-1 0,1 1,-1 0,0-1,0-1,0 1,0 0,0 0,0-1,1 1,-1-1,1 0,0 0,0 0,0 0,0 0,0 0,0-1,0 0,1 0,-1 0,0 0,1 0,-1 0,1-1,-1 0,1 0,-1 0,0 0,1 0,-1-1,1 1,0-1,1 0,0 0,0 0,0-1,0 0,0 1,0-2,0 1,-1 0,1-1,-1 0,1 0,-1-1,0 1,-1-1,1 0,-1 0,1 0,-1 0,0 0,-1-1,1 1,-1-1,0 0,0 0,0 0,-1 0,1 0,-1 0,-1 0,1-1,-1 1,0 0,0 0,0-1,-1 1,0 0,0 0,0 0,0 0,-1 0,0 0,0 0,-1-1,1 3,-1 0,1 0,-1 1,1-1,-1 1,0-1,0 1,0 0,0 0,0 0,0 0,-1 1,1 0,-1-1,1 1,-1 0,1 1,-1-1,0 0,1 1,-1 0,0 0,1 0,-1 1,0-1,1 1,-1 0,1 0,-1 0,1 0,-1 0,1 1,0 0,-1 0,1 0,0 0,0 0,1 0,-1 1,0 0,1-1,0 1,-1 0,1 0,0 0,0 1,1-1,-1 0,1 1,0-1,0 1,0-1,-2 26,6-3</inkml:trace>
  <inkml:trace contextRef="#ctx0" brushRef="#br0" timeOffset="-4267.635">1003 1110,'8'1,"1"0,-1 0,1 0,-1 1,1 1,-1-1,0 1,0 1,0-1,0 1,-1 1,0-1,0 2,0-1,0 0,-1 1,0 1,0-1,0 1,-1 0,0 0,0 0,1 7,0-1,-1 0,-1 1,0 0,-1 0,0 0,-1 1,-1-1,0 1,-1-1,0 1,-2 3,-35 176,15-98,21-93,-12 118,13-117,1 0,-1 0,1 0,-1 0,1 0,0 0,1 0,-1 0,1 0,-1-1,1 1,0 0,1-1,-1 0,0 1,1-1,0 0,0 0,0 0,0-1,0 1,1-1,-1 0,1 0,-1 0,1 0,1 0,1-1,0 1,0-1,0 0,0-1,0 0,0 0,0 0,1-1,-1 1,0-2,0 1,-1-1,1 1,0-2,0 1,-1 0,0-1,1 0,-1-1,0 1,0-1,-1 0,1 0,-1 0,0-1,0 0,0 1,-1-1,0-1,0 1,0 0,0-1,-1 0,0 1,0-1,-1 0,1 0,-1 0,0-3,0-3,0 0,0-1,-1 1,-1-1,0 1,-1-1,0 1,-1 0,0 0,-1 0,0 0,-1 1,0 0,-1-1,0 2,-1-1,0 1,-1 0,0 1,-3-3,0 0,-1 0,0 1,-1 1,0 0,-1 1,0 0,0 1,-1 1,0 0,0 1,-1 0,0 2,0 0,0 0,-1 1,50 5,5-1,-1-2,1-2,-1-1,0-2,0-2,-1-1,0-2,0-1,24-13,-14-7,-46 32,0 0,-1 0,1 0,0 0,0 0,-1 0,1 0,0 0,-1 0,1 0,0 0,0-1,-1 1,1 0,0 0,0 0,-1 0,1-1,0 1,0 0,0 0,-1 0,1-1,0 1,0 0,0 0,0-1,0 1,-1 0,1-1,0 1,0 0,0 0,0-1,0 1,0 0,0-1,0 1,0 0,0 0,0-1,0 1,0 0,0-1,1 1,-1 0,-4 5,1-1,1 2,-1-1,1 0,0 0,0 1,0-1,1 1,0 0,0-1,0 1,1 0,0 0,0 0,0-1,1 1,0 0,0-1,1 3,-1-4,0 1,1 0,0 0,0-1,0 1,1-1,-1 0,1 0,0 0,0 0,1 0,-1 0,1-1,0 1,13 7</inkml:trace>
  <inkml:trace contextRef="#ctx0" brushRef="#br0" timeOffset="-4005.007">1550 856,'0'0</inkml:trace>
  <inkml:trace contextRef="#ctx0" brushRef="#br0" timeOffset="-3622.974">1844 441,'7'287,"-3"135,-36-131,32-291,-1 2,1-1,-1 1,1-1,0 1,-1-1,1 1,0-1,0 1,0 0,0-1,0 1,0-1,0 1,1-1,-1 1,0 0,1-1,0 1,-1-1,1 0,0 1,-1-1,1 0,0 1,0-1,0 0,0 0,1 0,-1 0,0 0,0 0,1 0,-1 0,0 0,1 0,1 0,5-1,-1-1,1 0,0 0,-1-1,1 0,0 0,-1 0,0-1,0-1,0 1,0-1,4-3,-8 6,14-8,-1 0,0-1,0 0,-1-2,-1 0,0 0,0-1,-1-1,-1 0,0-1,-1 0,-1-1,0 0,-10 15,1 1,-1 0,1 0,-1 0,0 0,1 0,-1-1,0 1,1 0,-1 0,1-1,-1 1,0 0,0 0,1-1,-1 1,0 0,1-1,-1 1,0-1,0 1,0 0,1-1,-1 1,0-1,0 1,0 0,0-1,0 1,0-1,0 1,0-1,0 1,0 0,0-1,0 1,0-1,0 1,0-1,-1 1,1 0,0-1,0 1,0 0,-1-1,1 1,0-1,0 1,-1 0,1 0,0-1,-1 1,1 0,0-1,-1 1,1 0,0 0,-1 0,1-1,-1 1,1 0,0 0,-1 0,1 0,-1 0,1 0,-1 0,-2 3,0 1,0-1,0 1,1 0,-1 0,1 0,0 0,0 1,1-1,-1 0,1 1,0-1,0 1,0-1,1 1,-1 0,1-1,0 1,1 0,-1-1,1 1,0 0,0-1,0 1,1-1,-1 0,1 1,0-1,0 0,1 0,-1 0,1 0,3 2,1-2,1 0,-1-1,1 0,0 0,0-1,0 0,1 0,-1-1,0 0,1-1,0 1,25 1</inkml:trace>
  <inkml:trace contextRef="#ctx0" brushRef="#br0" timeOffset="-3368.362">2299 1057,'-18'-7,"-13"-5,-8-1,-2-3,-1 1,1-1,6 4</inkml:trace>
  <inkml:trace contextRef="#ctx0" brushRef="#br0" timeOffset="-3091.556">1778 749,'20'-4,"21"-2,19 2,17 5,15 4,6 5,-12 2</inkml:trace>
  <inkml:trace contextRef="#ctx0" brushRef="#br0" timeOffset="-3090.556">2553 1177,'-3'16,"0"9,1 9,2 1,3 1,7-5,3-4,2-5,-2-7</inkml:trace>
  <inkml:trace contextRef="#ctx0" brushRef="#br0" timeOffset="-2838.016">2660 842,'-9'-4,"3"3,13 8,5 3</inkml:trace>
  <inkml:trace contextRef="#ctx0" brushRef="#br0" timeOffset="7598.704">280 2287,'2'22,"4"24,0 20,-1 15,-1 13,-1 10,-4 7,-3 3,-4-2,-3-6,-1-12,0-23</inkml:trace>
  <inkml:trace contextRef="#ctx0" brushRef="#br0" timeOffset="8119.54">213 2714,'-1'-29,"0"22,0-1,1 0,0 1,0-1,0 1,1-1,1 1,-1-1,1 1,0 0,1-1,-1 1,2 0,0 3,1 1,-1 0,1 0,0 0,0 1,0 0,0 0,0 0,0 1,1-1,-1 1,0 0,1 1,-1-1,1 1,-1 0,1 1,-1-1,1 1,-1 0,0 1,1-1,4 3,2-2,0 1,0 1,0 0,-1 1,1 0,-1 0,0 1,-1 1,1 0,-1 0,-1 1,1 0,-1 1,-1 0,1 0,-1 2,-7-9,0 1,1-1,-2 1,1-1,0 1,0-1,-1 1,1 0,-1-1,0 1,0 0,0-1,0 1,0 0,-1-1,1 1,-1 0,1-1,-1 1,0-1,0 1,0-1,-1 0,1 1,-1-1,1 0,-1 0,0 0,1 0,-1 0,0 0,0 0,-1-1,1 1,0-1,0 0,-1 1,1-1,-1 0,1-1,-1 1,0 0,1-1,-1 1,1-1,-3 0,-54 1,57-2,1 1,-1-1,1 1,0-1,-1 0,1 1,0-1,0 0,0 0,-1 0,1 0,0 0,0 0,0 0,1-1,-1 1,0 0,0 0,1-1,-1 1,1 0,-1-1,1 1,-1-1,1 1,0-1,0 1,0-1,-1 1,2-1,-1 1,0-1,0 1,0 0,1-1,-1 1,1-1,-1 1,1-1,57-102,-42 80,-5 8,146-241,-143 229,0-2,-2 0,-2 0,0-1,-2 0,-2-1,0 1,-2-11,-10 0,5 43,0-1,-1 1,1-1,0 1,0 0,0-1,0 1,0 0,0 0,0 0,0 0,0-1,0 1,0 1,1-1,-1 0,0 0,1 0,-1 0,1 0,-1 1,1-1,-1 0,1 0,0 1,-10 29,1 0,2 0,1 0,2 1,-1 29,3-38,-5 52,2 0,5 1,2-1,4 0,8 37,12-25,-14-61</inkml:trace>
  <inkml:trace contextRef="#ctx0" brushRef="#br0" timeOffset="8460.153">668 2340,'53'39,"5"2,-2 2,-2 3,-2 2,33 40,-77-79,-1 0,0 0,0 0,-1 1,-1 0,1 0,-2 0,1 1,0 5,-5-17,-1 1,1 0,-1-1,1 1,-1 0,1-1,-1 1,1 0,-1-1,1 1,-1 0,0 0,1 0,-1 0,0 0,1 0,-1-1,1 1,-1 0,0 1,1-1,-1 0,1 0,-1 0,0 0,1 0,-1 1,1-1,-1 0,0 1,1-1,-1 0,1 1,-1-1,1 0,0 1,-1-1,1 1,-1-1,1 1,0-1,-1 1,1-1,0 1,0 0,-1-1,1 1,0-1,0 1,0 0,0-1,0 1,0-1,0 1,0 0,0-1,0 1,0 0,0-1,0 1,0-1,0 1,1-1,-1 1,0 0,1-1,-1 1,0-1,-12-13,0-1,1-1,0 0,1 0,1-1,1 0,0-1,1 0,-2-9,5 18,2 6,0-1,1 1,-1-1,0 0,1 0,-1 1,1-1,0 0,0 0,0 0,1 0,-1 0,1-1,0 1,-1 0,1 0,1 0,-1 0,0 0,1 0,-1-1,1 1,0 0,0 0,1 1,-1-1,0 0,1 0,0 1,-1-1,1 0,0 1,0 0,2-2,6 1,0 1,0 0,0 0,0 1,0 0,0 1,0 0,8 2,56 4,0 4,42 12,-79-15,78 16</inkml:trace>
  <inkml:trace contextRef="#ctx0" brushRef="#br0" timeOffset="8915.635">2540 2473,'74'-25,"0"-5,47-26,-105 48,1 0,-1-1,-1-1,0 0,0-1,-1-1,0 0,-1-1,-1 0,0-1,0-1,-2 0,0 0,-1-1,0 0,2-7,-10 19,0 1,0-1,0 1,0-1,-1 1,1-1,-1 1,0-1,0 0,0 1,-1-1,1 1,-1-1,0 1,0-1,0 1,0-1,-1 1,1 0,-1 0,0 0,0 0,0 0,0 0,-1 0,1 1,-1-1,0 1,0 0,1 0,-1 0,-1 0,1 0,0 0,0 1,-1 0,1 0,0 0,-1 0,-2 0,0 0,0 1,0-1,0 2,0-1,0 1,0 0,0 0,1 0,-1 1,0 0,1 0,-1 0,1 1,-1 0,1 0,0 0,0 1,1-1,-1 1,1 0,0 1,0-1,-1 2,-4 6,0 0,0 1,2 0,-1 1,2 0,0 0,0 0,-1 10,-8 48,4 0,4 1,2 0,4 0,2 0,8 37,13 290,-23-336</inkml:trace>
  <inkml:trace contextRef="#ctx0" brushRef="#br0" timeOffset="9278.78">2446 2675,'270'-43,"53"-42,-319 84,-2-1,-1 1,1 0,0 1,0-1,0 0,0 0,-1 1,1-1,0 1,0 0,0-1,0 1,0 0,0 0,0 0,0 1,0-1,0 0,0 1,0-1,0 1,0 0,0 0,0 0,0 0,-1 0,1 0,0 0,-1 0,1 1,-1-1,1 0,-1 1,0 0,0-1,1 8,-1 0,0-1,-1 1,0-1,0 1,-1 0,0-1,0 1,-2 4,-3 30,5-39,0 0,0 0,1 0,-1 1,1-1,0 0,1 0,-1 0,1 0,0 1,0-1,0 0,0 0,1 0,-1 0,1-1,0 1,0 0,1-1,-1 1,1-1,-1 0,1 0,0 0,1 0,-1-1,0 1,1-1,-1 1,1-1,0-1,0 1,-1 0,3 0,23 0,-2-3</inkml:trace>
  <inkml:trace contextRef="#ctx0" brushRef="#br0" timeOffset="9530.106">3222 2179,'-5'21,"1"13,6 12,2-1</inkml:trace>
  <inkml:trace contextRef="#ctx0" brushRef="#br0" timeOffset="9711.62">3395 2808,'23'-25,"-5"6,-1 0,0-2,-1 0,-1 0,-2-1,0-1,-1 0,8-24,-19 45,0 0,0 0,-1 0,1 0,-1-1,1 1,-1 0,0-1,0 1,0 0,0 0,0-1,0 1,-1 0,1 0,-1-1,1 1,-1 0,0 0,0 0,0 0,0 0,-1 0,1 0,0 0,-1 1,1-1,-1 0,0 1,1-1,-1 1,0 0,0-1,0 1,0 0,0 0,0 0,0 0,-1 1,1-1,0 1,-1-1,-5 2,0 0,0 0,1 1,-1 0,0 0,1 1,0 0,0 0,0 1,0 0,0 0,1 1,0 0,0 0,0 0,0 1,1-1,0 1,0 1,1-1,-1 1,-2 6,5-9,0 0,0 0,1 0,-1 0,1 1,0-1,0 1,0-1,1 0,0 1,-1-1,2 1,-1-1,0 1,1-1,0 1,0-1,0 0,1 1,-1-1,1 0,0 0,0 0,1 0,-1-1,1 1,0 0,0-1,0 0,0 0,1 0,-1 0,1 0,2 1,10 5,0-1,1-1,0 0,0-1,0 0,1-2,0 0,0-1,16 1,37 4</inkml:trace>
  <inkml:trace contextRef="#ctx0" brushRef="#br0" timeOffset="10731.631">4357 2621,'-2'0,"-29"-5,0 1,-1 2,1 1,0 1,-1 2,1 1,-27 6,55-8,1-1,-1 0,0 1,0 0,0-1,1 1,-1 0,0 0,1 1,-1-1,1 1,-1-1,1 1,0 0,-1 0,1 0,0 0,0 0,1 0,-1 0,0 1,1-1,-1 1,1-1,0 1,0 0,0-1,0 1,0 0,1 0,-1 0,1 0,0-1,0 1,0 0,0 0,0 0,1 0,-1 0,1-1,0 1,0 0,0 0,0-1,0 1,2 1,5 5,1-2,1 0,0 0,0 0,0-1,0-1,1 0,0 0,0-1,1 0,-1-1,3 0,47 11,0-3,0-2,1-3,0-3,35-4,-65 2,1-2,0-2,-1-1,0-1,0-2,0-1,0-2,24-25,-54 34,-1 1,0-1,0 0,0 0,0 0,-1 0,1-1,0 1,0 0,-1 0,1 0,0-1,-1 1,1 0,-1-1,0 1,1 0,-1-1,0 1,0-1,0 1,0 0,0-1,0 1,0-1,-1 1,1 0,0-1,-1 1,1 0,-1-1,0 1,1 0,-1 0,0 0,0 0,0-1,1 1,-1 0,0 0,0 1,-1-1,1 0,0 0,-8-4,-1 1,1 0,-1 1,0-1,0 2,0 0,0 0,0 1,0 0,0 1,-1 0,-5 1,14-1,-11-1,0 0,0 1,0 1,0 0,0 1,0 1,0 0,1 0,0 1,-1 1,1 0,1 1,-1 0,0 1,10-5,1-1,0 0,-1 1,1-1,0 0,0 1,0-1,0 1,0 0,1-1,-1 1,0 0,1-1,-1 1,1 0,-1 0,1-1,0 1,0 0,0 0,0 0,0 0,0-1,1 1,-1 0,1 0,-1 0,1-1,-1 1,1 0,0-1,0 1,0-1,0 1,0-1,0 1,0-1,1 0,-1 1,0-1,1 0,-1 0,1 0,-1 0,1 0,0 0,-1-1,1 1,1 0,15 6,0-1,1 0,-1-2,1 0,0-1,-1-1,2-1,-1 0,0-1,15-3,62-16,-96 18,1 1,0 0,0 0,0 0,0-1,0 1,0 0,0 0,0 0,0 0,0 1,0-1,0 0,0 0,0 1,0-1,0 0,0 1,0-1,0 1,-1-1,1 1,0-1,0 1,-1 0,1-1,0 1,-1 0,1 0,0 0,-1-1,1 1,-1 0,0 0,1 0,-1 0,0 0,1 0,-1 0,0 0,0 0,0 0,0 0,0 0,0 0,0 0,0 0,0 0,0 0,-1 0,14 32,-11-32,-1 0,1 0,0 0,0 0,0 0,0 0,0-1,0 1,0-1,0 1,0-1,0 0,0 0,0 0,0 0,0 0,0 0,0-1,0 1,0-1,0 1,0-1,0 0,0 0,-1 1,1-1,0-1,0 1,-1 0,1 0,-1-1,1 1,-1-1,0 1,2-2,38-63,-15-68,-12 44,-14 86,0 1,1-1,0 1,-1-1,1 1,1-1,-1 1,0 0,1 0,0-1,0 1,0 0,0 1,0-1,0 0,1 1,-1-1,1 1,0 0,0-1,0 2,0-1,0 0,0 0,0 1,1 0,-1 0,1 0,-1 0,0 0,1 1,0-1,-1 1,4 0,1 2,-1 0,1 0,0 1,-1 0,0 0,0 1,0 0,0 1,0-1,-1 1,0 0,0 1,0-1,0 1,-1 0,0 1,-1-1,1 1,-1 0,-1 0,1 1,-1-1,0 1,-1-1,0 1,0 0,-1 0,0 0,0 0,-1 0,0 0,0 0,-1 4,-4 34,3-36,1 0,0 0,0 1,1-1,0 0,1 0,0 0,0 0,3 9,0-15,-1 0,1 0,-1 0,1 0,0-1,0 0,1 0,-1 0,1-1,-1 1,1-1,0 0,0 0,0-1,0 1,0-1,0 0,0-1,1 1,-1-1,0 0,0 0,0-1,1 0,-1 0,0 0,0 0,0-1,6 0,-1-1,1 0,-1 0,0-1,0-1,0 1,-1-2,0 1,0-1,0-1,-1 0,0 0,0 0,-1-1,1 0,-2-1,1 0,-2 0,1 0,-1 0,0-1,-1 0,0 0,-1 0,0-1,0 1,-1-1,-1 0,1 1,-2-1,0 0,0-4,0 13,0 0,0 0,1 0,-2 0,1 0,0 0,0 0,0 1,-1-1,1 0,-1 0,0 0,1 1,-1-1,0 0,0 1,0-1,0 0,0 1,-1-1,1 1,0 0,-1 0,1-1,-1 1,1 0,-1 0,0 0,1 0,-1 1,0-1,0 0,1 1,-1-1,0 1,0 0,0-1,0 1,0 0,0 0,0 0,1 1,-1-1,0 0,0 1,0-1,0 1,1-1,-1 1,0 0,0 0,1 0,-1 0,1 0,-1 1,-1 0,1 0,0 0,0 0,0 1,0-1,0 1,1-1,-1 1,1 0,-1 0,1-1,0 1,0 0,1 0,-1 0,1 0,-1 0,1 1,0-1,0 0,0 0,0 0,1 0,-1 0,1 0,0 0,0 0,0 0,1 2,2 3,0-1,1 1,-1-1,1-1,1 1,-1-1,1 1,0-2,1 1,4 3,12 6,1-1,0-1,1-1,1-1,0-1,58 20</inkml:trace>
  <inkml:trace contextRef="#ctx0" brushRef="#br0" timeOffset="12309.83">9050 2527,'3'0,"-3"-2,-4-6,-14-5,-4-1</inkml:trace>
  <inkml:trace contextRef="#ctx0" brushRef="#br0" timeOffset="11396.939">7045 2006,'-16'63,"3"1,4 1,2 0,2 0,4 1,6 47,-3-61,3 0,3 0,1-1,16 47,-19-82,6-41,-11 18,0 1,0-1,0 0,1 1,0-1,0 1,0-1,1 1,0 0,0 0,1 0,0 1,0-1,0 1,0 0,1 0,0 0,0 1,0-1,1 1,-1 1,1-1,6-2,-7 4,-1 0,1 1,0-1,-1 1,1 0,0 0,0 1,0 0,0-1,0 2,-1-1,1 0,0 1,0 0,0 0,0 1,-1-1,1 1,-1 0,1 0,-1 1,0-1,0 1,0 0,0 0,0 0,-1 0,1 1,-1 0,0-1,0 1,0 0,-1 1,0-1,1 0,-1 1,-1-1,1 1,0 2,-2-5,1 1,-1 0,0 0,0-1,0 1,-1 0,1 0,-1-1,1 1,-1 0,0-1,0 1,0 0,0-1,0 0,-1 1,1-1,-1 0,0 1,1-1,-1 0,0 0,0 0,-1-1,1 1,0 0,0-1,-1 0,1 1,-1-1,0 0,1 0,-1-1,1 1,-1 0,-1-1,-5 2,1 0,-1-1,0 0,1 0,-1-1,1 0,-1-1,0 0,1 0,-1-1,-3-1,10 3,0-1,1 1,-1-1,0 1,1-1,-1 0,1 1,-1-1,1 0,-1 0,1 0,-1 0,1 0,0-1,0 1,-1 0,1-1,0 1,0-1,0 1,1-1,-1 1,0-1,1 1,-1-1,0 0,1 1,0-1,-1 0,1 0,0 1,0-1,0 0,0 0,1 1,-1-1,0 0,1 0,-1 1,1-1,-1 1,1-1,0 0,0 1,0-1,0 1,0-1,9-9,1 1,0 0,1 1,0 0,0 1,0 0,1 1,1 1,5-3,15-8,183-114,-215 130,-2 0,0 1,0-1,0 0,1 1,-1-1,0 1,1-1,-1 0,0 1,1-1,-1 1,1-1,-1 1,1-1,-1 1,1-1,-1 1,1 0,-1-1,1 1,0 0,-1 0,1-1,-1 1,1 0,0 0,-1 0,1 0,0-1,-1 1,1 0,0 0,-1 1,1-1,0 0,-1 0,1 0,0 0,-1 0,1 1,0-1,-1 0,1 1,-1-1,1 0,-1 1,1-1,-53 119,48-105,1 0,0 0,2 0,-1 0,1 0,1 0,1 6,-1-16,1 0,-1-1,1 1,-1-1,1 1,0-1,0 1,0-1,1 0,0 1,-1-1,1 0,0 0,0 0,0 0,1-1,-1 1,1-1,0 1,-1-1,1 0,0 0,0 0,0 0,1-1,-1 1,0-1,1 0,-1 0,1 0,1 0,18 1</inkml:trace>
  <inkml:trace contextRef="#ctx0" brushRef="#br0" timeOffset="11617.558">7606 2072,'14'9,"4"4</inkml:trace>
  <inkml:trace contextRef="#ctx0" brushRef="#br0" timeOffset="11812.044">7994 1965,'-4'18,"-2"20,0 17,1 13,2 11,0 7,5 4,3-1,1-6,1-10,1-11,-3-12,2-9,-2-9,2-11,-1-13,-2-8</inkml:trace>
  <inkml:trace contextRef="#ctx0" brushRef="#br0" timeOffset="12064.922">7806 2380,'-6'-14,"4"-6,11-1,21 5,23 4,21 4,18 4,14 4,7 5,-16 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17.4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17,'4'-7,"2"-2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38:31.75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1428 719,'-7'0,"0"1,0-1,0 1,1 1,-1-1,0 1,0 0,1 1,-1 0,1 0,0 0,0 1,0-1,0 1,1 1,-1-1,1 1,0 0,0 0,1 1,0 0,0-1,0 1,1 0,0 1,0-1,0 1,1-1,-1 4,0 0,0 0,1 0,1 0,0 0,0 1,1-1,0 1,0-1,1 0,1 1,0-1,0 0,1 0,0 0,1-1,0 1,1-1,0 0,4 7,-4-10,1 1,-1-1,1 1,0-1,1-1,-1 0,1 1,0-2,1 1,-1-1,1 0,-1-1,1 0,0 0,1-1,-1 0,0 0,1-1,-1 0,1 0,-1-1,1 0,-1-1,1 0,-1 0,0-1,1 0,-1 0,0-1,0 0,0 0,-1-1,1 0,-1-1,0 1,0-1,0-1,-1 1,6-7,-6 3,0-2,-1 1,0 0,0-1,-1 0,0 0,-1 0,-1-1,1 1,-2-1,0 1,0-1,-1 0,0 1,-1-1,-1 1,0-1,0 1,-1-1,0 1,-1 0,-1 0,0 1,0-1,-1 1,0 0,0 1,-1 0,-1 0,0 0,0 1,0 0,-1 0,0 1,-1 0,0 1,0 0,0 0,0 1,-5-1,7 4,-1 1,1-1,-1 2,1-1,-1 1,1 0,-1 1,1 0,0 0,-1 1,1 0,0 1,0-1,0 2,0-1,0 1,1 0,0 0,0 1,0 0,0 1,1-1,0 1,0 1,0-1,1 1,0 0,0 0,1 0,0 1,0-1,1 1,0 0,0 0,1 0,0 1,0-1,1 0,0 1,1-1,0 1,0 0,0-1,1 0,1 1,0-1,0 1,0-1,1 0,3 6,33 38,8-9</inkml:trace>
  <inkml:trace contextRef="#ctx0" brushRef="#br0" timeOffset="398.787">2057 693,'-5'-1,"0"-1,0 1,-1 1,1-1,0 1,0 0,-1 0,1 0,0 1,0 0,-1 0,1 0,0 1,0-1,0 1,0 0,1 1,-1-1,1 1,-1 0,1 0,0 1,0-1,0 1,1 0,-1 0,0 2,-2 2,0 0,1 0,0 1,1-1,0 1,0 0,1 1,0-1,1 1,0-1,1 1,-1 0,2-1,0 6,1-3,0 0,1 0,1-1,0 1,1-1,0 1,1-1,0 0,0-1,2 0,-1 1,1-2,0 1,1-1,0 0,1-1,0 0,0 0,0-1,1 0,0-1,1 0,0 0,-1-1,10 2,-11-3,1 0,-1-1,1 0,0-1,0 0,0-1,0 0,0 0,0-1,0-1,0 1,0-2,0 1,0-1,0-1,0 0,-1 0,0-1,1 0,-1-1,-1 0,1 0,-1-1,0 0,0 0,0-1,-1 0,0-1,-1 1,4-6,-3 2,0 0,-1-1,0 0,-1 0,-1 0,1 0,-2-1,0 0,0 0,-2 0,1 0,-1 0,-1 0,-1 0,0 0,0 0,-1 0,-1 0,0 0,-1 1,0-1,-1 1,-1 0,0 0,0 1,-1 0,0 0,-8-8,10 14,-1 1,0-1,0 1,-1 0,1 0,-1 1,0 0,0 0,0 1,0 0,0 0,-1 0,1 1,-1 0,1 1,0-1,-1 1,1 1,-1 0,1 0,-1 0,1 1,0 0,0 0,0 1,0 0,0 0,1 1,-1 0,1 0,-5 3,3-1,-1 0,1 0,1 1,-1 0,1 0,0 1,0 0,1 0,0 0,1 1,0 0,0 0,1 0,0 1,1 0,0-1,0 1,1 0,0 1,1-1,0 0,1 0,0 3,15 38,8-7</inkml:trace>
  <inkml:trace contextRef="#ctx0" brushRef="#br0" timeOffset="996.47">2806 919,'53'-117,"65"-103,-109 205,-8 16,0 0,0 0,0 1,-1-1,1 0,-1 0,1 0,-1 1,1-1,-1 0,1 0,-1 1,0-1,0 0,0 1,0-1,0 0,0 1,0-1,0 0,-1 1,1-1,0 0,-1 0,1 1,-1-1,-3 29,-3 16,2-1,2 1,3 0,2 20,55 256,-57-319,1 0,-1-1,1 1,-1 0,0 0,0 0,0-1,0 1,-1 0,1 0,-1 0,0-1,1 1,-1 0,-1-1,1 1,0-1,-1 1,1-1,-1 0,1 1,-1-1,0 0,0 0,0 0,0 0,-1-1,1 1,0-1,-1 1,1-1,-1 0,0 0,1 0,-1 0,0 0,1-1,-1 1,-1-1,-44-9,62 3,196-2,-88 3,-68 4</inkml:trace>
  <inkml:trace contextRef="#ctx0" brushRef="#br0" timeOffset="1251.02">3714 1294,'-6'0,"-3"0</inkml:trace>
  <inkml:trace contextRef="#ctx0" brushRef="#br0" timeOffset="-396.94">613 987,'31'-115,"-5"-1,6-79,-29 141,-13 68,-9 52,3 1,2 0,-1 38,12-88,1 0,0 1,1-1,1 0,0 1,2-1,0 0,0 1,2-1,0 0,1-1,1 1,1-1,6 12,16 12</inkml:trace>
  <inkml:trace contextRef="#ctx0" brushRef="#br0" timeOffset="2849.821">640 492,'-25'8,"-196"141,220-149,1 0,0 0,-1 0,1 0,-1 0,1 0,-1 0,1 0,-1 0,1 0,0 0,-1 0,1 0,-1 0,1 0,-1 0,1 0,0 0,-1 1,1-1,-1 0,1 0,0 1,-1-1,1 0,0 0,-1 1,1-1,0 0,-1 1,1-1,0 1,0-1,0 0,-1 1,1-1,0 1,0-1,0 0,0 1,0-1,0 1,-1-1,1 1,0-1,0 1,1-1,-1 0,0 1,0-1,0 1,0-1,0 1,0-1,1 0,-1 1,0-1,0 1,0-1,1 0,86-51,-76 42,8-6,0-1,-1-1,-1 0,0-1,11-17,-10 15,-17 20,-1 0,1 0,-1 0,1 0,-1 0,0 0,1 0,-1 0,1 0,-1 1,1-1,-1 0,1 0,-1 0,0 0,1 1,-1-1,1 0,-1 0,0 1,1-1,-1 0,0 1,1-1,-1 0,0 1,1-1,-1 0,0 1,0-1,0 1,1-1,-1 0,0 1,0-1,0 1,0-1,0 1,0-1,0 1,0-1,0 1,0-1,0 0,0 1,0-1,0 1,0-1,0 1,-1-1,1 1,0-1,0 0,-1 1,-16 163,9-115,1-3,-9 52,4 1,3 57,9-154,1-1,-1 0,1 0,-1 1,1-1,-1 1,0-1,1 0,-1 1,0-1,0 1,0-1,0 1,0-1,0 1,0-1,-1 0,1 1,0-1,-1 1,1-1,-1 0,0 1,1-1,-1 0,0 0,0 0,0 1,0-1,0 0,0 0,0 0,0 0,0-1,0 1,-1 0,1 0,0-1,-1 1,1-1,0 1,-1-1,1 1,-1-1,1 0,0 0,-1 0,1 0,-1 0,1 0,-1 0,1 0,-1-1,-32-16,60 8,201 9,-189 6,-31-4</inkml:trace>
  <inkml:trace contextRef="#ctx0" brushRef="#br0" timeOffset="159417.68">78 11,'85'1,"0"4,0 4,-1 4,-1 3,26 11,37 8,1-5,94 4,639 98,-345-78,-397-33,52 8,1-8,51-7,117 12,-201-27,-157 1,0 0,1-1,-1 1,0 0,0 0,0 0,0 1,0-1,0 0,0 0,0 0,0 1,0-1,0 1,0-1,0 1,0-1,0 1,-1-1,1 1,0 0,0-1,0 1,-1 0,1 0,0 0,-1-1,1 1,-1 0,1 0,-1 0,0 0,1 0,-1 0,0 0,1 0,-1 0,0 0,0 0,0 0,0 1,0-1,0 0,0 0,-1 0,1 0,0 0,0 0,-1 0,1 0,-1 0,1 0,-1 0,1-1,-1 1,0 0,0 0,-46 164,12 186,12-91,10-18,15-205,-1-25,0 1,-1-1,-1 1,0 0,0-1,-1 0,-1 1,-1 3,0-11,0 0,0 0,-1 0,1 0,-1-1,-1 0,1 0,0 0,-1-1,0 1,0-1,0-1,0 1,0-1,-1 0,1 0,-1-1,1 0,-1 0,1-1,-1 0,0 0,1 0,-1-1,-2 0,-21 2,-279 11,-15-14,303 2,-714-27,-577-43,792-3,475 70,34 4,0-2,0 0,1 0,-1-1,0 0,1-1,-1 0,-4-2,-88-52,98 50,-1-1,2 1,-1-1,1-1,0 1,1-1,0 1,0-1,1 0,0 0,1 0,0 0,0 0,1 0,0-1,1-5,-2-21,-11-104,-2 6,7-1,5 0,6 0,10-42,5 65,4 2,6 0,6-1,-34 106,-1 4,0 1,0-1,-1 0,1 0,0 0,0 1,0-1,0 0,1 0,-1 1,0-1,0 0,0 0,1 1,-1-1,0 0,1 0,-1 1,0-1,1 0,-1 1,1-1,-1 1,1-1,0 1,-1-1,1 1,-1-1,1 1,0-1,-1 1,1 0,0-1,0 1,-1 0,1 0,0 0,0-1,-1 1,1 0,0 0,0 0,-1 0,1 0,0 0,0 1,0-1,0 0,8 7,1-1,0 1,1-2,-1 0,1 0,0-1,0 0,1-1,-1 0,1-1,-1 0,1-1,0 0,11-1,-3 2,322 6,-303-4,-32-1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39.68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41,'16'0,"17"0,16-2,16-4,14 1,11-3,8 1,3 2,0 1,-6 2,-18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46.39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64 270,'-2'16,"-1"16,0 17,1 13,5 10,7 5,3-5,5-8,1-9,0-13,-1-13,-4-14,-4-16,-4-8</inkml:trace>
  <inkml:trace contextRef="#ctx0" brushRef="#br0" timeOffset="242.238">25 122,'-7'-13,"-2"-10,0-3,11 4,17 4,22 6,26 5,21 6,17 8,6 4,-5 4,-13 3,-22-2</inkml:trace>
  <inkml:trace contextRef="#ctx0" brushRef="#br0" timeOffset="410.784">12 523,'22'0,"29"0,25 0,23 0,20 0,12 0,6-2,-19-1</inkml:trace>
  <inkml:trace contextRef="#ctx0" brushRef="#br0" timeOffset="1400.305">1482 149,'-33'-10,"0"3,0 1,0 1,-1 1,0 3,0 0,0 2,-17 4,43-5,0 1,0 0,0 0,0 1,0 0,0 0,1 1,-1 0,1 1,-1-1,1 1,0 1,1-1,-1 1,1 0,0 1,0 0,1 0,-1 0,1 0,1 1,-1 0,1 0,0 0,1 0,0 1,0-1,0 1,1 0,0 0,1 0,-1 4,3-3,1 1,0-1,0 0,1 0,0 0,0 0,1-1,0 1,1-1,0 0,0 0,1 0,0-1,0 0,1 0,0-1,2 2,17 14,1-2,1 0,0-2,8 2,124 60,-116-62,0 3,-2 2,0 1,-1 2,-2 2,-1 2,8 10,-43-38,0 0,-1 0,1 0,-1 0,1 1,-1-1,0 1,0-1,0 1,0 0,0 0,-1 0,0 0,1 0,-1 0,0 0,0 0,-1 0,1 1,-1-1,1 0,-1 1,0-1,0 0,-1 1,1-1,-1 0,0 1,1-1,-1 0,-1 0,1 0,-3 1,-1 0,1 0,-1 0,0-1,0 0,0 0,-1 0,1-1,-1 0,1 0,-1 0,0-1,0 1,0-1,-31 6,-1-2,0-1,1-2,-1-1,0-3,0 0,0-3,1-1,-8-3,33 6,-1 0,1-1,0 0,1-1,-1 0,1-1,0 0,-2-2,12 6,-1 1,0-1,0 0,1 0,-1 0,1 0,0 0,-1 0,1-1,0 1,0 0,1-1,-1 1,0 0,1-1,-1 1,1-1,0 1,0-1,0 1,0-1,0 1,1-1,-1 1,1-1,0 1,-1 0,1-1,0 1,0 0,1 0,-1 0,0-1,1 1,-1 1,1-1,0 0,-1 0,1 0,0 1,0-1,0 1,0 0,1 0,-1-1,0 1,2 0,31-23,1 2,1 1,0 2,13-4,1 0,540-281,-550 281,-41 23,0-1,0 1,0 0,0-1,0 1,0-1,0 1,0 0,0-1,1 1,-1 0,0-1,0 1,0 0,1-1,-1 1,0 0,0 0,1-1,-1 1,0 0,1 0,-1-1,0 1,1 0,-1 0,0 0,1 0,-1 0,0-1,1 1,-1 0,0 0,1 0,-1 0,1 0,-1 0,0 0,1 0,-1 0,0 0,1 1,-1-1,0 0,1 0,-1 0,1 0,-1 0,0 1,0-1,1 0,-1 0,0 1,1-1,-1 0,0 0,0 1,1-1,-1 0,0 1,0-1,0 0,0 1,1-1,-1 0,0 1,0-1,0 1,0-1,-15 24,12-19,-8 9,0 2,1-1,1 2,1-1,0 1,1 0,1 1,0-1,1 1,1 0,1 1,1-1,1 1,0-1,1 1,1-1,1 1,0-1,1 0,1 1,7 15,-7-21,2-1,-1 0,2 0,-1-1,2 0,-1 0,1-1,1 0,0 0,1-1,8 7,-17-16,0 0,-1 0,1 1,0-1,0 0,0 0,0 0,1 0,-1 0,-1-1,1 1,0 0,0 0,0-1,0 1,0 0,0-1,0 1,0-1,0 1,0-1,-1 1,1-1,0 0,0 1,-1-1,1 0,-1 0,1 0,0 1,-1-1,1 0,-1 0,0 0,1 0,-1 0,0 0,0 0,1 0,-1 0,0 0,0 0,0 0,0 0,0 0,-1 0,1 0,0 0,0 0,-1 0,1 0,0 0,-3-200,-4 56,8 106,1-1,2 1,2 0,1 0,2 0,2 1,4-7,13-3,-27 48,0 0,0 1,0-1,0 0,0 0,0 1,0-1,0 1,-1-1,1 1,0-1,0 1,0 0,0-1,-1 1,1 0,0 0,-1 0,1-1,-1 1,1 0,-1 0,1 0,-1 0,0 0,1 0,-1 0,0 0,0 0,1 0,-1 0,0 0,0 0,0 0,0 0,-1 0,1 0,0 0,0 0,-1 0,1 1,0-1,1 64,9 53,-9-114,0-1,0 1,1-1,0 0,-1 1,1-1,1 0,-1 0,0-1,1 1,-1 0,1-1,0 1,-1-1,1 0,1 0,-1 0,0 0,0-1,1 1,-1-1,1 0,-1 0,1 0,-1-1,1 1,0-1,-1 0,1 0,0 0,-1 0,1 0,0-1,7-1,0 0,0-1,0 0,-1 0,1-1,-1-1,0 0,0 0,-1-1,5-3,16-17,0-1,-2-2,0 0,-3-2,23-34,15-18,-21 41,-40 42,-1 0,1 0,-1 1,1-1,-1 0,1 0,-1 1,1-1,-1 1,0 0,1-1,-1 1,0 0,1 0,-1-1,0 1,0 0,0 0,0 0,0 1,0-1,0 0,0 0,0 0,-1 1,1-1,0 1,-1-1,1 0,-1 1,1-1,-1 1,0-1,0 1,0-1,0 1,0-1,0 1,0 0,0-1,8 40,-3 0,-1 0,-2 34,0-20,-1-40,0 43,2-1,2 1,3-1,3 0,2-1,15 41,16-21,-25-55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43.7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1340,'14'23,"6"21,5 14,0 9,-4 5,-13 0,-18-1,-24-5,-6-14</inkml:trace>
  <inkml:trace contextRef="#ctx0" brushRef="#br0" timeOffset="533.574">643 471,'70'310,"23"163,-89-457,-1-2,0 0,1 0,0-1,1 0,1 0,0 0,1-1,3 5,-9-15,1 0,-1-1,1 1,-1 0,1 0,0-1,0 1,0-1,0 0,0 1,0-1,0 0,0 0,1 0,-1-1,0 1,1 0,-1-1,0 0,1 1,-1-1,0 0,1 0,-1 0,1-1,-1 1,0 0,1-1,-1 0,0 0,1 1,-1-1,0-1,1 1,65-52,-66 51,10-10,0 0,-1-1,0-1,-1 0,-1 0,0-1,0 0,-2-1,0 0,-1 0,0 0,-2-1,0 0,-1 0,2-17,-5 33,0 0,1 0,-1 0,0 0,0 0,0 0,0 0,0 0,0 0,0 0,0 0,-1 0,1 0,0 0,-1 0,1 0,0 0,-1 0,1 0,-1 0,0 0,1 1,-1-1,0 0,1 0,-1 1,0-1,0 0,0 1,1-1,-1 1,0-1,0 1,0-1,0 1,0 0,0-1,0 1,0 0,0 0,0 0,0 0,0 0,0 0,-1 0,1 0,0 0,0 0,0 0,0 1,0-1,0 0,0 1,1-1,-1 1,0-1,0 1,0 0,0-1,0 1,1 0,-1 0,0-1,1 1,-1 0,0 1,-4 2,-1 1,1 1,1-1,-1 0,1 1,0 0,0 0,1 0,0 1,0-1,0 1,1 0,0 0,0 0,0 0,1 0,1 0,-1 0,1 0,0 0,0 0,1 0,0 0,1 0,-1 0,1 0,0 0,1 0,0-1,0 1,0-1,1 0,0 0,0 0,1-1,1 3,4-1,-1 0,1 0,0-1,1 0,-1-1,1 0,0-1,0 0,1-1,-1 0,1-1,0 0,-1-1,1 0,11-1,20-2</inkml:trace>
  <inkml:trace contextRef="#ctx0" brushRef="#br0" timeOffset="1300.731">522 752,'205'0,"-139"3,262 13,385 7,-725-23,-6-1,1 1,-1 1,0 0,1 2,-1 0,1 0,0 2,0 0,-11 5,25-8,0 0,0 0,0 0,0 0,1 1,-1-1,1 1,-1-1,1 1,0 0,0 0,0 0,1 0,-1 0,1 1,-1-1,1 0,0 1,0-1,1 1,-1-1,1 1,0-1,0 1,0-1,0 1,0-1,1 1,0-1,-1 1,1-1,1 1,-1-1,0 0,1 0,0 1,-1-1,1 0,1-1,-1 1,0 0,2 1,22 23,0-2,2-1,1-1,1-1,0-1,2-2,5 1,-22-11,117 74,-131-83,0 1,1-1,-1 0,0 1,0-1,0 1,0-1,0 1,0 0,0-1,0 1,0 0,0 0,0 0,0 0,0 0,-1 0,1 0,0 0,-1 0,1 0,-1 0,1 0,-1 0,1 1,-1-1,0 0,0 0,1 0,-1 1,0-1,0 0,0 0,0 1,-1-1,1 0,0 0,0 0,-1 1,1-1,-1 0,1 0,-1 0,0 0,1 0,-1 0,0 1,-8 1,1 0,-1-1,0 0,0 0,0-1,0 0,-1-1,1 0,-3 0,-6 0,3 0,4 2,0-2,-1 1,1-2,0 1,0-1,0-1,0 0,0-1,0 0,1 0,-1-1,-5-4,15 7,-1-1,1 0,0 0,-1 0,1 0,0 0,0 0,1 0,-1-1,0 1,1 0,-1 0,1-1,0 1,0 0,0-1,0 1,0 0,0 0,1-1,-1 1,1 0,-1 0,1-1,0 1,0 0,0 0,0 0,0 0,1 0,-1 1,1-1,-1 0,1 0,-1 1,1-1,1 0,151-163,-103 112,-3-2,-2-2,-3-2,-2-1,-3-3,-3-1,-3-1,-2-2,-3-1,-4-1,-2-1,-4-1,6-52,-22 54,-1 69,0-1,-1 1,1-1,0 1,0 0,0-1,0 1,0-1,0 1,-1 0,1-1,0 1,0 0,-1-1,1 1,0 0,0-1,-1 1,1 0,0 0,-1-1,1 1,0 0,-1 0,1-1,-1 1,1 0,0 0,-1 0,1 0,-1 0,1 0,0 0,-1 0,1 0,-1 0,1 0,-1 0,1 0,0 0,-1 0,1 0,-1 0,1 0,0 1,-1-1,1 0,0 0,-1 1,1-1,0 0,-1 0,1 1,0-1,-1 0,1 1,0-1,0 0,-1 1,1-1,0 0,0 1,0-1,0 1,0-1,-1 0,1 1,-9 12,1 0,0 0,1 1,1 0,0 0,0 1,2 0,-2 6,-9 43,2 0,4 0,2 1,3 0,3 0,3 18,-1-34,3 0,1 0,3 0,1-1,3 0,2 0,2-2,2 0,2-1,4 4,-19-39,0-1,1 1,0-1,0 0,1-1,0 1,0-2,1 1,0-1,1 0,-1 0,1-1,1 0,-1-1,1 0,2 0,11-1</inkml:trace>
  <inkml:trace contextRef="#ctx0" brushRef="#br0" timeOffset="1551.068">1912 311,'29'-4,"34"2,32 7,29 9,25 11,12 9,-19-3</inkml:trace>
  <inkml:trace contextRef="#ctx0" brushRef="#br0" timeOffset="2332.277">3062 885,'-8'-1,"1"-1,0 0,0 0,0 1,0 0,0 0,-1 1,1-1,0 2,-1-1,1 1,0 0,0 0,0 1,0 0,0 1,0-1,0 1,0 0,1 1,0 0,0 0,0 0,0 1,-4 4,5-1,-1 1,1 0,1 0,0 0,0 0,0 1,2 0,-1-1,1 1,0 0,1 0,0 0,1 5,0-10,0 1,0-1,1 1,0-1,0 0,0 1,1-1,-1 0,1 0,0 0,1 0,-1 0,1-1,0 1,0-1,1 0,-1 0,1 0,0 0,0 0,0-1,1 0,-1 0,1 0,2 1,1-1,-1 0,0-1,1 0,0 0,-1-1,1 0,0 0,0-1,0 0,-1 0,1-1,0 0,0 0,-1-1,1 0,-1-1,1 1,-1-1,0-1,0 1,2-3,2-1,1 0,-1-2,-1 1,1-1,-2-1,1 0,-1 0,-1-1,0 0,0 0,5-12,19-71,-32 94,0 0,0 0,-1 0,1 0,0 0,0 0,0 0,-1 0,1 0,0-1,0 1,0 0,0 0,-1 0,1 0,0 0,0 0,0 0,0-1,0 1,0 0,-1 0,1 0,0 0,0-1,0 1,0 0,0 0,0 0,0 0,0-1,0 1,0 0,0 0,0 0,0-1,-10 20,7-14,1 1,-1 0,1 0,0 0,0 0,0 1,1-1,0 0,1 1,-1-1,1 1,0-1,1 0,0 1,0-1,0 0,0 1,1-1,0 0,1 0,-1 0,1-1,0 1,1 0,-1-1,1 0,0 0,0 0,1-1,1 2,1-2,0-1,0 1,1-2,-1 1,1-1,-1 0,1-1,0 0,0 0,-1-1,1 0,0 0,0-1,0 0,-1 0,1 0,0-1,-1-1,0 1,1-1,-1 0,0-1,0 0,-1 0,1 0,-1-1,0 0,0 0,-1-1,1 0,-1 1,0-2,-1 1,0-1,2-3,7-14,-1 0,-1-1,-2 0,0-1,-2 0,0 0,1-21,2-3,-9 47,-1 1,-1 1,1 0,0 0,0-1,0 1,0 0,1 0,-1 0,0-1,1 1,-1 0,0 0,1 0,-1 0,1 0,0 0,-1 0,1 0,0 0,-1 0,1 0,0 0,0 0,0 1,0-1,0 0,0 1,0-1,0 0,0 1,0-1,1 1,-1 0,0-1,0 1,0 0,0 0,1 0,0 0,65 51,-52-38,-3-6,0 1,-1 0,0 1,-1 1,0 0,0 0,-1 0,-1 1,0 1,0 0,-1 0,0 0,-1 1,-1 0,0 0,-1 0,0 1,-1-1,1 9,-11 101,7-120,1 0,0 0,0 0,0 0,1 0,-1 0,1 0,-1-1,1 1,0 0,0-1,0 1,0-1,1 0,-1 0,1 0,-1 0,1 0,-1-1,1 1,0-1,0 0,0 1,0-1,0-1,1 1,85 12,-86-13,20 1,-1-1,1-1,-1-1,1-1,-1-1,0 0,0-2,0-1,4-3,-16 6,-1 0,0 0,0-1,0-1,0 0,-1 0,0 0,0-1,-1 0,1-1,-2 0,1 0,-1 0,0-1,-1 1,0-2,-1 1,1 0,-2-1,1 0,-1-2,-2 9,0-1,0 1,0-1,0 1,-1-1,0 1,0-1,0 1,0-1,0 1,-1-1,1 1,-1-1,0 1,0-1,0 1,-1 0,1-1,-1 1,0 0,0 0,0 0,0 0,0 1,0-1,-1 1,0-1,1 1,-1 0,0 0,0 0,0 0,0 0,-1 1,-1-1,0 1,0 0,1 0,-1 1,0-1,0 1,1 0,-1 1,0-1,0 1,1 0,-1 0,0 1,1-1,-1 1,1 0,0 0,0 1,-1-1,1 1,1 0,-1 0,0 0,1 0,0 1,0 0,0-1,0 1,0 0,1 0,-1 1,1-1,1 0,-1 1,0-1,1 1,0 0,0 0,0-1,1 1,0 0,0 0,0-1,0 1,1 1,2 3,1 0,0 0,1-1,0 0,0 0,1 0,0 0,0-1,0 0,1 0,0-1,1 0,0 0,0-1,0 0,0 0,1-1,-1 0,4 1,44 19,0-2,1-3,1-2,1-3,11-1,61 11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54.98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1330,'3'-35,"63"-288,-63 309,-1 1,0-1,1 1,1 0,0 0,1 0,0 0,1 1,0 0,1 0,0 0,1 1,0 0,-6 9,0 0,1 1,-1-1,0 1,0-1,1 1,-1 0,1 0,-1 0,1 0,-1 1,1-1,0 0,-1 1,1 0,0 0,0 0,-1 0,1 0,0 1,-1-1,1 1,0-1,-1 1,1 0,-1 0,1 0,-1 0,2 2,61 51,-53-40,1 0,-2 0,0 2,-1-1,0 1,-2 1,1-1,-2 1,-1 1,0 0,-1 0,0 0,-2 0,0 4,-2-20,-1 1,0-1,0 0,0 1,0-1,0 1,-1-1,1 1,0-1,-1 0,0 1,0-1,0 0,0 0,0 1,0-1,0 0,-1 0,1 0,-1 0,1-1,-1 1,0 0,0-1,0 1,0-1,0 1,0-1,0 0,0 0,-1 0,1 0,0-1,-1 1,1 0,0-1,-1 0,1 1,-1-1,1 0,-1 0,1-1,-1 1,1 0,0-1,-2 0,2 1,-1-1,1 0,-1 0,1 1,-1-2,1 1,0 0,-1 0,1-1,0 1,0-1,0 0,0 1,0-1,0 0,1 0,-1-1,1 1,-1 0,1 0,0-1,0 1,0 0,0-1,0 1,1-1,-1 0,1 1,-1-1,1 1,0-1,0 0,0 1,1-1,-1 0,0 1,1-1,0 1,0-1,0 1,0-1,5-3,0 1,1 0,0 1,0-1,0 1,0 1,1 0,0 0,-1 0,1 1,0 0,0 0,0 1,1 0,2 0,6-1,43-7,-39 7,0 0,0-1,0-2,-1 0,1-1,-1-1,-1-1,1-1,0-1,-17 8,0 0,0 0,0-1,0 1,-1-1,1 0,-1 0,0 1,0-2,0 1,0 0,0 0,-1 0,1-1,-1 1,0-1,0 1,0-1,0 0,-1 1,0-1,0 0,0 1,0-1,0 0,-1 1,1-1,-1 0,0 1,0-1,0 1,-1-1,1 1,-1 0,0 0,0 0,0 0,0 0,-1 0,1 0,-1 1,0-1,0 1,1 0,-1-1,-1 1,1 1,0-1,0 0,-1 1,1 0,-1 0,1 0,-3 0,1 0,0 0,0 1,1 0,-1 0,0 0,1 0,-1 1,0 0,1 0,-1 0,1 1,-1-1,1 1,0 0,0 0,0 1,0-1,0 1,0 0,0 0,1 0,0 1,0-1,0 1,0-1,0 1,0 0,1 0,0 1,-2 2,1-1,0 1,1 0,-1-1,1 1,0 0,1 1,0-1,0 0,1 0,0 1,0-1,0 0,1 0,0 0,1 1,-1-1,3 6,1-3,0-1,1 0,0 0,1 0,-1 0,2-1,-1 0,1-1,0 0,1 0,-1-1,1 0,1 0,-1-1,1 0,0-1,0 0,4 1,16 4,0-1,1-1,0-2,0-1,22 0,26-2</inkml:trace>
  <inkml:trace contextRef="#ctx0" brushRef="#br0" timeOffset="278.787">1337 782,'-7'-1,"1"0,-1 1,0 0,0 0,1 0,-1 1,0 0,0 0,1 1,-1 0,1 0,0 0,-1 1,1 0,0 0,0 1,1 0,-1 0,1 0,0 0,0 1,0 0,1 0,0 0,0 1,0-1,0 1,0 3,0 1,1 0,0 0,1 1,0-1,1 1,0-1,1 1,0 0,1-1,0 1,0 0,1-1,1 0,-1 1,2-1,0 0,0 0,0-1,1 1,1-1,0 0,0-1,0 1,1-1,1 0,-1-1,1 0,0 0,1-1,0 0,0 0,0-1,7 3,-4-2,0-1,1 0,0-1,0-1,0 0,0 0,1-1,-1-1,0 0,1-1,-1-1,1 0,-1-1,0 0,1-1,-1 0,-1-1,1-1,0 0,-1 0,0-2,-1 1,1-1,-1-1,0 0,-1-1,0 0,0 0,-1-1,-1 0,1-1,-2 0,4-5,7-24</inkml:trace>
  <inkml:trace contextRef="#ctx0" brushRef="#br0" timeOffset="810.779">1845 835,'5'25,"1"0,1-1,1 0,1 0,1-1,1 0,1-1,1 0,1-1,11 13,-18-23,2 1,0-1,0-1,1 1,0-2,1 1,0-2,0 1,1-1,0-1,1 0,0-1,-1-1,2 1,-1-2,1 0,-1-1,1 0,3-1,-12-2,1-1,-1 0,0 0,1 0,-1-1,0 0,0 0,0 0,0-1,-1 1,1-1,0 0,-1-1,0 1,0-1,0 0,0 0,-1 0,1 0,-1-1,0 1,-1-1,1 0,-1 0,2-3,3-11,0-1,-1-1,0 1,-2-1,2-20,1-56,-7 67,2 0,2 1,0-1,6-14,-10 42,0 1,0-1,0 1,1-1,-1 0,1 1,-1 0,1-1,0 1,-1-1,1 1,0 0,0-1,0 1,0 0,0 0,0 0,0 0,0 0,1 0,-1 0,0 0,1 0,-1 0,0 1,1-1,-1 1,1-1,-1 1,1 0,-1-1,1 1,0 0,-1 0,1 0,-1 0,1 0,-1 0,1 1,18 5</inkml:trace>
  <inkml:trace contextRef="#ctx0" brushRef="#br0" timeOffset="2108.387">2674 1143,'21'-9,"-1"0,1-2,-2 0,0-1,0-1,-1-1,-1 0,0-2,-1 0,-1 0,-1-2,0 1,-1-2,-1 0,0-1,-2 0,4-11,-11 23,-1 0,-1 0,1 0,-1 0,-1 0,0 0,0 0,0-1,-2-6,2 13,-1 0,1-1,-1 1,1-1,-1 1,0 0,0 0,0 0,0-1,-1 1,1 0,0 0,-1 1,0-1,1 0,-1 0,0 1,0-1,0 1,0-1,0 1,0 0,0 0,0 0,-1 0,1 0,0 1,-1-1,1 1,-1-1,1 1,0 0,-1 0,1 0,-1 0,-5 3,-1-1,1 1,0 1,0-1,0 1,0 1,0-1,1 2,0-1,0 1,1 0,-1 0,1 0,0 1,1 0,0 0,0 1,0-1,1 1,1 0,-1 1,1-1,0 0,1 1,0 0,0 4,0-4,1 0,0 0,1 0,0 0,0 0,1 0,0 0,1 0,-1 0,2 0,0 0,0-1,0 1,1-1,0 0,1 0,-1-1,2 1,-1-1,1 0,0 0,0-1,1 0,0 0,0 0,1-1,-1 0,1-1,3 2,0-1,1 1,0-2,0 0,1 0,-1-1,1-1,-1 0,1 0,0-1,0-1,-1 0,1-1,0-1,0 0,-1 0,1-1,-1-1,0 0,0-1,0 0,-1 0,1-2,-1 1,-1-1,1-1,-1 0,-1-1,1 1,-2-2,1 1,3-8,-3 2,-2-1,0 0,0 0,-2-1,0 1,-1-1,-1-1,0 1,-2 0,1-1,-2 1,-1-7,-3-4,4 28,0 0,0-1,0 1,0-1,0 1,0 0,0-1,0 1,0-1,0 1,0-1,0 1,0 0,-1-1,1 1,0 0,0-1,0 1,-1 0,1-1,0 1,-1 0,1-1,0 1,0 0,-1 0,1-1,0 1,-1 0,1 0,-1 0,1-1,0 1,-1 0,1 0,-1 0,1 0,0 0,-1 0,1 0,-1 0,1 0,0 0,-1 0,1 0,-1 0,1 0,0 0,-1 1,1-1,-1 0,1 0,0 0,-1 1,1-1,0 0,-1 0,1 1,-6 7,1 1,0-1,0 1,1 0,0 1,1-1,0 1,0 0,1-1,0 1,1 0,0 4,0-7,0 0,0 0,1 0,0 0,0 1,0-1,1 0,0 0,1 0,0-1,0 1,0 0,1-1,0 1,0-1,0 0,1 0,0 0,0 0,1-1,0 1,0-1,0-1,0 1,1-1,0 1,-1-2,2 1,0 0,0-1,1-1,-1 1,1-1,0-1,0 1,0-1,0-1,0 1,0-1,0-1,0 0,0 0,0 0,-1-1,1 0,0-1,-1 0,1 0,-1 0,0-1,0 0,-1 0,1-1,-1 0,5-4,2-4,1 0,-2-1,1-1,-2 0,0 0,-1-1,-1-1,0 1,-1-1,2-10,-5 15,0 0,-2 0,1-1,-2 1,1-1,-2 0,1-8,-2 21,0 0,0-1,0 1,1 0,-1 0,0-1,0 1,0 0,0-1,0 1,0 0,1 0,-1-1,0 1,0 0,0-1,0 1,0 0,0-1,0 1,0 0,-1-1,1 1,0 0,0 0,0-1,0 1,0 0,0-1,-1 1,1 0,0 0,0-1,0 1,-1 0,1 0,0 0,0-1,-1 1,1 0,0 0,0 0,-1 0,1-1,0 1,-1 0,1 0,0 0,-1 0,1 0,0 0,0 0,-1 0,1 0,0 0,-1 0,1 0,0 0,-1 0,1 0,0 1,-1-1,1 0,0 0,0 0,-13 18,10-11,0-1,1 1,-1 0,2 0,-1 0,1 0,0 0,0 0,1 0,0 0,0 0,1 0,0 1,0-1,0 0,1 0,0-1,1 1,-1 0,1-1,1 1,-1-1,1 0,0 0,1-1,-1 1,1-1,0 0,0 0,1 0,-1-1,4 2,1 0,1 0,0-1,-1 0,2-1,-1 0,0-1,1-1,0 1,-1-2,1 1,0-2,0 0,0 0,0-1,-1 0,1-1,0-1,-1 0,1 0,-1-1,0-1,0 1,-1-2,1 0,-1 0,0-1,-1 0,0 0,0-1,0-1,-1 0,7-16,-1-2,-2 1,0-2,-2 0,-1 0,-1-1,-2 0,0 0,-2 0,0-23,2 4,19-141,-4-85,-21 264,-8-58,7 68,0 0,0-1,0 1,0 0,0-1,0 1,0 0,0 0,0 0,-1 0,1 0,0 0,0 0,0 1,0-1,0 0,0 0,0 1,0-1,0 1,0-1,0 1,0-1,1 1,-1 0,0-1,0 1,0 0,1 0,-1-1,0 1,1 0,-1 0,1 0,-1 0,1 0,-1 0,1 0,0 0,0 0,-1 0,1 0,-23 36,2 1,1 0,2 1,2 2,2-1,-3 19,7-24,1 0,2 0,1 1,2 0,2 0,1 0,2 1,2 4,-1-21,1 0,1 0,1 0,1-1,1 0,0 0,1-1,2 1,-1-2,2 0,0 0,1-1,1 0,1-1,4 4,-4-6,1-1,1 0,0-1,0-1,1-1,0 0,1-1,0-1,0-1,0 0,1-1,0-1,10 0,-18-2,0-1,0-1,0 0,0 0,0-1,0-1,0 0,-1 0,1-1,-1 0,1-1,-1 0,0-1,0 0,-1-1,0 0,0 0,0-1,0 0,-1 0,0-1,-1 0,0-1,0-1,2-4,0 0,-2-1,0 0,0-1,-2 1,0-1,0 0,-2-1,0 1,-1-1,0 1,-2-1,0-5,-9-12,8 34,1-1,-1 1,0 0,1-1,-1 1,0 0,0-1,1 1,-1 0,0-1,1 1,-1 0,0 0,0 0,0 0,1 0,-1 0,0 0,0 0,1 0,-1 0,0 1,0-1,1 0,-1 0,0 1,1-1,-1 0,0 1,1-1,-1 1,0-1,1 1,-1-1,1 1,-1-1,1 1,-1 0,1-1,-1 1,1 0,-6 7,0 1,1 0,0 0,1 0,0 0,0 1,1-1,0 1,0 0,1 0,1 0,0 0,0 0,1 0,0 1,2 9,0-13,0 1,1 0,0-1,0 1,0-1,1 0,1 0,-1 0,1-1,0 1,0-1,1 0,-1-1,2 1,-1-1,0 0,1-1,0 0,0 0,0 0,1-1,-1 0,1 0,0-1,-1 0,1 0,0-1,0 0,0-1,0 0,1 0,-1 0,0-1,0 0,0-1,-1 0,8-2,6-2,0 0,-1-1,0-1,0-1,-1 0,0-2,-1 0,0-1,-1-1,0-1,-1 0,-1-1,0-1,-1 0,-1-1,0 0,-1-1,-1-1,1-3,-4 9,-13 27,0 0,1 1,0-1,1 1,0 0,1 0,1 0,1 0,0 0,0 1,2-1,0 2,-1-10,1 0,0 0,0-1,0 1,1-1,-1 1,2-1,-1 0,1 0,0 0,0 0,0-1,1 0,0 0,0 0,0 0,1-1,0 0,0 0,0-1,0 1,6 1,26 5,-3-9</inkml:trace>
  <inkml:trace contextRef="#ctx0" brushRef="#br0" timeOffset="2366.937">5481 488,'-16'-5,"-12"-1,-5 0,-5 1,-5 2,-3 1,5 1</inkml:trace>
  <inkml:trace contextRef="#ctx0" brushRef="#br0" timeOffset="2609.351">3663 167,'21'-3,"26"0,34 0,34 3,34 4,30 3,24 3,15 2,-29-1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42.28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3357 960,'-11'-6,"-1"1,0 0,0 1,-1 0,1 1,-1 1,0 0,0 0,1 1,-13 1,19 0,0 1,-1 0,1 0,0 1,0-1,0 1,0 1,1-1,-1 1,0 0,1 0,0 0,0 1,0 0,0 0,0 0,1 1,0 0,0 0,0 0,1 0,-1 0,1 1,0-2,1 1,-1 0,1 0,0 0,0 0,1 0,0 1,-1-1,2 0,-1 1,1-1,-1 0,2 1,-1-1,0 1,1-1,0 0,1 1,-1-1,1 0,0 0,0 0,0 0,1 0,0-1,0 1,0-1,0 0,1 0,-1 0,1 0,0 0,1-1,-1 0,0 0,1 0,2 1,12 3,1 0,-1-1,1-2,1 0,-1-1,0 0,1-2,-1-1,1 0,-1-2,1 0,-1-1,0-1,0-1,16-6,-13 4,-1 0,0-1,-1-1,0-1,0 0,-1-2,0-1,-1 0,-1-1,0-1,-1-1,0-1,-2 0,0-1,-1 0,11-19,-4-11,-1-2,-3 0,-2-1,-2-1,-2 0,-3-1,-1 0,-4 0,-1-16,1 21,-3 0,-1 0,-2 0,-3 0,-1 0,-9-25,15 71,1-1,-1 0,1 0,-1 0,0 0,0 0,0 0,0 0,-1 0,1 1,-1-1,0 1,0-1,0 1,0 0,0-1,0 1,0 0,-1 0,1 1,-1-1,1 2,0 1,0-1,0 1,0 0,0-1,0 1,1 0,-1 0,0 1,1-1,-1 0,1 0,-1 1,1-1,0 1,-1 0,1-1,0 1,0 0,0-1,0 1,1 0,-1 0,0 0,1 0,-1 2,-12 35,2 0,2 1,1 1,3-1,1 1,1 19,-1 17,4-1,2 0,5 0,2 0,4-1,19 65,-26-119,1 0,1 0,0-1,1 0,2 0,0-1,1-1,0 0,2-1,13 14,-26-29,1 0,-1 0,1 0,0-1,0 1,-1 0,1-1,0 1,1-1,-1 1,0-1,0 0,1 0,-1 0,0-1,1 1,-1 0,1-1,-1 1,1-1,-1 0,1 0,-1 0,1 0,0-1,-1 1,1-1,-1 1,0-1,1 0,0 0,10-13</inkml:trace>
  <inkml:trace contextRef="#ctx0" brushRef="#br0" timeOffset="248.726">3383 505,'-15'-6,"-4"-4,13 2,24 3,31 5,32 5,33 4,26 3,16 3,7 5,-25-2</inkml:trace>
  <inkml:trace contextRef="#ctx0" brushRef="#br0" timeOffset="981.99">4454 866,'-8'1,"1"1,0-1,-1 1,1 1,0-1,0 1,1 0,-1 1,1 0,-1 0,1 0,0 1,1 0,-1 0,1 0,0 0,0 1,1 0,0 0,0 1,0-1,1 1,0 0,0-1,0 2,1-1,0 0,1 0,0 1,0-1,0 0,1 6,1-9,-1 0,2 1,-1-1,0 0,1 0,0 0,0 0,0 0,1 0,-1-1,1 1,0-1,0 1,0-1,0 0,0 0,1-1,0 1,-1-1,1 1,0-1,0 0,0-1,0 1,1-1,-1 0,0 0,3 1,2-1,0 0,0 0,1-1,-1 0,0-1,1 0,-1 0,0-1,0-1,0 1,0-1,0-1,1 0,2-2,-1-1,1-1,-1 0,-1 0,0-1,0-1,0 0,-1 0,-1 0,0-1,0 0,-1-1,-1 0,0 0,0 0,-1-1,-1 0,0 0,1-8,-5 14,-4 25,2-3,0 1,1-1,1 0,1 0,0 0,1 1,0-1,1-1,2 4,-3-12,0 0,1 0,-1 0,1 0,1-1,-1 1,1-1,0 0,0 0,0-1,1 1,-1-1,1 0,0 0,1 0,-1-1,1 0,-1 0,1 0,0 0,0-1,0 0,2 0,-2-1,0-1,0 1,0-1,0-1,0 1,0-1,0 0,0 0,0 0,-1-1,1 0,0 0,-1-1,0 1,1-1,-1 0,0-1,0 1,-1-1,1 0,-1 0,0-1,0 1,0-1,-1 0,1 0,-1 0,0 0,-1-1,1 1,-1-1,0 1,-1-1,1 0,-1 0,0-5,6-32,-3 0,-1 0,-3 0,-1 0,-7-42,7 80,1 3,-1 1,1-1,-1 0,1 1,-1-1,1 0,0 1,0-1,0 0,0 0,0 1,0-1,1 0,-1 0,0 1,1-1,0 0,-1 1,1-1,0 1,0-1,0 1,0-1,0 1,0 0,0-1,0 1,0 0,1 0,-1 0,1 0,-1-1,51 23,1 14,-1 2,-1 2,1 6,-45-41,0 1,-1 0,0 0,0 0,0 1,-1 0,0 0,0 0,0 1,-1-1,0 1,0 1,-1-1,1 0,-2 1,1-1,-1 1,0 0,-1 0,0 0,0 0,-1 0,0 0,0 3,-6 10,4-19,1 0,0 1,-1-1,1 1,1-1,-1 1,0-1,0 1,1 0,0-1,-1 1,1 0,0-1,0 1,1 0,-1-1,1 1,-1 0,1-1,0 1,0 0,0-1,0 0,0 1,0-1,1 0,-1 1,1-1,0 0,0 0,9 3,1-1,0 0,0 0,0-2,0 1,0-2,1 1,-1-2,1 0,-1 0,1-1,0-1,-12 2,23-1,-1-1,0-1,1-1,-1-1,-1-1,1-2,-1 0,2-2,-16 7,1-2,-1 1,0-1,-1-1,1 1,-1-1,0-1,0 1,-1-1,1 0,-2-1,1 1,-1-1,0 0,-1-1,0 1,0-1,-1 1,0-1,0 0,0-5,-2 6,0 1,-1-1,0 1,0-1,0 0,-1 1,0-1,-1 1,0-1,-1-3,2 9,0-1,0 1,0-1,0 1,0-1,0 1,-1 0,0 0,1 0,-1 0,0 0,0 0,0 0,0 1,0-1,0 1,0-1,-1 1,1 0,-1 0,1 0,-1 0,1 0,-1 1,1-1,-1 1,0 0,1-1,-1 1,0 0,-1 1,0 0,-1 1,0 0,0 0,1 0,-1 0,1 1,0-1,0 1,0 1,0-1,0 0,1 1,-1 0,1 0,0 0,0 0,1 0,-1 0,1 1,0 0,0-1,0 1,1 0,0 0,0 0,0 0,0 0,1 0,0 0,0 0,0 0,1 0,-1 0,1 0,1 0,-1 0,1-1,1 4,4 4,1 0,1 0,0-1,0-1,1 0,0 0,1 0,0-2,1 1,0-1,0-1,0 0,1-1,0 0,1-1,12 3,42 15,1-3,1-4,13 0,73 10</inkml:trace>
  <inkml:trace contextRef="#ctx0" brushRef="#br0" timeOffset="-2219.5">149 826,'0'20,"0"23,0 21,0 18,0 15,0 11,2 8,1 4,2 2,3-1,-1-6,2-8,-2-16,-1-18,-2-23</inkml:trace>
  <inkml:trace contextRef="#ctx0" brushRef="#br0" timeOffset="-1934.251">15 1214,'-5'-23,"1"1,1-1,1 0,1 0,1 0,1-5,0 21,0-1,1 1,-1-1,1 1,1 0,-1 0,1 0,1 0,-1 1,1-1,0 1,1 0,-1 0,1 0,1 1,-1-1,1 1,-1 1,2-1,3-2,7-1,0 0,0 1,1 0,0 2,0 0,0 1,1 1,-1 1,1 0,0 2,0 0,-1 1,1 0,0 2,-1 0,0 2,9 2,-18-4,0 1,0 0,0 0,0 1,0 0,-1 1,0 0,0 0,1 2,-7-7,0 1,0 0,-1 0,1 0,0 0,-1 0,0 0,1 1,-1-1,0 0,0 1,0-1,-1 1,1-1,0 1,-1-1,0 1,1-1,-1 1,0-1,-1 1,1 0,0-1,-1 1,1-1,-1 1,0-1,0 1,0-1,0 0,0 1,0-1,-1 0,1 0,-1 0,0 0,0 1,-10 7,-1-1,0 0,0 0,-1-2,0 1,0-2,0 0,-1-1,0 0,-1-1,1-1,-1 0,1-1,-1-1,-9 0,3 0</inkml:trace>
  <inkml:trace contextRef="#ctx0" brushRef="#br0" timeOffset="-1199.787">724 1188,'-11'-162,"8"-104,3 242,1 14,3 14,0 4,5 0,0 0,0-1,0 0,1 0,0-1,0 0,0-1,1 0,0-1,0 0,0-1,0 0,1-1,1 0,0 2,7 1,-11-5,1 2,-1-1,0 1,0 0,0 1,0 0,0 1,-1 0,1 0,-1 1,0 0,0 0,-1 1,0 0,0 0,0 0,0 1,-1 0,-1 1,1 0,-1-1,1 3,0 83,1 3,-5-92,0-1,0 1,0 0,0-1,1 1,0-1,0 0,-1 0,2 0,-1 0,0 0,1-1,-1 0,1 1,0-1,-1 0,1-1,0 1,0-1,1 0,-1 0,0 0,0 0,4-1,103-5,-86-1,-1-1,0 0,0-2,0-1,-1-1,-1-1,8-6,-29 18,-1-1,1 0,0 0,0 0,0 0,0 0,0 0,0 0,0 1,0-1,0 0,0 1,0-1,0 1,0-1,0 1,1 0,-1-1,0 1,0 0,0 0,1 0,-1 0,0 0,0 0,1 0,-1 0,0 1,0-1,0 0,1 1,-1-1,0 1,0-1,0 1,0-1,0 1,0 0,0 0,0 0,0-1,0 1,0 0,0 1,3 4,1 1,-1-1,1 0,1-1,-1 1,1-1,0 0,0 0,0-1,1 0,0 0,-1 0,1-1,7 2,-8-2,0-1,0 0,0 0,0 0,0-1,1 0,-1 0,1-1,-1 1,1-1,-1-1,0 1,1-1,-1 0,0-1,1 0,-1 0,0 0,0 0,0-1,-1 0,1 0,-1-1,1 0,-1 0,0 0,-1 0,1-1,-1 0,0 0,0 0,0 0,-1-1,1 1,-2-1,-1 1,1 0,-1-1,0 1,0-1,-1 1,0-1,0 0,0 1,0-1,-1 1,0-1,0 1,0 0,-1-1,0 1,0 0,0 0,-1 0,0 0,0 0,0 1,0-1,-1 1,0 0,0 0,0 0,0 1,0-1,-2 0,-2-1,1 0,-2 1,1-1,0 1,-1 1,0 0,1 0,-1 1,0 0,-1 0,1 1,0 1,0-1,-1 1,1 1,0 0,-9 2,11-2,0 1,0 0,0 0,0 1,1 0,-1 0,1 0,0 1,0 0,0 0,0 1,1-1,0 1,0 1,0-1,1 1,-1-1,1 1,0 1,1-1,0 0,0 1,0 0,1 0,0-1,0 1,1 1,-1 3,4-6,0 1,0-1,1 0,-1 0,1-1,0 1,1 0,-1-1,1 0,0 0,0 0,0 0,0-1,1 1,0-1,-1 0,1-1,0 1,1-1,-1 0,0 0,0 0,1-1,-1 0,1 0,0 0,3-1,38 8</inkml:trace>
  <inkml:trace contextRef="#ctx0" brushRef="#br0" timeOffset="-950.369">1953 894,'-2'0,"2"8,0 13,2 14,4 10,3 7,2 3,2-3,0-6,1-8,0-11,0-15,-3-8</inkml:trace>
  <inkml:trace contextRef="#ctx0" brushRef="#br0" timeOffset="-698.914">1953 492,'-9'14,"4"11,9 6,14 4,12 4,1-6</inkml:trace>
  <inkml:trace contextRef="#ctx0" brushRef="#br0" timeOffset="-482.802">2314 1173,'13'-2,"-1"-1,0 0,0-1,0 0,0-1,-1 0,1-1,-1-1,-1 0,1 0,-1-1,-1 0,1-1,3-4,-7 7,-1-1,0 1,0-1,0 0,-1 0,0 0,0-1,-1 1,0-1,0 0,-1 0,0 0,-1 0,1-1,-2 1,1 0,-1 0,0-1,-1 1,0 0,0-1,-2-2,2 7,-1 0,1 0,-1 0,-1 0,1 0,0 1,-1-1,0 1,0-1,0 1,0 0,0 0,0 1,-1-1,0 1,1-1,-1 1,0 0,0 1,0-1,0 1,-1-1,1 1,0 1,-1-1,1 0,0 1,-1 0,1 0,0 1,-1-1,1 1,0 0,-1 0,1 0,0 0,0 1,0 0,0 0,-1 1,-6 2,1 0,0 1,0 0,1 1,0 0,0 1,1 0,0 0,0 1,1-1,0 2,1-1,-1 1,2 0,0 0,0 1,1 0,0-1,1 1,0 1,0 0,3-7,0 0,0 1,1-1,0 0,0 0,0 0,0 0,1-1,0 1,0 0,0 0,0-1,1 0,0 1,0-1,0 0,0 0,1-1,0 1,-1-1,1 0,0 1,1-2,-1 1,1 0,-1-1,2 0,12 6,0 0,0-2,1 0,0-2,0 0,11 1,58 4,-3-5</inkml:trace>
  <inkml:trace contextRef="#ctx0" brushRef="#br0" timeOffset="10319.956">576 2845,'1'-3,"0"0,0 0,0 0,-1 0,1 0,-1 0,0 0,0 0,0 0,0 0,-1 0,1 0,-1 0,0 0,0 0,0 0,0 1,0-1,-1 0,1 0,-1 1,1-1,-1 1,0 0,0-1,0 1,-1 0,1 0,0 0,-1 1,1-1,-1 0,0 1,1 0,-1-1,-3 1,0-1,0 0,-1 1,1 0,-1 1,1-1,-1 1,1 0,-1 1,1 0,-1 0,1 0,0 1,-1-1,1 2,0-1,0 1,0 0,1 0,-1 0,-4 4,-3 3,1-1,-1 2,2 0,-1 0,2 1,0 1,-9 13,14-20,-1 1,2 0,-1 1,1-1,0 1,1 0,0 0,0 0,0 0,1 0,1 1,-1-1,1 1,1-1,-1 1,2-1,-1 1,1-1,0 1,2 5,-2-12,1 0,-1 0,1 0,-1 0,1 0,0 0,0 0,0 0,0 0,0-1,0 1,0-1,1 0,-1 0,0 1,1-2,-1 1,1 0,-1 0,1-1,0 1,-1-1,1 0,-1 0,1 0,0 0,-1 0,1-1,-1 1,2-1,74-33,-59 20,0-1,-2 0,1-1,-2-1,-1-1,0 0,-1-1,-1-1,-1 0,0 0,-2-1,0-1,-2 0,6-19,-4 4,-2 0,-1 0,-2-1,-1 0,-2 1,-2-1,-2 0,-5-33,6 57,-1 1,-1-1,0 1,0 0,-2 0,1 0,-2 1,0-1,0 1,-4-3,10 13,-1 1,1 0,-1 0,0 0,0 0,0 0,0 0,0 0,0 0,0 0,0 0,0 0,0 0,0 1,0-1,-1 0,1 1,0-1,-1 1,1 0,0-1,-1 1,1 0,0 0,-1 0,1 0,-1 0,1 0,0 0,-1 0,1 0,0 1,-1-1,1 1,0-1,-1 1,1-1,0 1,0 0,0 0,0-1,0 1,-1 0,2 0,-2 1,-31 58,25-23,1 0,2 1,2 0,1 0,2 0,1 0,3 0,0-1,10 35,-9-44,2-1,0 0,2 0,1-1,1 0,1-1,1 0,1-1,1-1,2 0,0-1,19 19,-31-36,-1-1,1 0,0 0,0-1,0 1,0-1,1 0,-1 0,1-1,0 0,0 0,-1 0,2 0,-1-1,0 0,0-1,0 1,0-1,0 0,1-1,-1 1,0-1,0-1,0 1,0-1,2-1,3-5,0-1,-1 0,0-1,-1 0,0 0,-1-1,0-1,0 1,-2-1,1 0,-1-1,-1 1,0-1,-1 0,-1-1,3-11,-2 8,1 0,-2 0,-1 0,0-1,-1 1,-1-1,0 1,-1-1,-2-1,4 18,-1-1,0 1,0 0,0 0,0-1,0 1,0 0,-1 0,1 0,0-1,-1 1,1 0,-1 0,1 0,-1 0,1 0,-1 0,0 0,1 0,-1 0,0 0,0 0,0 0,0 0,0 0,0 1,0-1,0 0,0 1,0-1,0 1,-1-1,1 1,0 0,0 0,0-1,-1 1,1 0,0 0,0 0,-1 0,1 0,0 0,0 1,-1-1,1 0,0 1,0-1,0 1,0-1,-1 1,1-1,0 1,0 0,0-1,0 1,1 0,-1 0,0 0,0 0,0 0,1 0,-1 0,0 0,1 0,-6 12,0 0,1 0,1 1,0-1,1 1,0 0,1 0,1 0,0 0,1 1,0-1,2 2,-3-8,1 1,0 0,1 0,0 0,0 0,1 0,0 0,1-1,0 1,0-1,0 0,1 0,1 0,-1 0,1-1,1 0,-1 0,1 0,1 0,-1-1,1 0,0-1,0 1,1-1,-1-1,1 0,0 0,0 0,5 1,3-4,0 0,0-1,1-1,-1-1,0 0,0-1,-1 0,1-1,-1-1,0-1,0 0,0-1,-1 0,0-2,0 1,-1-2,0 0,-1 0,0-1,7-9,4-2,-2-2,0 0,-2-1,-1-1,-1-1,-1 0,-1-1,-2-1,0 0,-2-1,-2 0,-1-1,-1 0,-1 0,-1-12,2-19,-4-1,-2 1,-3 0,-5-32,6 84,-1-1,1 0,-1 1,-1-1,0 1,-1 0,0 0,-2-3,5 11,0 1,-1 0,1 0,-1-1,0 1,1 0,-1 0,0 1,1-1,-1 0,0 0,0 1,0-1,0 1,0 0,0 0,0-1,1 1,-1 1,0-1,0 0,0 0,0 1,0-1,0 1,0-1,0 1,1 0,-1 0,0 0,1 0,-1 0,0 0,1 0,0 0,-1 1,1-1,-1 0,1 1,0 0,0-1,0 1,0 0,0-1,1 1,-1 0,0 0,0 1,-15 25,1 0,1 1,2 1,1 0,1 1,1 0,2 1,1 0,1 5,0 0,0 0,2 0,2 1,2-1,1 0,2 0,3 9,-4-28,1 0,1-1,1 0,1 0,0-1,1 0,0 0,2 0,0-1,0-1,1 0,1 0,1-1,0 0,13 9,-13-13,0 0,0-1,0-1,1 0,0-1,0 0,1-1,-1-1,1 0,0-1,0-1,2 0,-8-2,0 1,0-2,0 1,-1-1,1 0,0-1,0 0,-1-1,1 1,-1-2,0 1,0-1,0 0,0-1,-1 0,0 0,0-1,0 1,-1-2,0 1,2-3,0-1,-1-1,0 0,-1-1,0 1,-1-1,-1 0,1-1,-2 1,0-1,0 0,-1 0,-1 0,0 0,-1-10,-6-15,6 38,0-1,-1 0,1 0,0 1,0-1,-1 1,1-1,0 0,-1 1,1-1,-1 1,1-1,0 0,-1 1,1-1,-1 1,0 0,1-1,-1 1,1-1,-1 1,0 0,1 0,-1-1,0 1,1 0,-1 0,0 0,1 0,-1-1,0 1,1 0,-1 0,0 1,0-1,1 0,-1 0,0 0,1 0,-1 1,0-1,1 0,-1 0,1 1,-1-1,0 1,1-1,-1 0,1 1,-7 5,1 1,0 0,0 1,0-1,1 1,1 0,-1 0,1 0,0 1,1 0,0 0,1 0,0 0,0 0,0 0,0-1,1 0,-1 0,1 0,1 1,0-1,0 0,0 0,1 0,0 0,1 0,0 0,0 0,0-1,1 1,0 0,1-1,0 0,0 0,0 0,1-1,0 1,0-1,1 0,0 0,0-1,0 0,1 0,4 3,0-3,-1 0,1-1,0-1,0 1,1-2,-1 1,0-2,1 1,-1-2,1 1,0-2,-1 1,1-2,-1 1,1-2,10-3,16-9</inkml:trace>
  <inkml:trace contextRef="#ctx0" brushRef="#br0" timeOffset="10569.25">1338 2431,'23'0,"30"0,31 0,29 2,22 1,13 4,7 4,-24-1</inkml:trace>
  <inkml:trace contextRef="#ctx0" brushRef="#br0" timeOffset="11215.94">2756 2765,'-13'-6,"1"0,-1 1,-1 1,1 0,-1 1,1 0,-1 1,0 1,-4 0,14 0,0 1,0 0,0 1,0-1,0 1,0 0,1-1,-1 2,0-1,0 0,1 1,-1 0,1-1,-1 2,1-1,0 0,0 1,0-1,0 1,0 0,1 0,-1 0,1 0,-1 0,1 1,1-1,-1 1,0-1,1 1,-1 0,1 0,0-1,1 1,-1 0,0 1,1 0,-1 0,1 1,0-1,1 0,-1 0,1 0,0 0,1 0,-1 0,1 0,0-1,0 1,0-1,0 1,1-1,0 0,0 1,0-1,1-1,-1 1,1 0,0-1,0 0,0 0,2 1,4 2,0 0,0-1,1 0,0 0,0-1,0-1,0 0,1 0,-1-1,1-1,3 0,2-1,1 0,0-2,-1 0,1-1,-1-1,0-1,0 0,0-1,-1-1,0 0,0-2,-1 0,0 0,0-1,-1-1,5-5,1-2,-1-1,0-1,-2 0,0-2,-2 0,0 0,-1-2,-2 1,0-2,4-14,0-14,-3 0,-2-1,-2 0,-3-1,-2 0,-3 0,-3-24,2 51,-1 0,-1 0,-1 0,-2 1,-1-1,-1 1,-5-12,12 36,-1 0,1 1,-1-1,0 1,0-1,0 1,0-1,0 1,0 0,-1-1,1 1,-1 0,1 0,-1 0,0 0,0 0,0 0,0 1,0-1,-1 1,1-1,0 1,-1 0,1 0,-1 0,1 0,-1 0,0 1,1-1,-1 1,0 0,1-1,-1 1,0 1,1-1,-1 0,0 1,1-1,-1 1,1 0,-1-1,1 1,-1 1,-4 3,1 2,-1-1,1 1,0 0,1 0,0 0,0 1,0 0,1 0,0 0,-2 8,-9 29,1 0,3 1,1 0,3 1,1 0,3 0,1 11,0-23,1 0,2 0,1 0,1 0,3 0,0-1,2 0,2 0,1-1,2 0,1-1,1-1,2 0,1-1,1-1,18 21,-30-42,1 0,0 0,0-1,0 0,1 0,0-1,0-1,0 1,1-1,0-1,0 0,0 0,0-1,1 0,-1-1,1 0,0-1,0 0,-1-1,1 0,0 0,0-2,0 1,-1-1,1 0,-1-1,1-1,-1 0,1-1,7-6,-2-1,1 0,-2-2,0 0,0 0,-1-2,-1 1,-1-2,0 0,-1 0,-1-1,-1 0,0-1,3-13,-9 56,-3-18,-2 22,2 1,1-1,2 1,0-1,5 13,-7-35,0 0,1 1,0-1,0-1,1 1,0 0,0 0,0-1,1 0,-1 0,1 0,0 0,1 0,-1-1,1 0,0 0,0 0,0-1,1 1,-1-1,1 0,0-1,0 0,0 0,0 0,0 0,4 0,-2-2,0 1,-1-1,1 0,0-1,0 0,0 0,0-1,-1 0,1 0,3-2,29-14</inkml:trace>
  <inkml:trace contextRef="#ctx0" brushRef="#br0" timeOffset="11466.456">3799 2510,'-14'0,"-9"0,-5-2,-2-1,-3-2,4 0</inkml:trace>
  <inkml:trace contextRef="#ctx0" brushRef="#br0" timeOffset="11632.183">2902 2297,'19'-2,"21"-1,25 0,26 0,25 1,22 4,15 5,7 6,-25 1</inkml:trace>
  <inkml:trace contextRef="#ctx0" brushRef="#br0" timeOffset="11968.761">4641 2765,'-301'-83,"297"81,0 1,-1 0,1 0,0 1,-1-1,1 1,-1 0,1 0,-1 0,1 0,0 1,-1 0,1 0,0 0,0 1,-1-1,1 1,0 0,0 0,1 0,-1 1,0-1,1 1,0 0,-1 0,1 0,-1 2,1 1,0 0,0 0,1 0,0 0,0 0,1 0,-1 1,1-1,1 0,-1 1,1-1,0 1,1-1,0 1,0-1,0 0,0 1,1-1,0 0,1 0,-1 0,1-1,0 1,1 0,-1-1,1 0,0 0,0 0,1 0,0-1,-1 0,1 0,1 0,-1 0,1-1,-1 0,1 0,0-1,0 1,0-1,0 0,0-1,3 1,5-3,1-1,-1 0,1 0,-1-2,0 0,0 0,-1-1,1-1,-1 0,0-1,0-1,-1 0,0 0,-1-1,0-1,0 0,-1 0,0-1,-1 0,5-8,-6 8,-1 1,0-1,-1 0,0 0,0-1,-1 1,-1-1,0-1,-1 1,0 0,0-6,-2 17,-1 1,1-1,-1 1,0-1,1 1,-1-1,0 0,0 1,0-1,1 1,-1-1,0 0,0 1,0-1,0 0,0 1,0-1,0 0,0 1,0-1,0 1,0-1,-1 0,1 1,0-1,0 0,-1 1,1-1,0 1,-1-1,1 1,0-1,-1 1,1-1,-1 1,1-1,-1 1,1 0,-1-1,1 1,-1 0,0-1,1 1,-1 0,1 0,-1 0,0-1,1 1,-1 0,0 0,1 0,-1 0,0 0,1 0,-1 0,1 0,-1 0,0 1,0-1,-3 6,0 0,1 1,-1-1,1 1,0 0,1 0,0 0,0 0,0 0,1 1,0-1,0 1,1-1,0 0,0 1,1-1,1 7,1-5,0-1,0 0,0 1,1-1,0-1,1 1,0 0,0-1,1 0,-1 0,2-1,-1 0,1 0,-1 0,2-1,-1 0,3 1,137 64,-41-34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49.68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188 804,'0'16,"0"19,0 19,0 19,0 15,0 11,0 6,0 2,-4-2,-7-7,-8-11,-7-16,0-20</inkml:trace>
  <inkml:trace contextRef="#ctx0" brushRef="#br0" timeOffset="536.04">1 1125,'18'-211,"-17"207,0 1,0-1,1 1,-1-1,1 1,0 0,0 0,0 0,0 0,1 0,-1 1,1-1,0 1,-1-1,1 1,0 0,1 0,-1 0,0 1,0-1,1 1,-1-1,1 1,-1 0,1 1,0-1,-1 1,1-1,0 1,-1 0,1 1,0-1,-1 0,1 1,0 0,0 0,17 3,-1 0,0 2,-1 0,0 1,0 1,0 0,-1 2,0 0,-1 1,0 1,-1 0,0 1,-1 1,0 2,-12-14,1 1,-1 0,0 0,-1 0,1 1,0-1,-1 1,0-1,0 1,0 0,0 0,-1 0,1 0,-1 0,0 0,0 0,-1 1,1-1,-1 0,0 0,0 1,0-1,-1 0,0 0,0 1,0-1,0 0,-5 3,0 0,-1-1,0 0,0 0,0 0,-1-1,0-1,0 1,0-1,0 0,-1-1,1 0,-1 0,0-1,0 0,0-1,0 0,-8 0,10 0,0 0,0 0,0 0,0-1,0 0,0 0,0-1,0 0,0 0,0-1,0 0,1 0,-1-1,-5-2,10 3,1-1,0 1,0-1,0 0,0 1,0-1,0 0,1 1,-1-1,1 0,0 0,-1 0,1 1,1-1,-1 0,0 0,1 0,-1 1,1-1,0 0,0 1,0-1,0 0,1 1,-1 0,1-1,-1 1,1 0,0 0,0-1,0 2,0-1,2-1,147-159,-63 75,-36 32,-3-3,-3-2,-2-2,8-20,-32 48,-2 0,-2-2,-1 0,-1-1,-2 0,-2-1,-2 0,-1-1,-1-7,-5 40,1 0,-2 0,1 0,-1 0,1 0,-2 0,1 0,-1 0,0 0,0 0,0 0,-1 0,0 1,0-1,0 0,-1 1,0 0,0 0,-1 0,1 0,-1 0,0 0,-3-1,5 5,-1 1,0 0,0 0,1 0,-1 1,0-1,0 1,1-1,-1 1,0 0,1 0,-1 0,1 0,-1 1,1-1,-1 1,1-1,0 1,0 0,0 0,0 0,0 0,0 0,1 0,-1 0,1 1,-1-1,1 1,0-1,0 1,0 0,0 0,-10 25,1 0,1 1,1-1,2 2,1-1,1 1,2 0,1 0,2 17,0 6,2 1,2-1,3-1,2 0,2 0,3-1,1 0,3-1,2-1,3-2,14 23,-13-32</inkml:trace>
  <inkml:trace contextRef="#ctx0" brushRef="#br0" timeOffset="954.3">736 523,'75'51,"-2"4,-3 3,-2 3,-3 3,47 60,-98-107,-1 1,-1 1,0 0,-2 0,0 1,-1 1,-1-1,-1 1,-1 1,3 15,-8-36,-1 1,1-1,-1 1,1-1,-1 1,1-1,-1 1,0-1,0 1,0-1,1 1,-2-1,1 1,0-1,0 1,0-1,-1 1,1-1,-1 0,1 1,-1-1,0 1,1-1,-1 0,0 0,0 1,0-1,0 0,0 0,0 0,0 0,0 0,-1 0,1 0,0 0,0-1,-1 1,1 0,-1-1,1 1,0-1,-1 0,1 1,-1-1,1 0,-1 0,0 0,1 0,-1 0,1 0,-1 0,1-1,-1 1,1-1,0 1,-1-1,-6-5,1-1,0 0,1-1,0 1,0-1,0-1,1 1,0-1,1 0,0 0,0 0,1-1,0 1,1-1,0 1,1-1,-1-5,0 6,0-1,0 0,1-1,1 1,-1 0,2 0,-1 0,1 0,1 0,0 0,0 0,1 0,1 1,-1-1,1 1,1 0,0 0,0 1,1-1,0 1,0 0,1 1,0-1,0 1,1 1,0-1,3-1,15-2,1 0,-1 2,2 0,-1 2,1 1,0 2,0 0,0 2,0 1,0 2,11 1,-37-2,69 1,-1 4,0 3,0 2,40 15,-69-13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5:58.47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1260 977,'3'-55,"3"1,3 1,1-1,13-32,-20 73,71-215,-63 204,-11 24,0 0,-1 0,1 1,0-1,0 0,0 1,0-1,0 0,0 1,1-1,-1 0,0 1,0-1,0 0,0 1,0-1,0 0,0 0,1 1,-1-1,0 0,0 1,0-1,1 0,-1 0,0 0,0 1,1-1,-1 0,0 0,0 0,1 0,-1 1,0-1,1 0,-1 0,0 0,1 0,-1 0,0 0,1 0,-1 0,0 0,1 0,-1 0,0 0,1 0,-1 0,0 0,0 0,1 0,-1-1,0 1,-2 222,-4-109,5-5,4 1,6-2,4 1,20 72,-21-130</inkml:trace>
  <inkml:trace contextRef="#ctx0" brushRef="#br0" timeOffset="450.448">2262 896,'-7'6,"-1"0,1 0,0 1,1 0,0 1,0-1,0 1,1 0,0 0,1 1,0 0,0-1,1 1,0 1,1-1,-1 0,2 1,0-1,0 1,0-1,1 1,1 0,0-1,0 1,0-1,2 0,-1 1,1-1,0 0,1 0,2 3,-1-2,0 0,1 0,1-1,-1 0,1-1,1 1,0-1,0-1,0 1,1-1,0-1,0 0,1 0,0-1,0 0,0-1,1 0,-1 0,1-1,0-1,0 1,0-2,0 0,0 0,1-1,-1 0,0-1,0-1,0 1,0-2,0 1,0-2,-1 1,1-1,6-5,-3-3,0 0,-1-1,0 0,-1-1,-1-1,0 0,-1 0,-1-1,0 0,-1-1,-1 0,0 0,-2 0,0-1,0 0,-2 0,0 0,-2-1,0 1,0 0,-2-3,2 8,-1 0,0 0,0 0,-2 0,1 0,-2 0,0 0,0 0,-1 1,-1-1,0 1,0 1,-1-1,-1 1,0 0,-1 0,0 1,0 0,-1 0,-8-6,5 8,-1 0,0 1,-1 1,1 0,-1 1,-1 0,1 1,0 1,-1 0,0 1,0 1,0 0,0 1,-14 2,-8 1,-1 3,0 0,1 3,0 1,-10 6,-15 8,0 3,-42 26,7 2</inkml:trace>
  <inkml:trace contextRef="#ctx0" brushRef="#br0" timeOffset="1580.062">3038 0,'5'23,"10"19,12 15,12 13,10 7,0 5,-9-1,-10-14</inkml:trace>
  <inkml:trace contextRef="#ctx0" brushRef="#br0" timeOffset="2512.59">2276 722,'-9'-1,"0"-2,0 0,0 1,0 1,-1-1,1 2,0-1,-1 1,1 1,-1-1,1 2,0-1,-1 1,1 1,0-1,0 2,1-1,-1 1,1 1,-1-1,1 1,1 1,-7 5,5 3,1 0,0 1,1 0,1 1,0 0,1 0,1 0,0 0,2 1,0-1,0 1,2 0,0-1,0 1,2 2,-1-6,0-1,0 0,1 1,1-1,0 0,0 0,2 0,-1 0,1-1,1 0,0 0,1 0,0-1,0 0,1 0,1-1,-1 0,2 0,-1-1,1 0,0-1,1 0,-1-1,1 0,1 0,-1-1,1-1,9 3,-2-4,0 0,0-1,0 0,1-2,-1 0,0-2,0 0,0-1,0-1,4-1,-13 1,0 1,0-1,0-1,0 0,-1 0,1-1,-1 0,-1 0,1-1,-1-1,-1 1,1-1,-1 0,0-1,-1 0,0 0,-1 0,4-8,0-4,-1-1,-1-1,-1 1,-1-1,-1 0,-1-1,-1 1,-1 0,0-1,-2 1,-1 0,-2-1,-4-18,5 32,0 0,-1 0,-1 1,1 0,-1 0,-1 0,0 1,0 0,-1 0,0 0,0 1,0 0,-1 0,0 1,-1 0,0 0,0 1,0 0,0 1,0 0,-1 0,-6-1,-1 1,-1 0,1 0,-1 2,0 0,1 1,-1 1,0 0,0 2,1 0,-1 1,1 1,-15 4,14-1,0 0,0 1,1 1,0 1,0 0,1 2,1-1,0 2,0 0,-3 5,9-9,1 0,1 1,-1 0,2 0,-1 1,1 0,1 0,0 0,0 0,1 1,1 0,0 0,1 0,0 0,0 0,1 11,3-12,-1 0,2 0,-1 0,1 0,1-1,0 0,1 0,0 0,0 0,1-1,0 1,1-2,0 1,0-1,1 0,0 0,3 2,41 33</inkml:trace>
  <inkml:trace contextRef="#ctx0" brushRef="#br0" timeOffset="3112.261">2584 776,'-16'-12,"1"1,-1 1,-1 0,0 1,0 1,0 1,-1 0,-1 2,1 0,-1 1,1 0,-1 2,0 0,0 1,0 1,0 1,0 1,-4 1,9 0,1 0,0 1,0 1,0 1,1-1,-1 2,2 0,-1 0,1 1,0 0,0 1,1 1,0-1,1 2,0-1,1 1,0 0,1 1,0 0,0 0,2 1,-1-1,2 1,-1 1,2-1,0 0,1 1,0 0,1-1,0 1,1 0,1 0,0-1,1 1,0 0,1-1,1 0,2 8,4-4,-1 0,2-1,0 0,1 0,1-1,0-1,1 0,1 0,0-2,0 0,1-1,1 0,0-2,0 0,1 0,0-2,1 0,0-1,0-1,0-1,0-1,1 0,-1-2,12 0,-19 0,1-2,-1 0,0 0,0-1,0 0,0-1,0-1,0 0,-1 0,1-2,-1 1,0-1,-1 0,0-1,0-1,0 1,-1-2,0 1,-1-1,1-1,-2 1,0-1,0 0,0-1,1-4,2-8,-1-1,-1 0,0 0,-2-1,-1 0,-1 0,-2 0,0 0,-1-1,-2 1,-1-11,1 25,0 0,0 0,-1 0,-1 0,0 0,0 0,-1 1,0-1,-1 1,0 0,-1 0,0 1,0 0,-1 0,0 0,-1 1,0 0,0 1,-1-1,0 2,0-1,-2 0,-3 1,-1 0,1 1,-1 1,0 0,0 1,-1 0,1 2,-1 0,1 0,0 2,-1 0,1 0,-1 1,1 1,-14 5,3 0,1 1,0 1,1 1,0 1,0 1,1 1,1 1,-17 16,17-12,2 2,-1 1,2 0,1 2,1 0,1 1,1 0,-9 24,-6 22</inkml:trace>
  <inkml:trace contextRef="#ctx0" brushRef="#br0" timeOffset="-311.711">592 936,'22'-115,"5"0,4 2,40-91,-45 158,-19 51,-4 69,-48 273,30-180,8 1,10 83,0-186</inkml:trace>
  <inkml:trace contextRef="#ctx0" brushRef="#br0" timeOffset="899.761">4 67,'-3'21,"3"20,4 16,10 13,8 8,10 2,8-6,-2-15</inkml:trace>
  <inkml:trace contextRef="#ctx0" brushRef="#br0" timeOffset="4639.281">845 562,'0'0,"0"-1,0 0,-1 0,1 1,0-1,-1 0,1 1,-1-1,1 1,-1-1,1 0,-1 1,0-1,1 1,-1-1,0 1,1 0,-1-1,0 1,1 0,-1-1,0 1,0 0,1 0,-1 0,0 0,0 0,0-1,1 1,-1 1,0-1,0 0,0 0,1 0,-1 0,0 0,0 1,1-1,-1 0,0 1,1-1,-1 1,0-1,1 1,-1-1,0 1,1-1,-1 1,1-1,-1 1,1 0,0-1,-1 1,1 0,-1-1,1 1,0 0,0 0,-131 134,89-88,-122 133,152-167,20-37,80-122,-5-3,13-49,-76 156,-19 56,-80 262,64-182,4 0,3 0,6 82,2-138,-1-23,0-1,0 1,-1-1,-1 0,-1 1,0-1,-5 13,7-22,-1 0,1 1,-1-1,0 0,0-1,-1 1,0 0,1-1,-1 0,-1 0,1 0,-1 0,1-1,-1 0,0 0,0 0,0 0,-1-1,1 0,-1 0,0 0,-7-2,21-4,97-8,1 4,93 6,-190 2,-76 8,-125-2,399-11,-171-1</inkml:trace>
  <inkml:trace contextRef="#ctx0" brushRef="#br0" timeOffset="5645.915">1273 548,'1'1,"0"1,0-1,0 0,0 0,-1 1,1-1,0 1,-1-1,1 1,-1-1,1 1,-1-1,0 1,0-1,0 1,0-1,0 1,0-1,0 1,0 0,0-1,-1 1,1-1,-6 20,0-1,-1 0,0-1,-2 0,-1 0,0 0,-1-2,-4 4,10-12,-110 169,134-207,114-207,-68 75,-57 142,-7 19,0 0,-1 0,1 1,0-1,-1 0,1 0,-1 0,1 0,0 1,-1-1,1 0,-1 1,1-1,-1 0,1 1,-1-1,1 0,-1 1,1-1,-1 1,0-1,1 1,-1-1,0 1,1-1,-1 1,0 0,0-1,0 1,1-1,-1 1,0 0,0-1,0 1,0 0,0-1,0 1,0-1,0 1,0 0,0-1,-1 1,1-1,0 1,0 0,-1-1,1 1,0-1,0 1,-1-1,1 1,-1-1,1 1,0 0,-2 95,-4 1,-6 11,-5 59,2 254,15-419,1-1,-1 1,0 0,0-1,0 1,0-1,0 1,0-1,0 1,-1-1,1 1,0 0,-1-1,0 0,1 1,-1-1,0 1,1-1,-1 0,0 1,0-1,0 0,0 0,-1 0,1 0,0 0,0 0,-1 0,1 0,0 0,-1-1,1 1,-1-1,1 1,-1-1,1 1,-1-1,1 0,-1 0,1 1,-1-1,0 0,0-1,-8-3,-1-1,1 0,0-1,0 0,1 0,0-1,0 0,0-1,1 0,0 0,1-1,0 0,7 9,-1-1,1 1,-1 0,1-1,0 1,-1 0,1-1,0 1,-1 0,1-1,0 1,0-1,-1 1,1-1,0 1,0 0,0-1,-1 1,1-1,0 1,0-1,0 1,0-1,0 1,0-1,0 1,0-1,0 1,1-1,-1 1,0-1,0 1,0-1,0 1,1 0,-1-1,0 1,0-1,1 1,-1 0,0-1,1 1,-1 0,0-1,1 1,-1 0,1-1,-1 1,0 0,1 0,-1 0,1-1,-1 1,1 0,31-4,-28 4,332 16,-282-9,-86 0,-111 7,139-7,21-3,129-1,-109-3</inkml:trace>
  <inkml:trace contextRef="#ctx0" brushRef="#br0" timeOffset="5936.601">1354 1458,'4'0,"7"0,7 0,9 0,5 0,0 0,-3 0,-11 0,-13 0,-14 0,-13 0,-5 0,1 0,3 0</inkml:trace>
  <inkml:trace contextRef="#ctx0" brushRef="#br0" timeOffset="6468.74">2329 668,'-7'-4,"-1"0,0 0,0 0,0 1,0 0,0 1,-1-1,1 2,-1-1,0 1,1 1,-1-1,0 1,1 1,-1 0,0 0,1 1,-1 0,1 0,0 1,0 0,0 0,0 1,0 0,-6 5,1-1,0 1,1 1,0 0,1 1,0 0,1 0,0 1,0 1,1 0,1 0,1 0,0 1,0 1,0 2,3-7,1 0,0 1,1-1,0 1,0 0,1-1,0 1,1 0,1 0,-1-1,2 1,0 0,0-1,0 1,2-1,-1 0,1 0,1 0,0 0,0-1,1 1,0-2,0 1,1-1,0 0,1 0,0 0,0-1,1 0,4 1,0 0,1-1,-1 0,1-2,0 1,1-2,0 0,-1 0,1-1,0-1,0-1,1 0,-1-1,0-1,0 0,5-2,-8 2,-1-1,0-1,0 0,0 0,0-1,0-1,-1 0,0 0,0-1,0 0,-1-1,0 0,0 0,-1-1,0 0,0-1,-1 0,0 0,0-1,-1 1,4-9,-5 7,-1-1,0 1,0-1,-1 0,-1 0,0 0,-1 0,0 0,0-1,-2 1,1 0,-2 0,-1-8,2 13,-1 0,0 0,-1 0,0 1,0-1,0 0,0 1,-1 0,0 0,-1 0,0 0,1 1,-2 0,1 0,0 0,-1 1,0-1,0 1,-1 1,1-1,-1 1,1 0,-5-1,-7 0,-1 0,0 1,0 1,0 1,0 1,0 0,0 2,-5 0,-72 10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07.16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695 99,'-33'3,"1"1,-1 1,1 1,1 2,-1 2,1 0,1 2,0 2,1 0,0 2,1 1,1 2,1 0,0 2,2 0,0 2,1 2,2-3,2 0,1 2,1 0,1 0,1 2,1 0,1 1,1 0,2 2,5-17,1 0,1 0,0 1,1-1,1 1,0 0,0-1,1 1,1 0,0 0,1-1,0 1,1-1,0 1,1-1,0 0,1 0,1-1,0 0,0 0,8 10,0-7,1 0,0 0,1-2,0 0,1-1,0 0,1-1,0-2,0 1,1-2,0-1,1 0,-1-1,1-1,0-1,0-1,0-1,1-1,-1 0,1-2,44-3</inkml:trace>
  <inkml:trace contextRef="#ctx0" brushRef="#br0" timeOffset="288.229">267 595,'344'-11,"-341"11,88 8,-89-8,1 1,0 0,-1 0,1 0,-1 0,1 0,-1 1,0-1,0 1,1 0,-1-1,0 1,0 0,-1 0,1 0,0 0,-1 1,1-1,-1 0,0 1,1-1,-1 1,-1-1,1 1,0 0,0-1,-1 1,0 0,1-1,-1 1,0 1,-2 12,-1 1,0-1,-1 0,0 0,-2-1,0 1,0-1,-6 7,-13 38,21-52,1-1,-1 1,2 0,-1 0,1 0,1 0,-1 0,2 1,-1-1,1 0,0 1,0-1,1 0,1 0,-1 1,3 6,10 7</inkml:trace>
  <inkml:trace contextRef="#ctx0" brushRef="#br0" timeOffset="1088.601">963 861,'0'-6,"-2"-52,2 1,3-1,3 0,2 1,3 0,10-29,-21 84,0 0,0 0,1 0,-1 0,1 0,0 0,0 0,-1 0,1 0,0 1,1-1,-1 0,0 0,0 1,1-1,-1 1,1 0,-1-1,1 1,0 0,-1 0,1 0,0 0,0 0,0 0,0 0,0 1,0-1,0 1,0-1,0 1,0 0,0 0,0 0,0 0,0 0,0 0,1 1,152 59,-104-42,-28-10,0 0,0 1,-1 2,0 0,5 5,-24-14,0 0,1 1,-1-1,0 1,0 0,0 0,-1 0,1 0,-1 1,0-1,0 1,0-1,0 1,-1 0,1 0,-1 0,0 0,0 0,0 0,-1 0,1 0,-1 0,0 0,0 0,-1 0,1 0,-1 0,0 0,0 0,0 0,-1 2,-38 81,32-73,1 0,0 1,0 0,2 0,0 1,0 0,2-1,0 1,0 4,3-16,0-1,1 0,-1 1,1-1,-1 0,1 0,0 1,0-1,1 0,-1 0,1 0,-1 0,1 0,0-1,0 1,0 0,1-1,-1 0,0 1,1-1,0 0,-1 0,1 0,0-1,0 1,0-1,0 0,0 1,3-1,100 15,-83-16,1 0,0-2,0-1,0 0,-1-2,1-1,-1 0,-1-2,1-1,-1 0,-1-2,0 0,0-2,-1 0,11-10,-25 17,0 1,-1-1,1 0,-1-1,0 1,-1-1,1 0,-2 0,1 0,-1-1,0 1,0-1,-1 0,0 1,0-1,-1 0,0 0,0-1,-1 1,0 6,-1-1,0 1,0-1,1 1,-1 0,-1-1,1 1,0 0,-1 0,1 0,-1 0,1 0,-1 0,0 0,0 1,0-1,0 1,0-1,0 1,0 0,-1 0,1 0,0 0,-1 0,1 0,-1 0,-1 1,-69-6,59 6,1 1,0 1,0 0,0 1,0 1,0 0,-10 4,18-6,1 0,0 0,-1 0,1 1,0 0,0-1,1 1,-1 1,1-1,-1 1,1-1,0 1,0 0,1 0,-1 0,1 0,0 1,0-1,0 0,0 1,1 0,0-1,0 2,1-3,0 0,0 0,0 0,0 0,1 0,-1 1,1-1,0 0,0 0,0-1,0 1,1 0,-1 0,1 0,0-1,-1 1,1-1,0 1,1-1,-1 0,0 0,1 0,-1 0,1 0,-1-1,1 1,0-1,0 0,2 1,4 2,1 0,-1-1,1-1,0 0,0 0,0-1,0 0,8 0,-10-1,1-1,0 0,-1 0,1-1,0 0,-1 0,0-1,1 0,-1-1,-1 1,1-2,0 1,-1-1,0 0,0-1,0 1,-1-1,0-1,0 1,-1-1,1 0,-1 0,-1-1,0 0,0 1,0-1,-1-1,0 1,1-8,0-18,-4 36,-1 5,0 0,-1 1,1-1,0 0,0 0,1 1,0-1,1 0,-1 0,1 1,1-1,-1 0,1 0,0 0,1 0,0 0,0-1,0 1,1-1,0 0,0 0,1 0,-1-1,1 1,1-1,-1 0,1 0,3-2,-1 0,1 0,0 0,-1-1,1-1,1 1,-1-2,0 1,0-1,0-1,0 1,0-1,0-1,0 0,0 0,0-1,-1 0,1-1,-1 1,0-2,0 1,0-1,-1 0,6-5,17-14</inkml:trace>
  <inkml:trace contextRef="#ctx0" brushRef="#br0" timeOffset="1507.942">2379 367,'1'-2,"-1"0,0 0,1 0,-1 0,1 1,0-1,-1 0,1 0,0 0,0 0,0 1,0-1,1 1,-1-1,0 1,1-1,-1 1,1-1,-1 1,1 0,0 0,-1 0,1 0,0 0,0 1,0-1,0 0,0 1,0-1,0 1,0 0,0 0,0 0,0 0,0 0,0 0,0 0,0 0,0 1,-1-1,2 1,1-1,76-2,-63 4,0-1,-1-1,1-1,0 0,-1-1,1-1,-1 0,1-1,-1-1,-1-1,1 0,-1-1,0-1,13-8,-21 8,0-1,-1 0,0 0,0 0,-1-1,0 1,-1-2,0 1,-1 0,0-1,0 1,-1-1,-1 0,0 1,0-1,-1 0,0 0,-1 0,0 0,-3-6,5 15,-1 0,0 0,0 1,0-1,0 0,-1 0,1 1,0-1,-1 0,1 0,-1 1,0-1,1 1,-1-1,0 0,0 1,0 0,0-1,0 1,0-1,-1 1,1 0,0 0,-1 0,1 0,-1 0,1 0,-1 0,1 0,-1 1,0-1,1 1,-1-1,0 1,0-1,0 1,-2 2,1 0,-1 0,1 0,-1 1,1-1,0 1,0 0,0 0,0 0,1 0,-1 1,1-1,0 0,-2 4,-19 35,2 2,1 0,3 1,1 1,-6 34,-9 36,5 1,5 1,5 1,6 1,4 0,9 73,3-115,-2-41,-1-1,-2 0,-2 1,-2 8,-3-13</inkml:trace>
  <inkml:trace contextRef="#ctx0" brushRef="#br0" timeOffset="1760.157">2246 1048,'0'-6,"5"-6,12-2,20-1,21 0,20 0,11-2,10-1,1 2,-2 0,-19 3</inkml:trace>
  <inkml:trace contextRef="#ctx0" brushRef="#br0" timeOffset="1924.31">3235 808,'3'0,"0"2,-1 3,1 4,-2-1</inkml:trace>
  <inkml:trace contextRef="#ctx0" brushRef="#br0" timeOffset="3204.083">107 1810,'2'21,"1"20,-2 17,-2 12,-2 8,-2 2,1-2,6-2,6-7,7-9,10-12,10-12,7-12,9-13,5-14,-4-12,-9-3</inkml:trace>
  <inkml:trace contextRef="#ctx0" brushRef="#br0" timeOffset="3462.009">27 2185,'25'2,"22"1,18 0,15 0,7-4,1-3,-9-6,-15-6,-18 1</inkml:trace>
  <inkml:trace contextRef="#ctx0" brushRef="#br0" timeOffset="3702.809">80 1731,'16'-7,"21"-2,25 0,24 2,23 2,14 4,5 7,-18 2</inkml:trace>
  <inkml:trace contextRef="#ctx0" brushRef="#br0" timeOffset="4257.687">1070 2239,'1'-3,"1"1,-1-1,0 0,0 0,0 0,0 0,0 0,0 0,-1 0,0 0,0 0,1 0,-2 0,1 0,0 0,-1 0,1 0,-1 0,0 0,0 0,0 1,0-1,-1 0,1 0,-1 1,1-1,-1 1,0-1,0 1,0 0,0 0,-1 0,1 0,-1 0,1 1,-1-1,1 1,-1-1,0 1,0 0,0 0,0 0,0 0,-4 3,0 1,1 0,-1 0,1 0,0 0,0 1,0 0,0 0,1 1,-1 0,1 0,0 0,1 1,-1-1,1 1,0 0,1 0,-1 0,1 1,0 0,1-1,0 1,0 0,0 0,1 0,-1 6,1-7,0 1,0-1,0 0,1 1,0-1,0 1,1-1,0 0,0 1,0-1,1 0,-1 0,2 0,-1 0,1 0,0 0,0-1,0 1,1-1,0 0,0 0,0 0,1 0,-1-1,1 0,0 0,0 0,2 0,7 2,0 0,0-1,0 0,0-1,1-1,0 0,-1-2,1 1,0-2,0 0,0 0,0-1,0-1,-1-1,1 0,-1-1,0-1,0 0,0 0,0-2,-1 0,0 0,0-1,-1-1,0 0,3-4,-8 7,1-1,-1-1,0 0,-1 0,0 0,0 0,-1-1,0 0,-1 0,0-1,0 1,-1-1,0 0,-1 0,0 0,0 0,-1 0,0-2,-1 12,-1 0,1 0,0 0,0 1,0-1,-1 0,1 0,0 0,0 0,0 0,-1 0,1 0,0 0,0 0,-1 0,1 0,0 0,0 0,0 0,-1 0,1 0,0 0,0 0,0 0,-1 0,1-1,0 1,0 0,0 0,-1 0,1 0,0 0,0-1,0 1,0 0,0 0,-1 0,1 0,0-1,0 1,0 0,0 0,0 0,0-1,0 1,0 0,0 0,0 0,0-1,0 1,0 0,0 0,0-1,0 1,0 0,0 0,0 0,0-1,0 1,-9 17,6-6,0-1,0 1,1 0,1 0,0 0,0-1,1 1,0 0,2 6,-2-13,1 0,0 0,0 0,0 0,0-1,0 1,1 0,0-1,0 1,0-1,0 0,0 0,1 0,0 0,-1 0,1 0,0-1,0 1,0-1,1 0,-1 0,1 0,-1 0,1-1,-1 1,1-1,0 0,0 0,6 0,0 0,0-1,0 0,0 0,0-1,0-1,0 0,0 0,-1-1,1 0,-1 0,0-1,0-1,0 1,0-2,-1 1,1-1,-1 0,-1-1,0 0,0 0,0 0,0-1,-1 0,-1 0,1-1,-1 0,-1 0,0 0,0 0,-1-1,0 1,0-1,-1 0,0-6,-7-15,5 30,-1 1,1-1,-1 1,1 0,0-1,-1 1,1 0,-1 0,1-1,-1 1,1 0,-1 0,1-1,-1 1,1 0,-1 0,0 0,1 0,-1 0,1 0,-1 0,1 0,-1 0,1 0,-1 0,1 0,-1 1,0-1,1 0,-1 0,1 0,-1 1,1-1,0 0,-1 1,1-1,-1 0,1 1,-1-1,1 1,0-1,-1 1,1-1,0 1,0-1,-1 1,1-1,0 1,0-1,0 1,0-1,-1 1,-1 2,0 0,0 1,0-1,0 1,0-1,1 1,-1 0,1 0,0 0,0 0,1 0,-1 0,1 0,0 0,0 0,0 0,0 0,1-1,0 1,0 0,0 0,0 0,0 0,1-1,0 1,-1 0,2 0,3 4,-1 0,1 0,0-1,1 0,-1 0,1-1,1 0,-1 0,1-1,0 0,2 1,18 6,0-1,0-1,1-1,0-1,0-2,1-1,3-1,50 6</inkml:trace>
  <inkml:trace contextRef="#ctx0" brushRef="#br0" timeOffset="5044.206">2594 2332,'-11'-11,"0"0,-1 1,0 1,-1 0,0 1,0 0,0 1,-1 0,0 1,-1 1,1 0,-1 1,0 0,0 1,-1 1,1 1,0 0,-8 1,18 1,-1 0,1 0,0 1,0 0,0 0,0 0,0 0,1 1,-1 0,1 0,-1 0,1 1,0-1,0 1,1 0,-1 0,1 0,0 1,0-1,0 1,1 0,-1 0,1 0,1 0,-1 0,0 0,1 0,0 0,1 1,-1-1,1 0,0 1,0-1,0 1,1-1,0 0,1 4,0-5,0 0,0 0,1 0,0 0,-1-1,1 1,1-1,-1 1,0-1,1 0,0-1,-1 1,1 0,0-1,1 0,-1 0,0 0,0-1,1 1,-1-1,1 0,-1 0,2-1,6 2,1-1,-1 0,1-1,-1 0,1-1,-1 0,0-1,3-1,-4 0,-1-1,1 0,-1 0,0-1,0-1,0 1,-1-2,0 1,0-1,0-1,-1 1,0-2,-1 1,0-1,0 0,2-5,-8 14,-1 1,1-1,0 0,-1 0,1 1,-1-1,1 1,0-1,-1 0,1 1,-1-1,1 1,-1-1,1 1,-1-1,0 1,1 0,-1-1,0 1,1-1,-1 1,0 0,1-1,-1 1,0 0,0-1,0 1,0 0,0 0,0-1,0 1,0 0,0-1,0 1,0 0,0-1,-1 1,1 0,0-1,0 1,-1 0,1-1,-1 1,1-1,0 1,-1-1,1 1,-1 0,1 5,-1-3,1 0,0 1,0-1,1 0,-1 0,1 1,0-1,-1 0,1 0,1 1,-1-1,0 0,1 0,0-1,-1 1,1 0,0 0,0-1,1 1,-1-1,1 0,-1 0,1 0,0 0,-1 0,1 0,0-1,0 0,0 1,0-1,1 0,-1 0,0-1,1 1,5-1,0 0,0 0,0-1,-1 0,1-1,0 0,-1 0,1-1,-1 0,0 0,0-1,0 0,0 0,-1-1,0 0,0-1,0 1,0-1,-1-1,0 1,0-1,-1 0,0 0,0-1,-1 0,0 1,0-2,-1 1,0 0,1-4,11-39,-1 1,-3-2,2-31,-5 29,22-145,-4-69,-31 170,5 97,-1 0,1 0,0 1,0-1,-1 0,1 0,-1 0,1 1,0-1,-1 0,1 1,-1-1,0 1,1-1,-1 0,0 1,1-1,-1 1,0-1,1 1,-1 0,0-1,0 1,0 0,1 0,-1-1,0 1,0 0,0 0,1 0,-1 0,0 0,0 0,0 0,0 0,1 1,-1-1,0 0,0 0,0 1,1-1,-1 0,0 1,0-1,1 1,-1-1,0 1,1-1,-1 1,1-1,-1 1,0 0,1-1,-1 1,1 0,-9 11,0 0,1 1,0-1,1 2,0-1,2 1,-1 0,2 0,0 0,0 1,1 0,3-12,-13 47,3 1,1 0,3 1,3-1,1 1,3 0,2 0,2-1,3 1,2-1,4 6,-8-37,1 1,1-1,0-1,2 1,0-2,1 1,12 13,-19-26,0-1,1 0,-1 0,1-1,0 1,1-1,-1 0,1 0,-1-1,1 0,0 0,0 0,1-1,-1 1,0-2,1 1,0-1,-1 0,1 0,0-1,-1 1,1-2,0 1,-1-1,1 0,5-1,1-4,1 0,-1-1,0-1,-1 1,0-2,0 0,-1-1,0 0,-1 0,0-1,0 0,-1-1,-1 0,1-2,5-2,-6 18,-12 17,4-17,-5 16,3-13,-1 1,1-1,0 1,1-1,-1 1,1 0,0 0,1 0,-1 0,1 0,0 0,1 0,0 0,-1 0,2-1,-1 1,1 0,0 0,0-1,0 1,1-1,0 0,0 0,0 0,1 0,0-1,3 4,0-4,0-1,0 0,0-1,0 1,0-2,1 1,-1-1,1 0,-1 0,1-1,0 0,-1 0,1-1,-1 0,1 0,35-6</inkml:trace>
  <inkml:trace contextRef="#ctx0" brushRef="#br0" timeOffset="5293.539">3570 2091,'-14'-4,"-11"-4,-8-1,-6-1,0 1,0 3,1-1,1-1,6 1</inkml:trace>
  <inkml:trace contextRef="#ctx0" brushRef="#br0" timeOffset="5476.053">2834 1797,'16'-2,"21"-1,23 0,21 3,17 1,13 6,8 3,-1 3,-20-2</inkml:trace>
  <inkml:trace contextRef="#ctx0" brushRef="#br0" timeOffset="5726.376">3903 2091,'-2'14,"-3"13,-1 10,1 6,1 4,1 3,4-4,6-3,4-8,5-8,1-7,1-13,-2-7</inkml:trace>
  <inkml:trace contextRef="#ctx0" brushRef="#br0" timeOffset="5727.376">3997 1623,'-2'-6,"6"-1,9 4,2 2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09.76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0,'22'257,"-8"-141,6 205,-18-309,2-25,0 2,1-6,1 0,1 1,1-1,1 1,0 1,0 0,2 0,0 0,1 2,0-1,1 2,0 0,1 0,0 1,1 1,1 0,-1 1,7-2,-18 10,0 0,-1 0,1 0,0 1,0-1,1 1,-1 0,0 0,0 0,0 1,0-1,0 1,0 0,0 0,-1 1,1-1,0 1,-1 0,1 0,-1 0,1 0,-1 0,0 1,0 0,0-1,0 1,0 0,-1 1,1-1,-1 0,0 1,0-1,0 1,-1 0,1 0,-1-1,0 1,0 0,0 0,0 2,0 1,0 0,-1 0,0-1,0 1,0 0,-1 0,0-1,0 1,0 0,-1-1,0 1,-1-1,1 0,-1 1,0-1,-1-1,1 1,-1 0,0-1,-1 0,1 0,-1 0,-5 4,1-2,0 0,-1 0,0-1,0 0,0-1,-1 0,1 0,-1-1,0-1,-1 0,1 0,-1-1,-6 0,16-1,0-1,0 1,0-1,0 0,0 0,0 1,0-1,0-1,0 1,0 0,0 0,0-1,0 1,1-1,-1 0,0 1,0-1,0 0,1 0,-1 0,0 0,1 0,-1-1,1 1,-1 0,1-1,0 1,0-1,0 0,0 1,0-1,0 0,0 1,0-1,0 0,1 0,-1-2,2-19</inkml:trace>
  <inkml:trace contextRef="#ctx0" brushRef="#br0" timeOffset="253.691">695 40,'9'6,"8"17,5 18,6 17,3 16,-2 12,-6 11,-7 4,-14 3,-18 0,-19-4,-13-10,1-20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16.99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0 269,'1'-25,"1"0,0 1,2-1,1 1,1 0,1 0,1 1,9-16,1 10,-18 28,1 1,-1-1,0 1,0 0,1-1,-1 1,0 0,1-1,-1 1,1 0,-1-1,0 1,1 0,-1 0,1-1,-1 1,1 0,-1 0,0 0,1 0,-1 0,1 0,-1 0,1 0,-1 0,1 0,-1 0,1 0,-1 0,1 0,-1 0,1 0,-1 0,0 1,1-1,-1 0,1 0,-1 0,0 1,1-1,-1 0,1 1,-1-1,0 0,1 1,-1-1,0 0,0 1,1-1,-1 1,0-1,0 1,0-1,1 1,-1-1,0 0,0 1,0-1,0 1,0-1,0 1,0-1,0 1,0-1,0 1,0 96,-3-67,-1 58,3-50,-1-1,-2 1,-1 0,-3 4,0-13</inkml:trace>
  <inkml:trace contextRef="#ctx0" brushRef="#br0" timeOffset="249.455">0 455,'21'-4,"13"-2,10-2,6 0,5-1,-8 2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06.48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366 578,'-2'-7,"-1"0,0 0,0 0,-1 0,1 1,-1-1,-1 1,0 0,1 0,-2 0,1 1,-1 0,0 0,0 0,0 1,0 0,-1 0,0 1,0-1,0 1,0 1,0-1,-1 2,1-1,-1 1,1 0,-1 0,1 1,-1 0,0 0,1 1,-1 0,1 0,-1 1,1 0,-1 0,1 1,0 0,0 0,0 0,-1 3,-1 0,1 1,0-1,0 2,1-1,0 1,0 1,1-1,0 1,1 0,0 0,0 1,1-1,0 1,1 0,0 0,0 0,0 10,2-15,0 1,0-1,1 1,0-1,0 1,0 0,1-1,0 1,0-1,0 1,1-1,0 0,0 1,0-1,0 0,1 0,0-1,0 1,0 0,1-1,0 0,-1 0,2 0,-1 0,0-1,1 1,-1-1,1 0,0-1,0 1,0-1,0 0,4 1,1-1,-1 0,1-1,-1 0,1 0,0-1,-1 0,1-1,-1 0,1 0,-1-1,1-1,-1 1,0-2,0 1,0-1,-1 0,1-1,-1 0,0 0,0-1,-1 0,0-1,0 1,0-1,-1-1,0 1,0-1,-1 0,0 0,0-1,-1 1,0-1,-1 0,0 0,0-1,-1 1,0 0,0-5,2-49,-10 50,-3 33,4 2,1 0,1-1,1 1,1 0,1 0,1 0,1 0,0 0,2 0,1-1,3 9,-7-25,0 0,1 0,0 0,0 0,1 0,-1-1,1 1,0-1,0 0,0 0,1 0,-1 0,1-1,0 1,0-1,0 0,1 0,-1 0,1-1,-1 0,1 0,0 0,0 0,0-1,0 0,0 0,1 0,-1 0,0-1,0 0,5 0,25-9</inkml:trace>
  <inkml:trace contextRef="#ctx0" brushRef="#br0" timeOffset="249.85">740 217,'0'-25,"0"-18,0-7,0-1,2 16,6 22,5 28,4 27,0 24,-2 24,-3 19,-12 17,-12 11,-10 7,-12 3,-6-6,0-11,5-28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7.16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153 1,'9'13,"8"17,3 12,-3 7,-2 8,-10 2,-15 1,-13-3,-16-7,-12-10,-8-11,5-11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9.47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92 1,'-3'20,"-2"19,-3 13,0 10,-1 5,-1 1,-4-7,-4-10,2-12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21.53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 0,'2'0,"-4"0,-1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9.73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25 442,'-2'21,"-3"17,-1 12,1 9,1 1,1-3,4-6,1-11,3-10,3-14,4-14,1-7</inkml:trace>
  <inkml:trace contextRef="#ctx0" brushRef="#br0" timeOffset="246.414">146 108,'-9'4,"1"11,10 12,10 13,4-1</inkml:trace>
  <inkml:trace contextRef="#ctx0" brushRef="#br0" timeOffset="435.101">319 655,'17'-6,"0"0,-1-2,0 0,0-1,-1 0,0-1,0-1,-2 0,1-1,-1-1,-1 0,0-1,-1 0,8-14,-17 25,-1 1,1 0,-1-1,0 1,0-1,0 0,0 1,0-1,-1 0,1 0,-1 1,1-1,-1 0,0 0,0 1,-1-1,1 0,0 0,-1 0,0 1,0-1,0 0,0 1,0-1,0 1,-1-1,1 1,-1 0,1-1,-1 1,0 0,0 0,0 0,0 1,0-1,-1 0,1 1,0-1,-1 1,0 0,1 0,-1 0,-4 0,0 1,0 0,0 0,0 0,0 1,0 0,1 1,-1 0,0 0,1 0,-1 1,1-1,0 2,0-1,0 1,0 0,1 0,-1 0,1 1,0 0,0 0,1 0,0 1,0-1,0 1,0 0,1 0,0 1,1-1,-1 0,1 1,0 0,1 0,-1-1,1 6,0-5,1 1,0-1,0 1,0 0,1-1,0 1,1-1,0 0,0 1,0-1,1 0,0 0,1 0,-1-1,1 1,0-1,1 0,0 0,0 0,0 0,4 2,3 2,1 0,0 0,1-1,-1-1,2-1,-1 0,1 0,0-1,11 2,30 6</inkml:trace>
  <inkml:trace contextRef="#ctx0" brushRef="#br0" timeOffset="868.51">1015 455,'-1'-3,"1"-1,-1 1,0-1,0 1,0 0,-1-1,1 1,-1 0,0 0,0 0,0 0,0 0,0 0,0 1,-1-1,0 1,1-1,-1 1,0 0,0 0,0 0,0 1,-1-1,1 1,0 0,-1-1,1 2,-1-1,1 0,-1 1,1-1,-1 1,1 0,-1 0,0 1,1-1,-1 1,1-1,-1 1,1 0,0 1,-1-1,1 0,-1 2,1-1,0 1,1 0,-1 1,1-1,0 0,0 1,0-1,0 1,1-1,-1 1,1 0,0 0,0 0,0 0,1 0,-1 0,1-1,0 1,0 0,1 0,-1 0,1 2,28 84,91 128,-118-217,-1 1,0-1,0 1,0-1,0 1,0 0,0-1,0 1,-1 0,1 0,-1 0,1 0,-1 0,0-1,0 1,1 0,-1 0,-1 0,1 0,0 0,0 0,-1 0,1 0,-1 0,1-1,-1 1,0 0,0 0,0-1,0 1,0-1,0 1,0 0,-1-1,1 0,-1 1,1-1,-1 0,1 0,-1 0,1 0,-1 0,0 0,0 0,1-1,-1 1,0-1,-5 2,0-1,-1 0,1 0,0-1,0 0,0 0,-1-1,1 0,0 0,0-1,0 0,0 0,1-1,-1 1,1-1,-1-1,1 1,0-1,0 0,0-1,1 0,3 2,1 0,0 0,1-1,-1 1,0-1,1 1,0 0,0-1,0 1,0-1,0 1,1 0,0-1,-1 1,1 0,1-1,-1 1,0 0,1 0,-1 0,1 0,0 0,0 0,0 1,1-1,-1 1,0-1,1 1,0 0,-1 0,1 0,0 0,0 1,0-1,3 0,226-165,-182 129,-2-1,-1-3,7-13,-35 32,-20 23,1 0,0 0,0 0,-1 0,1-1,0 1,0 0,-1 0,1 0,0 0,0 0,-1 0,1-1,0 1,0 0,0 0,0 0,-1 0,1-1,0 1,0 0,0 0,0-1,0 1,0 0,0 0,-1 0,1-1,0 1,0 0,0 0,0-1,0 1,0 0,0 0,0-1,0 1,0 0,0 0,0-1,1 1,-1 0,-9 8,0 0,1 1,0 0,0 1,1 0,1 0,0 0,0 1,1 0,0 0,1 0,0 0,1 1,0 0,1 0,0 3,1-2,1 0,0-1,1 1,0-1,1 1,1-1,0 0,0 0,1 0,1 0,0-1,0 1,1-1,1-1,0 1,0-1,1 0,1-1,-1 0,1 0,1-1,0 0,0 0,0-1,1-1,0 0,0 0,7 1,11 1</inkml:trace>
  <inkml:trace contextRef="#ctx0" brushRef="#br0" timeOffset="1031.356">1523 1,'-7'4,"0"14,4 16,2 3</inkml:trace>
  <inkml:trace contextRef="#ctx0" brushRef="#br0" timeOffset="1647.22">1563 763,'29'-56,"-3"0,-3-1,-2-1,-3-2,-2 1,-3-2,4-50,-16 110,0 1,-1 0,1 0,0 0,0-1,0 1,-1 0,1 0,0 0,0 0,0 1,-1-1,1 0,0 0,0 0,0 1,-1-1,1 0,0 1,0-1,-1 1,1-1,0 1,-1-1,1 1,-1-1,1 1,-1-1,1 1,-1 0,1 0,-1-1,1 1,-1 0,0-1,1 1,-1 0,0 0,0 0,0 0,9 8,76 57,26 27,-108-90,0 0,-1 0,1 0,-1 0,0 0,0 1,0-1,0 1,-1-1,1 1,-1-1,0 1,0 0,0 0,-1 0,1 0,-1 0,0-1,0 1,0 0,-1 0,1 0,-1 0,0 0,0-1,0 1,-1 0,1-1,-2 3,-36 50,-13 32,51-85,0-1,1 1,-1-1,1 1,-1-1,1 1,0-1,0 1,0-1,0 1,0-1,0 1,1-1,0 1,-1-1,1 0,0 1,0-1,0 0,0 1,1-1,-1 0,0 0,1 0,0 0,-1 0,1-1,0 1,0 0,0-1,0 0,0 1,1-1,-1 0,1 0,87 20,-79-19,0-1,1 0,-1 0,0-2,0 1,0-1,0-1,0 0,0-1,0 0,0 0,-1-1,0-1,0 1,0-2,0 1,-1-2,0 1,0-1,0 0,-1-1,-1 0,1 0,-1-1,0 0,-1 0,0-1,-1 1,0-1,0-1,-1 1,0-1,1-5,-5 13,1 1,-1 0,1-1,-1 1,0 0,0-1,0 1,0 0,-1-1,1 1,-1 0,1-1,-1 1,0 0,1 0,-1-1,-1 1,1 0,0 0,0 0,-1 0,1 0,-1 1,0-1,1 0,-1 1,0-1,0 1,0 0,0-1,0 1,0 0,0 0,-1 1,1-1,0 0,0 1,-1-1,1 1,-1 0,1 0,0-1,-1 2,1-1,0 0,-1 0,1 1,0 0,-1-1,-4 2,0 0,1 0,-1 0,0 1,1 0,0 0,-1 1,2 0,-1 0,0 0,1 1,-1-1,1 1,1 1,-1-1,1 1,0 0,0-1,0 2,1-1,0 0,1 1,-1 0,1-1,0 1,1 0,-1 0,1 0,1 0,0 0,0 0,0 0,1 0,-1 0,2 0,-1 0,1 0,0 0,3 4,5 2,1-1,1 0,0-1,0-1,1 0,0 0,1-1,0-1,0-1,1 0,0 0,1-2,-1 0,1 0,0-2,16 2,28 7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7.73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1375,'55'-122,"35"-122,-89 240,17-30,-17 33,-1 0,1 1,-1-1,1 1,-1-1,1 1,0 0,-1-1,1 1,0 0,0-1,-1 1,1 0,0 0,-1-1,1 1,0 0,0 0,0 0,-1 0,1 0,0 0,0 0,-1 0,1 1,0-1,0 0,-1 0,1 1,0-1,-1 0,1 1,0-1,-1 0,1 1,0-1,-1 1,1 0,-1-1,1 1,-1-1,1 1,-1 0,1 0,14 20,0 0,-1 2,-1 0,-1 0,-2 1,3 7,-9-21,2 3,14 60,-20-73,0 0,-1-1,1 1,0 0,0-1,0 1,-1 0,1-1,0 1,0 0,-1 0,1-1,0 1,-1 0,1 0,0 0,-1-1,1 1,0 0,-1 0,1 0,0 0,-1 0,1 0,-1 0,1 0,0 0,-1 0,1 0,-1 0,1 0,0 0,-1 0,1 0,0 0,-1 0,1 0,0 1,-1-1,1 0,0 0,-1 0,1 1,0-1,-1 0,1 0,0 1,0-1,-1 0,1 1,0-1,0 0,0 1,-1-1,1 0,0 1,-1-9,0 0,1 0,0 0,0-1,1 1,0 0,0 0,1 0,0 0,0 1,1-1,0 1,0-1,1 1,4-6,123-251,-106 202,-2 0,-3-2,-3-1,-3 0,-3-1,-2-1,-3 1,-3-24,-3 72,0-1,-1 1,0-1,-2 1,0 0,-1 0,-1 0,-1 0,0 1,-2-1,8 16,-1 0,1 0,-1 0,0 1,1-1,-1 0,0 1,0-1,0 0,0 1,-1-1,1 1,0 0,-1-1,1 1,-1 0,1 0,-1 0,1 0,-1 0,0 0,0 0,1 0,-1 1,0-1,0 1,0 0,0-1,0 1,0 0,0 0,1 0,-1 0,0 0,0 1,0-1,0 1,0-1,0 1,1 0,-1-1,0 1,1 0,-1 0,0 0,1 0,-2 2,-2 3,1 1,0 0,0 0,1 0,0 1,0-1,1 1,0-1,0 1,0 0,1 4,-4 45,3 1,2 0,3-1,2 1,3-1,3 0,1-1,6 8,1 19,60 347,-67-372,-7-51</inkml:trace>
  <inkml:trace contextRef="#ctx0" brushRef="#br0" timeOffset="257.312">241 493,'16'5,"23"5,28 6,26 8,19 5,11 6,1 3,-10 2,-24-6</inkml:trace>
  <inkml:trace contextRef="#ctx0" brushRef="#br0" timeOffset="535.955">989 1054,'-2'2,"0"1,0 0,0 0,1-1,-1 1,0 0,1 0,0 1,0-1,0 0,0 0,0 1,1-1,-1 0,1 1,0-1,0 0,0 1,1-1,-1 0,1 1,0-1,0 0,0 0,0 0,0 0,1 0,-1 0,1 0,0 0,0 0,0-1,0 1,0-1,1 1,-1-1,1 0,0 0,0 0,2 1,2 1,0-1,0 0,1-1,0 0,-1 0,1 0,0-1,0 0,-1-1,1 0,0 0,0 0,0-1,0 0,0-1,-1 0,1 0,-1-1,1 1,-1-2,0 1,0-1,0 0,-1 0,1-1,-1 0,0 0,-1-1,1 1,-1-1,0 0,0-1,-1 1,0-1,0 0,-1 0,0 0,0-1,2-6,-4 9,-1 0,0 1,0-1,0 0,0 0,-1 0,1 1,-1-1,-1 0,1 1,-1-1,1 1,-1-1,-1 1,1 0,0 0,-1 0,0 0,0 0,0 1,-1-1,1 1,-1 0,1 0,-1 0,-3-1,-3-2,1 1,-1 0,-1 1,1 0,-1 0,1 1,-1 1,0 0,0 0,0 1,-2 1,2-1,1 1,0 0,0 0,-1 1,1 1,0 0,0 0,0 1,0 0,1 1,-1 0,1 1,0 0,0 0,0 1,1 0,0 0,0 1,1 0,0 0,0 1,0 0,0 2,6-8,0 1,0 0,0 0,0 0,1-1,-1 1,1 0,0 0,0 0,0 0,0 0,0 0,1 0,-1 0,1-1,0 1,0 0,0 0,0 0,0-1,0 1,1-1,0 1,-1-1,1 0,0 1,0-1,0 0,0 0,1 0,-1-1,0 1,1 0,28 18</inkml:trace>
  <inkml:trace contextRef="#ctx0" brushRef="#br0" timeOffset="1241.718">1324 412,'-15'-4,"0"0,-1 2,1-1,-1 2,0 0,1 1,-1 0,0 2,-3 0,14-1,-1 0,1 0,-1 1,1 0,-1 0,1 0,0 0,0 1,0 0,1 0,-1 0,1 1,-1 0,1 0,0 0,1 0,-1 0,1 1,-1 0,2-1,-1 1,0 0,1 1,0-1,0 0,0 5,0 8,1 1,1 0,1-1,1 1,1-1,0 1,1-1,1 0,1 0,0-1,2 1,0-2,0 1,8 8,251 418,-266-441,-1 0,0-1,0 0,0 0,1 0,-1 1,0-1,0 0,1 0,-1 0,1 0,-1 0,1 0,-1 0,1 0,0 0,0 0,-1 0,1 0,0 0,0 0,0 0,0-1,0 1,0 0,0-1,0 1,0-1,0 1,0-1,1 0,-1 1,0-1,0 0,0 0,0 0,1 0,-1 0,0 0,0 0,0 0,1 0,-1-1,0 1,0 0,0-1,0 1,0-1,1 1,-1-1,0 0,0 1,-1-1,2 0,61-134,-40 87,-3-1,-2 0,-2-2,-2 0,-2-1,-1-14,-9 61,-1 1,0-1,0 0,-1 0,1 0,-1 0,0 0,0-1,-1 1,0 0,0 1,0-1,0 0,-1 0,0 0,0 1,0-1,0 1,-1-1,0 1,0 0,0 0,0 0,0 1,-2-2,4 5,0-1,0 1,0 0,0-1,0 1,0 0,0 0,0 0,0 0,0 0,0 0,0 0,0 0,0 0,0 0,0 1,0-1,0 0,0 1,0-1,0 1,0-1,1 1,-1-1,0 1,0 0,0-1,1 1,-1 0,0 0,1-1,-1 1,1 0,-1 0,1 0,-1 0,1 0,0 0,-1 0,1 0,0 0,0 0,-1 0,1 0,0 0,0 0,0 0,1 0,-1 0,0 0,0 0,0 0,1 0,-1 0,0 0,1-1,-1 1,1 0,-1 0,1 0,0 0,-1-1,1 1,0 0,-1 0,2-1,7 12,2-1,0 0,0 0,1-2,0 1,0-1,1-1,1-1,-1 0,10 4,-19-10,43 22,73 46,-117-66,0 0,0 1,0 0,0 0,0 0,-1 0,0 0,0 0,0 1,0-1,-1 1,0-1,0 1,0-1,0 1,-1 0,0 0,0-1,0 1,0 0,-1 0,0-1,0 1,0-1,0 1,-1-1,-1 5,-1 6,3-11,-1 1,2-1,-1 0,0 0,1 1,0-1,0 0,0 0,0 1,1-1,-1 0,1 0,0 1,1-1,-1 0,1 0,-1 0,1 0,0-1,1 1,-1 0,1-1,0 0,-1 0,2 1,-1-2,0 1,0 0,1-1,2 2,3 1,-1-2,1 1,0-1,0-1,0 0,1 0,-1 0,0-1,1-1,-1 0,1 0,-1-1,1 0,-1 0,0-1,0-1,0 1,0-1,0-1,0 0,-1 0,0 0,0-1,0-1,0 1,-1-1,0-1,0 1,-1-1,1 0,-1-1,-1 1,1-2,3-5,-1-1,0 1,-1-1,0-1,-2 1,0-1,0-3,-6 13,-8 23,2-1,2 1,-1-1,2 1,0 0,1 1,1-1,1 0,0 1,1-1,1 1,1-1,2 10,-4-24,1 0,-1 0,1-1,0 1,0 0,0-1,0 1,0-1,1 1,-1-1,1 0,-1 1,1-1,0 0,0 0,0 0,0 0,0-1,1 1,-1-1,1 1,-1-1,1 0,1 1,14 1</inkml:trace>
  <inkml:trace contextRef="#ctx0" brushRef="#br0" timeOffset="1489.162">2380 426,'5'18,"12"18,4 2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6.21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36 1,'-13'64,"3"0,3 2,2-1,4 25,1 24,6 0,4 0,5-1,5 0,19 49,-35-148,-1 2,1-1,1 0,1 1,0-2,1 1,0-1,9 12,-14-24,-1 0,1 0,0 0,0 0,0 0,0-1,0 1,0-1,1 1,-1-1,0 0,1 0,-1 0,1 0,-1 0,1-1,-1 1,1-1,0 0,-1 1,1-1,0-1,-1 1,1 0,-1 0,1-1,0 0,-1 1,1-1,-1 0,1 0,0-1,75-51,-67 43,105-98,-116 108,0-1,0 1,0 0,0-1,1 1,-1 0,0-1,0 1,1-1,-1 1,0 0,0 0,1-1,-1 1,0 0,1 0,-1-1,0 1,1 0,-1 0,1 0,-1-1,0 1,1 0,-1 0,1 0,-1 0,0 0,1 0,-1 0,1 0,-1 0,0 0,1 0,-1 0,1 0,-1 0,0 0,1 1,-1-1,1 0,-1 0,0 0,1 1,-1-1,0 0,1 0,-1 1,0-1,0 0,1 1,-1-1,0 0,0 1,1-1,-1 0,0 1,0-1,0 1,0-1,0 0,0 1,1-1,-1 1,0-1,0 1,0-1,0 1,-4 32,3-29,-3 18,1-13,1 0,0 0,1 0,-1 0,2 0,-1 0,1 0,1 0,0 1,0-1,1 0,0 0,0-1,1 2,31 14,-15-22</inkml:trace>
  <inkml:trace contextRef="#ctx0" brushRef="#br0" timeOffset="249.912">664 909,'-13'-4,"-10"-4,-5-1,-2-1,-3-3,3 0</inkml:trace>
  <inkml:trace contextRef="#ctx0" brushRef="#br0" timeOffset="514.583">49 576,'16'0,"19"0,21 2,23 5,14 5,12 1,-14-1</inkml:trace>
  <inkml:trace contextRef="#ctx0" brushRef="#br0" timeOffset="515.583">931 963,'-4'13,"-2"15,-2 8,0 5,2 3,2 1,6-4,7-5,7-8,5-8,3-9,-2-7</inkml:trace>
  <inkml:trace contextRef="#ctx0" brushRef="#br0" timeOffset="768.459">1038 482,'-6'22,"3"18,4 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13.68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494 1,'-14'51,"3"1,2 1,1 0,4 0,1 0,4 18,4 74,6-1,13 47,-21-174,-2-1,0 0,2 0,0 0,1 0,0 0,2-1,-1 0,2 0,0 0,1-1,0 0,2 0,-7-11,-1 0,1-1,0 0,1 1,-1-1,0 0,0-1,1 1,-1 0,1-1,0 0,-1 0,1 0,0 0,0-1,-1 0,1 1,0-1,0-1,0 1,0 0,-1-1,1 0,0 0,-1 0,2-1,85-50,-53 22</inkml:trace>
  <inkml:trace contextRef="#ctx0" brushRef="#br0" timeOffset="248.158">0 228,'18'0,"24"4,26 5,26 4,24 5,18 4,7 5,-4 5,-25-4</inkml:trace>
  <inkml:trace contextRef="#ctx0" brushRef="#br0" timeOffset="973.771">909 1043,'5'-26,"0"0,-2 0,-1-1,-1 0,-1 1,-2-1,0 0,-2 1,-1 0,-1 0,-1 0,-1 0,-2 1,-7-14,18 40,-1-1,1 0,0 1,-1-1,1 0,0 0,0 1,-1-1,1 0,0 0,0 0,-1 0,1 0,0 0,0 0,-1 0,1 0,0-1,0 1,-1 0,1 0,0-1,-1 1,1 0,0-1,-1 1,1-1,0 1,-1-1,1 1,-1-1,1 1,-1-1,1 1,-1-1,0 0,1 1,-1-1,0 0,1 0,-1 1,0-1,0 0,1 1,-1-1,0 0,0 0,0 0,0 1,0-1,0 0,-1 0,1 1,0-1,0 0,0 1,-1-1,1 0,0 0,-1 1,1-1,0 0,-1 1,1-1,-1 1,0-1,212 63,-171-51,-17-6,-1 1,1 2,-1 0,-1 1,1 1,12 8,-31-16,-1 0,1 0,-1 0,1 0,-1 0,0 0,0 1,0-1,0 1,-1-1,1 1,0 0,-1 0,0-1,0 1,0 0,0 0,0 0,-1 0,1 1,-1-1,0 0,0 0,0 0,0 0,-1 1,-29 76,18-56,11-21,-27 76,27-76,1 0,-1 0,1 0,0 0,0 0,0 0,1-1,-1 1,1 0,-1 0,1 0,0 0,0 0,0-1,1 1,-1 0,1-1,-1 1,1-1,0 0,0 1,0-1,0 0,0 0,0 0,2 0,10 5,-1-2,1 1,1-2,-1 0,1 0,0-2,-1 0,1 0,0-1,0-1,0-1,0 0,6-2,0 1,0-1,0 0,-1-2,0-1,0 0,0-1,0-2,1-1,-13 6,-1 0,0-1,0 1,0-1,0-1,-1 0,0 0,0 0,0 0,-1-1,0 0,0 0,-1 0,0-1,0 0,-1 1,0-1,0 0,-1-1,0 1,0-3,-2 7,1 0,-1 0,0 0,-1 0,1 0,-1 0,1 0,-1 0,-1 0,1 0,0 0,-1 1,0-1,0 0,0 1,0 0,0-1,-1 1,1 0,-1 0,0 0,0 1,0-1,-1 1,1 0,0 0,-1 0,1 0,-1 0,0 1,0-1,0 1,1 0,-1 0,0 1,0-1,0 1,-4 0,-5 0,1 0,-1 1,0 1,1 0,-1 0,1 1,0 1,0 0,0 1,1 0,-1 1,1 0,1 1,-1 0,1 1,0 0,1 0,0 1,0 0,1 1,-1 0,7-7,-1 0,1 1,0-1,0 1,0-1,1 1,-1 0,1-1,0 1,0 0,0 0,0 0,1 0,-1 0,1 0,0 0,0 0,1 0,-1 0,1 0,0 0,0 0,0 0,1-1,-1 1,1 0,0-1,0 1,0-1,1 0,-1 1,1-1,0 0,-1-1,1 1,1 0,6 3,0-1,0 0,0 0,0-1,1 0,0-1,0 0,0-1,0 0,0-1,0 0,0-1,1 0,-1-1,0 0,0-1,0 0,0-1,0 0,0 0,-1-1,0-1,1 0,7-5,-9 2,0 0,-1 0,0 0,-1-1,1-1,-2 1,1-1,-1 0,-1 0,0-1,0 0,-1 0,-1 0,0 0,0-1,-1 1,-1-1,1 1,-2-1,0-2,1 102,0-82,0 1,0-1,0 0,1 0,0 0,0 0,1 0,0 0,0-1,0 1,0-1,1 0,0 0,0 0,1-1,-1 1,1-1,0 0,0 0,0-1,1 1,-1-1,1 0,0-1,0 1,0-1,0-1,0 1,0-1,1 0,-1 0,0-1,3 0,22-4</inkml:trace>
  <inkml:trace contextRef="#ctx0" brushRef="#br0" timeOffset="1348.337">2205 709,'-7'19,"0"0,1 0,1 1,1 0,1 0,0 0,2 0,0 1,2 13,18 56,-18-88,-1 1,1-1,0 1,1-1,-1 1,0-1,1 0,-1 1,1-1,0 0,0 0,0 0,0-1,0 1,0 0,0-1,1 1,-1-1,0 0,1 0,-1 0,1 0,0 0,-1 0,1-1,0 1,-1-1,1 0,0 0,-1 0,1 0,0 0,5-4,-1 0,0 0,0 0,0-1,0 0,-1-1,1 1,-2-1,1 0,0-1,-1 1,0-1,-1 0,0 0,0-1,0 1,1-7,-4 11,46-112,-58 256,11-138,1 0,0 0,0 1,0-1,0 0,1-1,-1 1,1 0,-1 0,1-1,0 1,0-1,1 1,-1-1,0 0,1 0,-1 0,1 0,0 0,-1 0,1-1,0 0,0 1,0-1,0 0,0-1,1 1,-1 0,0-1,0 0,0 1,1-1,-1-1,0 1,0 0,0-1,1 0,-1 1,0-1,0 0,0-1,0 1,0-1,0 1,21-11</inkml:trace>
  <inkml:trace contextRef="#ctx0" brushRef="#br0" timeOffset="1945.768">2687 735,'0'-2,"0"0,1 0,-1-1,0 1,1 0,0 0,-1 0,1 0,0 0,0 0,0 0,0 0,0 0,1 0,-1 0,1 1,-1-1,1 0,-1 1,1 0,0-1,0 1,0 0,0 0,0 0,0 0,0 0,0 0,0 1,0-1,0 1,1-1,-1 1,0 0,0 0,1 0,-1 0,0 0,0 1,2-1,3 7,0-1,0 1,-1 1,0-1,0 1,-1 0,0 0,0 0,-1 1,0 0,-1 0,0 0,0 0,-1 0,0 1,0 4,4 29,-2 0,-3 0,-1 1,-2-1,-1 0,-3 1,-2-2,-1 1,-2-1,-14 33,20-61,-4 17,0 1,2 0,2 0,-1 17,5-42,1 1,0-1,0 1,1 0,0-1,0 1,0-1,1 0,1 1,-1-1,1 0,0 0,1 0,-1-1,1 1,1-1,-1 0,1 0,0 0,0-1,6 4,-9-6,0 0,1-1,-1 0,1 1,0-1,0 0,0 0,0 0,0-1,0 1,0-1,0 0,1 0,-1 0,0 0,1 0,-1-1,1 1,-1-1,1 0,-1 0,1-1,-1 1,1-1,-1 1,0-1,1 0,-1 0,0-1,1 1,-1-1,0 1,0-1,0 0,-1 0,1-1,0 1,-1 0,1-1,-1 0,0 1,0-1,0 0,1-2,0-12,0-1,-1 1,-1-1,0 0,-1 1,-1-1,-1 0,-1 1,0-1,-1 1,-1 0,-5-12,-18-53,-3 1,-4 1,-4 2,-14-18,37 67,-49-111,64 138,0-1,0 0,1 0,-1 0,1 1,0-1,0 0,0 0,0 0,0 0,0 1,1-1,0 0,-1 0,1 0,0 1,0-1,1 1,-1-1,0 1,1-1,0 1,-1 0,1-1,0 1,0 0,0 0,0 1,1-1,-1 0,1 1,-1-1,1 1,-1 0,3-1,20-7,2 0,-1 2,1 1,1 1,-1 1,0 2,7 0,33-4,101-19,-167 25,0-1,0 1,0 0,0-1,0 1,0 0,0 0,0-1,0 1,0 0,1 0,-1 0,0 0,0 1,0-1,0 0,0 0,0 1,0-1,0 0,0 1,0-1,0 1,0-1,0 1,-1 0,1-1,0 1,0 0,0 0,-1-1,1 1,-1 0,1 0,0 0,-1 0,1 0,-1 0,0 0,1 0,-1 0,0 0,0 0,1 0,-1 0,0 0,0 0,0 0,0 1,-1-1,1 0,0 0,-1 1,5 213,2-191,8-33,-6-7</inkml:trace>
  <inkml:trace contextRef="#ctx0" brushRef="#br0" timeOffset="2114.316">3168 334,'0'0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23.75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1120,'8'-34,"0"0,3 1,0 0,2 1,4-4,9-25,101-236,-125 294,-2 0,1 0,-1 1,1-1,0 1,0-1,0 1,1-1,-1 1,1 0,-1 0,1-1,0 1,-1 0,1 0,0 1,0-1,1 0,-1 1,0-1,1 1,-1 0,0 0,1 0,0 0,-1 0,1 0,-1 1,1-1,0 1,-1 0,1 0,0 0,0 0,1 0,4 7,1 0,-1 0,0 0,-1 1,1 1,-2-1,1 1,-1 0,-1 0,1 1,0 4,1-2,0 0,-1 0,0 0,-1 1,-1 0,0 1,0-1,-2 0,1 1,-2 0,0 13,-2-23,-1 1,0-1,0 0,-1 0,1-1,-1 1,0 0,0-1,0 0,0 0,0 0,-1 0,0 0,1 0,-1-1,0 0,0 0,0 0,-1 0,1-1,0 0,-1 1,1-2,-1 1,1 0,-1-1,1 0,-1 0,1 0,-1-1,1 1,-1-1,-1-1,6 2,0 0,1-1,-1 1,0 0,0-1,0 1,1 0,-1 0,0-1,0 1,0 0,0-1,0 1,0 0,0-1,0 1,0 0,0-1,0 1,0 0,0-1,0 1,0-1,0 1,0 0,0-1,0 1,0 0,-1 0,1-1,0 1,0 0,0-1,-1 1,1 0,0 0,0-1,-1 1,1 0,0 0,0 0,-1-1,1 1,0 0,-1 0,1 0,0 0,-1 0,1 0,0 0,-1 0,1-1,0 1,-1 0,1 0,0 1,-1-1,1 0,0 0,-1 0,1 0,0 0,-1 0,1 0,10-6</inkml:trace>
  <inkml:trace contextRef="#ctx0" brushRef="#br0" timeOffset="1118.25">736 599,'-11'1,"0"0,-1 1,1 1,0 0,0 0,1 1,-1 1,1-1,0 2,0 0,0 0,1 0,0 1,1 1,-1-1,1 1,1 1,-1 0,1 0,1 0,-5 9,8-13,-1-1,2 0,-1 1,0 0,1-1,0 1,0 0,0 0,1 0,0 0,0 1,0-1,0 0,1 0,0 1,0-1,0 0,1 0,0 1,0-1,0 0,1 0,-1 0,1 0,1 0,-1 0,0-1,1 1,0-1,0 0,1 0,-1 0,1 0,0 0,0-1,1 2,7-2,-1-1,0 0,1 0,-1-1,1-1,0 0,-1-1,1 0,-1 0,1-1,-1-1,0 0,0-1,0 0,0 0,0-1,-1 0,0-1,4-3,18-13,-1-1,0-1,-2-2,-1-1,-1-1,-2-1,0-1,-2-2,-2 0,0-1,-3-1,-1-1,-1-1,-2 0,-1-1,1-14,-5 21,-1 1,-2-2,-1 1,-2-1,-1 1,-1-1,-3-27,3 55,-1 1,0 0,0-1,0 1,0-1,-1 1,1 0,0-1,-1 1,0-1,1 1,-1 0,0 0,0-1,-1 1,1 0,0 0,-1 0,1 0,-1 1,0-1,1 0,-1 1,0-1,0 1,0-1,0 1,0 0,0 0,-1 0,1 0,0 0,-1 1,1-1,0 0,-1 1,1 0,-1 0,1 0,-1 0,1 0,0 0,-1 1,1-1,-1 1,1-1,0 1,0 0,-3 1,-4 7,-1 0,1 1,1 0,0 0,0 1,1 0,0 1,1-1,0 1,1 1,1-1,0 1,0-1,1 1,1 0,-1 11,-1 20,1-1,2 1,3 0,1 0,2-1,2 0,1 0,3 0,2-1,1-1,2 0,2-1,1-1,3-1,1-1,9 10,-24-35,-5-6,0-1,1 0,-1 0,1 0,0 0,0-1,1 1,0-1,-1 0,1-1,1 1,1 0,-5-4,0 0,-1-1,1 1,-1-1,1 1,-1-1,1 0,-1 1,1-1,-1 0,0 0,1 0,-1 0,0 0,0-1,0 1,0 0,0 0,0-1,0 1,0-1,0 1,-1-1,1 1,-1-1,1 1,-1-1,0 0,1 1,-1-1,0 0,2-2,15-49,-13 37,0 0,2 0,0 1,1 0,0 0,1 0,1 1,6-8,-15 21,1 0,-1 0,1 0,-1 0,1 0,-1 1,1-1,0 0,0 0,-1 0,1 1,0-1,0 0,0 1,0-1,0 1,0-1,0 1,0-1,0 1,0 0,0-1,0 1,0 0,0 0,0 0,0 0,0 0,0 0,1 0,-1 0,0 1,0-1,0 0,0 0,0 1,0-1,0 1,0-1,0 1,0 0,-1-1,1 1,0 0,0-1,0 1,-1 0,1 0,0 0,-1 0,1 0,-1-1,1 1,0 1,15 33,-12-24,0-1,1-1,0 1,1 0,0-1,0 0,1-1,0 0,0 0,1 0,3 2,1-4,1 0,-1-1,1 0,1-1,-1 0,0-1,1-1,0 0,0-1,-1 0,1-1,0-1,0 0,0-1,-1 0,1-1,-1-1,0 0,0-1,0 0,0-1,-1 0,0-1,0-1,0-1,-5 5,1 0,-2-1,1 0,-1 0,0-1,0 0,0 0,-1 0,0-1,0 0,0 0,-1 0,0 0,-1-1,0 1,0-1,0 0,-1 0,0 0,-1-1,0 1,0 0,0 0,-1-1,-1 1,0 0,0-1,0 1,-1 0,0 0,0 0,-1 0,2 6,0 0,0 0,0 0,-1 0,1 0,0 0,-1 1,1-1,-1 0,1 1,-1-1,0 1,0 0,0 0,0 0,0-1,0 2,0-1,0 0,0 0,0 1,-1-1,1 1,0-1,0 1,0 0,-1 0,1 0,0 1,0-1,-1 0,1 1,0-1,0 1,0 0,0 0,0 0,0 0,0 0,0 0,0 0,0 1,0-1,1 1,-1-1,1 1,-1 0,1-1,-1 1,1 0,0 1,-3 4,0-1,1 1,0 0,0 0,1 0,0 1,0-1,1 1,0-1,0 1,0-1,1 1,0-1,1 1,0-1,0 1,1-1,0 1,0-1,0 0,1 0,0 0,1 0,-1-1,1 1,0-1,1 0,0 0,0-1,0 1,1-1,-1 0,1 0,0-1,1 0,-1 0,1 0,0-1,93 25,-52-22</inkml:trace>
  <inkml:trace contextRef="#ctx0" brushRef="#br0" timeOffset="1860.264">2314 652,'-4'5,"0"0,1 1,0-1,0 1,0 0,1 0,-1 0,1 0,1 0,-1 0,1 0,1 0,-1 1,1-1,0 1,0-1,1 0,0 0,0 1,0-1,1 0,0 0,0 0,0 0,1 0,0-1,0 1,1-1,-1 0,1 0,0 0,1 0,-1 0,5-1,-1 0,0 0,1-1,0 0,0-1,0 0,0 0,0-1,0 0,1 0,-1-1,0-1,1 1,-1-2,0 1,0-1,0 0,0-1,0 0,-1-1,1 1,-1-2,0 1,0-1,-1 0,1-1,-1 0,0 0,-1-1,1 1,-1-1,0-1,-1 1,4-7,37-80,-48 99,1-1,-1 1,1 0,0-1,0 1,0 0,1 0,0-1,-1 1,2 0,-1 0,1 0,-1-1,1 1,1 0,-1-1,1 1,-1-1,1 1,0-1,1 0,-1 0,1 0,0 0,0 0,0-1,1 1,0 0,9 1,0 0,0-1,1 0,-1-1,1-1,0 0,-1-1,1 0,0-1,0-1,0 0,0-1,10-3,123-39,-146 43,1 0,0 0,-1 0,1 0,0 0,0 1,-1-1,1 0,0 1,0 0,0-1,0 1,0 0,0 0,0 0,0 0,0 0,-1 1,1-1,0 0,0 1,0 0,0-1,0 1,-1 0,1 0,0 0,-1 0,1 0,-1 0,1 1,-1-1,0 0,1 1,-1 0,8 7,1 0,0 0,1-1,0 0,0-1,0 0,1-1,0 0,1-1,-1 0,1-1,0-1,0 0,0 0,0-1,0-1,1 0,-1-1,0-1,1 0,-1 0,0-2,3 0,-9 1,0 0,-1-1,1 0,-1 0,1 0,-1-1,0 0,0 0,0-1,-1 1,0-1,0 0,0-1,0 1,-1-1,0 0,0 0,-1-1,1 1,-1-1,-1 1,1-1,-1 0,-1 0,1 0,-1 0,0 0,-1-1,1 1,-1 0,-1-6,0 11,-1-1,1 1,0 0,-1 0,1-1,-1 1,0 0,0 1,0-1,1 0,-2 0,1 1,0-1,0 1,0 0,-1 0,1 0,-1 0,1 0,-1 0,1 1,-1-1,1 1,-1-1,0 1,1 0,-1 0,0 0,1 1,-1-1,1 1,-1-1,1 1,-2 0,-8-1,0 1,-1 0,1 1,0 0,0 1,0 1,0-1,1 2,0 0,-1 0,2 1,-1 0,1 1,0 0,0 1,0 0,-1 3,9-8,0 0,0 0,0 0,0 0,1 1,-1-1,1 1,0-1,0 1,0 0,1-1,-1 1,1 0,0-1,0 1,0 0,1-1,-1 1,1 0,0-1,0 1,0-1,0 1,1-1,-1 1,1-1,0 0,0 0,0 0,0 0,1 0,-1 0,3 1,3 4,0-1,1 0,0-1,0 0,1 0,-1-1,1 0,1 0,-1-2,9 3,13 2</inkml:trace>
  <inkml:trace contextRef="#ctx0" brushRef="#br0" timeOffset="2235.294">3570 251,'-10'-15,"-1"1,0 0,-1 1,0 1,-1-1,0 2,-1 0,0 1,-1 0,0 1,-14-6,27 14,0 0,0 0,-1 1,1-1,0 0,-1 1,1 0,-1-1,1 1,0 0,-1 1,1-1,-1 0,1 0,0 1,-1 0,1-1,0 1,0 0,-1 0,1 0,0 0,0 1,0-1,0 1,0-1,1 1,-1-1,0 1,1 0,-1 0,1 0,0 0,-1 0,1 0,0 0,0 1,1-1,-1 0,0 1,1-1,-1 0,1 1,0 0,0 12,2 0,0 0,0 0,2 0,0-1,0 1,1-1,1 0,1-1,0 1,0-1,1 0,1-1,0 0,2 1,5 10,-7-10,42 63,-3 1,-3 3,-3 5,-31-60,-8-14,1-1,0 1,1-1,0 0,1-1,-1 1,2-1,0 0,0 0,0-1,1 0,0 0,1-1,-1 0,5 1,7 0,0-1,1 0,0-2,1-1,-1 0,1-2,-1 0,1-1,0-2,-1 0,1-1,10-3,90-22,-75 10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22.75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198 525,'6'-10,"0"0,0 0,-1-1,0 1,0-1,-2 0,1-1,-1 1,-1-1,0 1,-1-1,0 0,-1 1,0-1,-1 0,-1-7,2 17,-1 0,0 0,1 0,-1 1,0-1,0 0,0 1,0-1,0 0,-1 1,1 0,0-1,-1 1,1 0,-1 0,0-1,1 1,-1 0,0 1,1-1,-1 0,0 0,0 1,0-1,0 1,1 0,-1-1,0 1,0 0,0 0,0 0,0 0,0 1,0-1,0 0,0 1,0 0,1-1,-1 1,0 0,0 0,-68 45,59-34,0 1,0 0,1 0,1 1,0 0,1 1,1 0,0 0,1 1,1-1,0 2,0 1,4-14,0 1,0 0,1-1,-1 1,1 0,0-1,0 1,1 0,-1-1,1 1,0 0,0-1,0 1,1-1,0 1,0-1,0 0,0 0,1 0,-1 0,1 0,0 0,1-1,-1 0,0 1,1-1,0 0,-1-1,1 1,1-1,-1 0,0 0,0 0,1 0,-1-1,5 2,18 0,-1 0,1-2,0 0,-1-2,1-1,-1-1,1-2,-1 0,0-2,-1-1,1-1,-2-1,1-1,2-3,45-20</inkml:trace>
  <inkml:trace contextRef="#ctx0" brushRef="#br0" timeOffset="249.334">666 57,'-3'-14,"7"-4,9 1,14 10,15 15,11 20,4 24,-2 23,-10 24,-16 20,-24 17,-31 12,-29 7,-5-23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49.71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1296,'0'-22,"-2"-21,3 0,1 0,2 0,2 0,2 1,9-30,-15 66,-1-1,1 1,1 0,-1 0,1 0,0 0,1 0,-1 0,1 1,0 0,0 0,1 0,0 0,-1 1,2-1,-1 1,0 1,1-1,0 1,0 0,0 0,0 0,0 1,0 0,1 1,-1-1,1 1,-1 0,1 1,0-1,-1 2,3-1,8 6,-1 1,1 1,-1 0,-1 1,1 1,-2 1,1 0,-1 0,-1 2,0-1,-1 2,-1 0,0 0,0 1,-2 0,5 10,12 40,-26-63,1 0,-1-1,0 1,0 0,0 0,0-1,-1 1,1 0,0-1,-1 1,1 0,-1-1,1 1,-1-1,0 1,0-1,0 1,0-1,0 1,0-1,0 0,0 0,0 0,-1 1,1-1,0 0,-1 0,1-1,-1 1,1 0,-1 0,0-1,1 1,-1-1,1 1,-1-1,0 0,0 0,-2 1,0 0,1-1,-1 0,1 0,-1 0,0 0,1 0,-1-1,1 1,-1-1,1 0,-1 0,1-1,0 1,-1-1,1 1,0-1,0 0,0 0,0-1,1 1,-1 0,0-1,1 0,0 0,0 1,0-1,0 0,0-1,0 1,1 0,-1-1,1 1,0 0,0-1,1 1,-1-1,1 0,-1 1,1-1,0 1,1-1,-1 0,1-3,4-4,1 0,0 0,1 1,0 0,1 0,0 0,0 1,1 0,0 1,0 0,1 0,0 1,1 0,0 1,0 0,0 1,1 0,-1 1,8-2,-8 1,0 1,0 0,1 0,0 1,-1 1,1 0,0 0,0 1,0 1,0 0,0 0,0 2,0-1,0 1,0 1,-1 0,8 4,-14-3,-1 0,0 0,0 0,0 1,0 0,-1-1,1 2,-1-1,0 0,-1 1,0-1,1 1,-2-1,1 1,-1 0,0 0,0 0,0 0,-1 0,0 0,0 0,-1 4,13 69,-11-76,0-1,0 1,0-1,0 0,1 1,-1-1,1 0,0 0,0 0,0 0,0 0,0 0,0-1,0 1,0-1,1 1,-1-1,1 0,-1 0,1 0,-1 0,1 0,0-1,-1 1,1-1,0 0,-1 0,1 0,0 0,0 0,-1 0,1-1,0 1,-1-1,87-38,-74 30,-1-1,0 0,0-1,-1-1,-1 0,0-1,0 0,-2-1,1 0,-2 0,0-1,-1-1,0 1,-1-2,3-13,-8 27,-1 0,-1 0,1 0,0 0,-1 0,0 0,1-1,-1 1,-1 0,1 0,0 0,-1 0,1 0,-1 0,0 0,0 0,0 0,-1 0,1 0,-2-2,1 5,1 0,0 0,0 0,-1 0,1 0,0 1,0-1,0 1,-1-1,1 1,0-1,0 1,0-1,0 1,0 0,0 0,0 0,0-1,0 1,1 0,-1 0,0 0,0 0,1 0,-1 1,1-1,-1 0,1 0,-1 0,1 1,0-1,-1 0,1 0,0 0,0 1,-2 7,0 0,0 0,1 0,1 0,-1 0,1 0,1 0,0 0,0 0,1 0,0 0,0 0,1 0,0-1,1 1,0-1,0 0,0 0,1 0,1-1,-1 0,1 0,1 0,-1-1,1 1,0-2,0 1,1-1,0 0,-1-1,2 1,-1-2,0 1,7 1,-7-2,-1 0,1 0,1-1,-1 0,0-1,0 1,1-2,-1 1,1-1,-1 0,1-1,-1 0,0 0,0-1,1 0,-1-1,0 1,0-2,-1 1,1-1,-1 0,0 0,0-1,0 0,-1-1,1 1,-1-1,1-2,2-6,-2 0,0-1,0 1,-1-1,-1-1,0 1,-1-1,-1 0,1-11,2-9,2 24,0 32,-6-14,0 7,1 0,1-1,0 1,0-1,1 0,1 0,0 0,1-1,0 0,1 0,0-1,1 0,0 0,0-1,1 0,0-1,1 0,0 0,0-1,5 1,0-2,0-1,1-1,-1 0,1-1,0-1,0-1,1 0,-1-1,0-1,0-1,0 0,0-1,0-1,-1-1,0 0,1-1,-2-1,1 0,-1-1,0-1,-1 0,0-1,0 0,-1-2,-1 1,0-1,0-1,-1 0,2-5,5-19,0-2,-3-1,-1 0,-2 0,-2-1,-2-1,-1 0,-3 0,0-9,-2 34,19-189,-8-24,-19 180,-2 57,1 7,2 1,0 0,0 0,2 0,0 1,0-1,1 4,0-5,-6 50,3 0,3 0,2 0,3 1,3-1,3-1,3 0,2 0,3-1,3-1,11 22,-28-77,51 90,-36-92,-17-29,-6 6,-2 1,0-1,-1 1,-1 1,0 0,-1 0,-1 0,-1 2,-13-15,-2-1,-1 2,-1 1,-1 1,-1 2,-2 1,0 1,-1 2,-2 2,0 1,-1 1,-32-9,36 16,22 10,25 7,41 9,0-3,2-2,-1-2,54 0,-87-7,308 21,-171-14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28.58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319 541,'-1'-3,"0"1,-1-1,1 1,0 0,-1-1,1 1,-1 0,0 0,0 0,0 0,0 0,0 0,0 0,0 1,-1-1,1 1,-1 0,1 0,-1-1,1 2,-1-1,0 0,1 0,-1 1,0 0,0-1,-1 1,-7 1,0 0,0 1,1 0,-1 0,1 1,-1 1,1-1,0 2,0-1,1 2,-1-1,1 1,0 1,1-1,0 1,0 1,0 0,1 0,0 0,0 1,1 0,0 0,-3 9,3-10,1 1,0 0,1 0,0 1,0-1,1 1,0 0,1 0,0 0,0 0,1 0,0 1,1-1,1 0,-1 0,2 3,-2-11,1 0,-1-1,1 1,-1 0,1 0,0-1,0 1,-1-1,1 1,0-1,1 1,-1-1,0 0,0 1,1-1,-1 0,0 0,1 0,-1 0,1 0,0 0,-1 0,1-1,0 1,-1-1,1 1,0-1,-1 0,1 1,0-1,0 0,0 0,1 0,56-25,-31 0,0-1,-2-1,-1-1,-2-2,-1 0,-1-1,-1-1,-2-1,-1-1,3-14,12-25,-4-2,-3-1,-4-1,-3-1,-1-16,-20 159,-11 79,2-40,4-1,5 1,8 61,-5-152,1-1,1 1,-1-1,2 0,0 0,0 0,2 0,-1 0,1-1,1 1,0-1,0-1,5 6,-8-13,0-1,0 0,0 1,0-1,1-1,-1 1,1 0,-1-1,1 0,-1 1,1-2,0 1,0 0,-1-1,1 1,0-1,0 0,0-1,-1 1,1 0,0-1,0 0,-1 0,1 0,0-1,-1 1,0-1,1 0,-1 0,0 0,1 0,33-22</inkml:trace>
  <inkml:trace contextRef="#ctx0" brushRef="#br0" timeOffset="248.368">934 261,'2'-14,"4"-17,2-16,2-7,0 2,-2 15,0 23,-2 32,1 30,-1 30,-1 26,-5 23,-5 18,-10 11,-9 1,-9-5,0-28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0.73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415 424,'0'16,"0"19,0 17,0 15,0 11,0 5,0 3,0-6,0-5,0-13,0-15</inkml:trace>
  <inkml:trace contextRef="#ctx0" brushRef="#br0" timeOffset="250.339">1 318,'4'-5,"16"-1,24 0,28 1,26 0,20-3,10 2,-1 2,-22 3</inkml:trace>
  <inkml:trace contextRef="#ctx0" brushRef="#br0" timeOffset="1176.342">709 999,'18'-5,"0"-1,-1-1,0-1,-1 0,1-1,-1-1,-1 0,0-1,-1-1,0 0,0-1,-2 0,1-1,-2-1,0 0,-1 0,0-1,-1-1,-1 0,-7 15,1 1,-1-1,0-1,0 1,0 0,-1 0,1 0,0-1,-1 1,1 0,-1 0,0-1,0 1,0 0,0-1,0 1,-1 0,1-1,-1 1,1 0,-1 0,0 0,0-1,0 1,0 0,0 0,0 0,-1 0,1 1,0-1,-1 0,0 1,1-1,-1 0,0 1,0 0,0 0,0-1,0 1,0 0,0 1,-1-1,1 0,0 0,-2 1,-2 2,-1 0,0 0,1 1,-1 0,1 1,0-1,0 1,0 1,0-1,1 1,0 0,0 0,0 0,0 1,1-1,0 1,0 0,1 1,0-1,0 0,0 1,1 0,0 0,0 0,0 0,0 6,1-6,-1 1,2-1,-1 0,1 0,0 1,0-1,0 0,1 0,1 1,-1-1,1 0,0 0,1-1,-1 1,2 0,-1-1,0 1,1-1,1 0,-1-1,1 1,0-1,0 1,0-1,1-1,-1 1,1-1,0 0,1-1,-1 1,4 0,0 1,-1-2,1 1,0-1,0-1,0 0,1 0,-1-1,0 0,1-1,-1 0,0 0,1-1,-1-1,0 0,0 0,0-1,0 0,0-1,-1 0,0-1,1 0,-2 0,1-1,0 0,-1 0,0-1,-1 0,0-1,0 1,0-1,-1-1,4-7,61-126,-69 139,0 1,0-1,1 1,-1 0,1-1,0 1,0 0,0 1,0-1,0 0,0 1,0 0,0 0,0 0,1 0,-1 0,1 0,-1 1,0 0,1 0,-1 0,1 0,-1 0,1 1,-1-1,0 1,1 0,-1 0,0 0,3 2,6 3,0 0,0 1,0 0,0 1,-1 0,-1 1,2 1,-1 0,0 0,0 1,-1 0,-1 0,0 1,0 0,-1 0,-1 1,0 0,-1 1,0 0,2 9,-7-21,0-1,-1 0,1 1,-1-1,0 1,1-1,-1 0,0 1,0-1,0 1,0-1,0 1,0-1,0 1,0-1,-1 1,1-1,-1 0,1 1,-1-1,1 0,-1 1,0-1,0 0,1 0,-1 1,0-1,0 0,0 0,0 0,0 0,-1 0,1-1,0 1,0 0,-1 0,1-1,0 1,-1-1,0-2,1 0,0 0,0 0,0-1,0 1,0-1,0 1,1-1,-1 1,1-1,0 1,-1-1,1 1,1-1,-1 1,0-1,0 1,1-1,0 1,-1-1,1 1,0-1,0 1,1-2,-2 4,72-164,-37 92,-5 10,-3-1,-3 0,-3-2,-2-1,-3 0,-4-2,-2 1,1-63,-18 56,-5 60,0 36,-1 31,2 0,3 0,2 1,2 18,-1 9,3 0,4 0,4 0,-3-49,2 0,1 0,1-1,2 0,2-1,0 1,2-2,1 0,2 1,-10-21,-1 0,2-1,-1 0,1 0,0 0,1-1,0 0,0 0,7 3,-12-8,0 0,0 0,0-1,0 1,1-1,-1 0,0 0,1 0,-1-1,1 1,-1-1,1 0,0 0,-1 0,1 0,-1-1,1 1,-1-1,1 0,-1 0,0 0,1 0,-1-1,0 1,0-1,0 0,0 0,0 0,2-3,7-9,0 0,-1-1,0-1,-1 0,-1 0,-1-1,0 0,-1-1,-1 1,-1-1,0-2,-4 17,26-100,-31 128,2 1,0-1,2 1,1 0,1-1,5 24,-6-42,0 1,1-1,0 0,1 0,0 0,0 0,0-1,1 1,0-1,0 0,0 0,1 0,0-1,0 0,1 1,-1-2,1 1,0-1,0 0,1 0,-1 0,1-1,0 0,0-1,0 1,1-1,60-4,-44-10</inkml:trace>
  <inkml:trace contextRef="#ctx0" brushRef="#br0" timeOffset="1431.665">1497 318,'32'-7,"36"-2,30-2,25-1,16 1,2 3,-23 2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3.82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404 82,'-15'-7,"-3"-3,0 0,-1 1,-1 1,1 1,-1 0,-1 2,1 0,-1 1,0 2,1 0,-12 0,26 3,0 1,0-1,0 1,0 0,1 0,-1 1,1 0,-1 0,1 0,0 0,0 1,0 0,1 0,-1 0,1 1,0 0,0-1,1 2,-1-1,1 0,0 0,1 1,-2 2,-1 5,0 0,1 1,0 0,1-1,1 1,0 0,0 0,2 0,0 11,0-20,1 0,0-1,0 1,0 0,0-1,1 0,-1 1,1-1,0 0,1 1,-1-1,1 0,-1-1,1 1,0 0,1-1,-1 0,1 0,-1 0,1 0,0 0,0-1,0 0,1 0,-1 0,0 0,1 0,-1-1,1 0,-1 0,1 0,0-1,-1 0,6 0,5 1,0-1,-1 0,1-2,0 0,0 0,-1-1,1-1,-1 0,0-2,0 1,-1-1,0-1,0-1,0 0,-1 0,0-1,-1-1,7-7,-11 8,-1-1,-1 0,0 0,0 0,-1-1,0 0,-1 1,0-2,-1 1,0 0,-1 0,0-1,-1 1,0 0,-1-1,0 1,-1 0,0-3,-12-21,2 52,9 7,1 0,1 0,1 1,1-1,2 0,0 0,1 0,4 12,-6-28,0 1,0-1,0 0,1 0,1 0,-1 0,1 0,0-1,1 0,0 0,0 0,0 0,1-1,0 0,1 0,-1 0,1-1,0 0,0-1,0 1,1-1,0-1,0 1,0-1,0-1,0 0,0 0,1 0,-1-1,1 0,0-1,-1 0,1 0,2-1,-3-1,0-1,-1 0,1-1,-1 1,1-1,-1-1,0 1,-1-1,1 0,-1-1,0 1,0-1,-1-1,0 1,0-1,0 0,-1 0,0 0,0-1,-1 1,0-1,-1 0,1-2,4-13,-2-1,-1 1,-1-1,-1 1,0-1,-2 0,-2-13,0-23,2 59,1 0,0 0,-1 0,1 0,0 0,0 0,0 0,0 1,0-1,0 0,0 0,0 1,0-1,0 1,0-1,0 1,0-1,1 1,-1 0,0-1,0 1,0 0,1 0,-1 0,0 0,0 0,0 0,1 1,-1-1,0 0,0 0,0 1,1-1,-1 1,0-1,0 1,0 0,0-1,0 1,0 0,0 0,0 0,2 0,41 16,-2-1,-1 2,0 2,28 18,-64-35,0 1,0-1,-1 1,1 0,-1 1,0-1,0 1,0 0,0 0,-1 0,0 0,0 0,0 1,-1-1,0 1,0 0,0 0,-1 0,0 0,0 0,0 0,-1 1,1 11,-2-12,1 0,0 1,0-1,0 1,0-1,1 0,0 1,0-1,1 0,0 0,0 0,1 0,-1 0,1-1,0 1,1-1,-1 1,1-1,0 0,0-1,1 1,0-1,-1 0,2 0,-1 0,0 0,1-1,0 0,7 0,0-1,0 0,0-1,0 0,0-1,0-1,0 0,0-1,0 0,0-1,0 0,-1-1,1-1,-1 0,0-1,-1 0,1 0,-1-1,-1-1,1 0,-1 0,0-1,2-4,-7 8,0-1,0 0,-1 0,0 0,0-1,-1 0,0 1,0-1,0 0,-1-1,0 1,0 0,-1-1,0 1,0-1,-1 1,0-1,0 1,-1-1,0 1,0-1,0 1,-1 0,-3-6,5 11,-1-1,-1 1,1 0,0 0,0 0,-1 0,1 0,-1 0,0 0,0 1,1-1,-1 1,0-1,0 1,-1-1,1 1,0 0,0 0,0 0,-1 1,1-1,-1 0,1 1,0 0,-1-1,1 1,-1 0,1 0,-1 0,1 1,-1-1,1 0,0 1,-1 0,1 0,-2 0,-1 2,0-1,0 1,0 0,0 0,1 1,-1-1,1 1,0 0,0 0,1 0,-1 1,1-1,0 1,0 0,-2 4,3-3,-1-1,1 1,0 0,1 0,-1 0,1 0,0 0,1 0,0 0,0 0,0 0,0 0,1 0,0 0,0 0,1-1,0 1,0 0,0 0,1-1,-1 0,1 1,1-1,-1 0,1 0,0-1,0 1,0-1,4 3,11 6,2-1,-1 0,1-2,1 0,0-2,1 0,-1-2,1 0,0-2,24 2,-45-5,133 19,-4-4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4.51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182 38,'-4'-3,"1"-1,-1 1,0 0,0 0,0 0,0 0,0 1,0 0,-1 0,1 0,-1 0,0 1,1 0,-1 0,0 0,0 0,0 1,0 0,1 0,-1 0,0 0,0 1,0 0,0 0,1 0,-1 1,0 0,1-1,-1 2,1-1,0 0,0 1,0 0,-4 3,6-3,-1 1,1-1,0 1,-1 0,2 0,-1 0,0 0,1 0,0 0,0 1,0-1,0 0,1 1,-1-1,1 0,0 1,1-1,-1 1,1-1,0 0,0 0,0 1,0-1,1 0,0 0,0 0,0 0,0-1,3 4,2 2,-1-1,2 0,-1 0,1-1,0 0,1 0,-1-1,1 0,1 0,-1-1,9 3,2 0,1 0,-1-2,1-1,0 0,1-1,-1-2,1 0,-1-1,1-1,-1-1,1-1,-1-1,1-1,-1-1,0 0,-1-2,14-6,-25 8,-1-1,1 0,-1 0,0-1,-1 0,1 0,-1-1,-1 0,0 0,0 0,0-1,-1 0,-1 0,1 0,-1-1,-1 0,0 0,0 1,-1-2,0 0,25 115,-25-100,1-1,-1 0,1 0,-1 0,1 0,0 0,0 0,1-1,-1 0,0 1,1-1,-1-1,1 1,0 0,0-1,0 0,0 0,0 0,0 0,0 0,0-1,0 0,0 0,0 0,0 0,0-1,0 0,0 0,0 0,3-1,3-1,0-1,-1 0,0 0,0-1,0 0,0-1,-1 0,0 0,0 0,0-1,5-7,30-62,-42 69,-6 22,4-10,1 0,-1 0,1 1,0-1,1 0,-1 0,1 0,0 0,0 0,0 0,1 0,0 0,0 0,0-1,1 1,-1-1,1 1,0-1,0 0,1 0,-1 0,1-1,0 1,0-1,0 0,5 3,7 4,0-1,1-1,1 0,-1-1,1 0,16 2,158 24,-100-25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5.73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342 344,'-2'-12,"0"0,-1 0,0 0,-1 1,0-1,-1 1,0 0,0 0,-2 1,1 0,-1 0,-1 0,0 1,0 0,-1 0,0 1,-8-6,13 12,-1 0,0 0,0 0,0 0,-1 1,1-1,0 2,-1-1,1 0,-1 1,1 0,0 0,-1 1,1 0,0-1,-1 2,1-1,0 1,0 0,0 0,0 0,0 0,0 1,1 0,-1 0,1 0,-4 3,0 0,0 1,1 0,0 0,0 0,1 1,0 0,0 0,1 1,0 0,0 0,1 0,-2 7,5-13,0 0,0 0,1-1,-1 1,1 0,0 0,-1 0,1 0,1 0,-1 0,0 0,1 0,0 0,-1-1,1 1,0 0,1 0,-1-1,0 1,1-1,-1 1,1-1,0 1,0-1,0 0,0 0,0 0,0 0,1 0,-1-1,1 1,-1-1,1 0,0 1,-1-1,1 0,0 0,0-1,0 1,0-1,0 1,-1-1,1 0,0 0,2 0,8-2,-1-1,-1 0,1 0,0-1,-1-1,1 0,-2 0,1-1,0 0,-1-1,0 0,-1-1,1 0,-2-1,1 0,-1 0,0 0,-1-1,0-1,-1 1,0-1,-1 0,0 0,2-8,-9 27,1 0,0-1,0 1,0 0,1 0,0 0,1 0,-1 0,2 0,-1-1,1 1,0 0,2 3,-1-6,0-1,1 1,0-1,-1 0,1 0,0-1,1 1,-1-1,1 0,-1 0,1 0,0-1,0 0,0 1,1-2,-1 1,0-1,1 0,-1 0,1 0,9 1,-1-1,0-1,1 0,-1-1,0 0,0-1,4-2,0 0,-1-1,0 0,0-2,-1 0,0 0,0-2,-1 0,0-1,0 0,-1-1,0-1,-1 0,-1-1,0 0,-1-1,0 0,-1-1,0 0,-1 0,-1-1,-1-1,0 1,-1-1,-1 0,-1-1,2-11,-6 21,-3 21,-4 69,3 1,4-1,4 0,4 0,17 79,-25-155,53 314,-49-281,-3-14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5.98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0,'16'19,"21"12,20 7,14 3,-5-6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6.54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3 891,'-1'7,"0"0,1 1,0-1,0 0,1 1,0-1,0 0,0 1,1-1,0 0,1 0,-1-1,2 1,-1 0,0-1,1 0,1 0,-1 0,1 0,0-1,4 5,-3-6,0 0,0 0,1-1,-1 0,1 0,0 0,0-1,0 0,0 0,0-1,0 0,0 0,0-1,1 1,-1-2,0 1,0-1,0 0,0-1,0 1,0-1,0-1,0 1,-1-1,1-1,-1 1,0-1,0 0,0 0,0-1,-1 0,3-3,54-92,-61 100,-1-1,0 1,0 0,0-1,1 1,-1-1,0 1,0 0,1-1,-1 1,0 0,0 0,1-1,-1 1,1 0,-1 0,0-1,1 1,-1 0,0 0,1 0,-1-1,1 1,-1 0,1 0,-1 0,0 0,1 0,-1 0,1 0,-1 0,1 0,-1 0,0 0,1 1,-1-1,1 0,-1 0,1 0,-1 0,0 1,1-1,-1 0,0 0,1 1,-1-1,0 0,1 1,-1-1,0 0,0 1,1-1,-1 0,0 1,0-1,0 1,0-1,1 0,-1 1,11 32,-9-24,3 6,1 0,0 0,1 0,0-1,1 0,8 9,-14-19,1-1,-1 1,1-1,0 0,0 0,0 0,0-1,0 1,1-1,-1 1,1-1,0 0,-1-1,1 1,0-1,0 1,0-1,0 0,0-1,1 1,-1-1,0 0,0 0,0 0,0 0,1-1,-1 1,1-2,6-3,-1-1,1 0,-2 0,1-2,-1 1,0-1,0 0,-1-1,0 0,-1 0,0 0,0-1,-1-1,0 1,0-3,25-50,-3-2,-3-1,-2-1,-4 0,-3-2,2-29,1-5,-4-2,-6 0,-3-13,-6 110,1 5,-1 0,0-1,0 1,0 0,0 0,0-1,-1 1,1 0,-1 0,0 0,0-1,0 1,0 0,-1 0,-1-2,-9 10,-16 75,15-17,4 1,3 0,2 0,3 1,3-1,2 0,11 44,5-2,5-2,5 0,7 7,-28-88,-4-17,-2-10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37.90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1 466,'341'62,"-301"-55,8-1,0 2,-1 3,0 1,-1 3,33 15,-73-28,0 1,0 0,0 0,-1 1,1-1,-1 1,0 0,0 1,0-1,-1 1,1 0,-1 0,0 1,-1-1,1 1,-1 0,0 0,0 0,-1 0,0 0,0 0,-1 1,1-1,-1 1,-1-1,1 1,-1 5,-31 107,25-103,0-1,1 1,1 0,1 0,0 0,1 0,0 10,3-22,-1 0,1 0,0 0,1 0,-1 0,0 0,1-1,0 1,0 0,0-1,1 0,-1 1,1-1,0 0,-1 0,1-1,1 1,-1 0,0-1,1 0,-1 0,1 0,-1 0,1-1,0 1,0-1,0 0,0 0,0 0,0-1,0 1,0-1,0 0,0 0,0-1,0 1,0-1,0 0,0 0,0 0,0-1,0 1,0-1,-1 0,1 0,2-2,2-2,0 0,0-1,-1 0,0 0,0-1,0 0,-1 0,-1 0,1-1,-1 0,-1 0,0 0,0-1,-1 1,0-1,0 0,-1 0,-1 0,1 0,-2 0,1 0,-2 0,1-1,-1 1,-1 0,0 0,-3-9,5 16,0 0,-1 0,1 0,-1 0,0 0,0 0,0 0,-1 0,1 0,-1 0,1 1,-1-1,0 1,0-1,0 1,0 0,0 0,-1 0,1 0,-1 0,1 0,-1 1,0-1,0 1,0 0,0 0,0 0,0 0,0 0,0 0,0 1,0 0,0 0,0 0,0 0,0 0,0 0,-1 1,1-1,0 1,0 0,0 0,1 0,-1 1,0-1,-1 1,0 4,-1 0,1 1,0-1,0 1,1 0,0 0,0 0,0 0,1 0,0 1,1-1,0 1,0-1,0 1,1 0,0-1,1 1,0-1,0 1,0 0,1-1,0 0,1 1,-1-1,1 0,1 0,-1-1,1 1,1-1,-1 0,5 5,-4-4,0-1,1 0,0 0,0 0,0-1,1 0,-1 0,1 0,1-1,-1 0,1-1,-1 0,1 0,0 0,0-1,0 0,0-1,1 1,-1-2,0 1,1-1,-1-1,0 1,0-1,1-1,-1 1,0-2,0 1,0-1,-1 0,1 0,-1-1,1 0,4-5,-2 0,0 0,-1-1,0-1,0 0,-2 0,1 0,-1-1,-1 0,0 0,-1-1,0 0,-1 0,0 0,0-6,2-14,-2-1,-1 1,-1-1,-2 0,-2-8,2 39,0 0,1-1,-1 1,-1 0,1-1,0 1,-1 0,0 0,1-1,-1 1,-1 0,1 0,0 0,-1 0,1 0,-1 0,0 1,0-1,0 0,-1 1,1-1,0 1,-2-1,3 3,0 0,0 0,0 0,1 0,-1 0,0 1,0-1,0 0,1 0,-1 1,0-1,1 0,-1 1,0-1,1 1,-1-1,0 1,1-1,-1 1,1-1,-1 1,1 0,-1-1,1 1,0 0,-1 0,1-1,0 1,-1 0,1 0,0-1,0 1,0 0,0 0,-1 0,1-1,0 1,1 0,-1 0,0 0,0-1,0 1,0 0,1 0,-1-1,0 1,1 0,-1-1,0 1,1 0,-1-1,1 1,-1 0,1-1,0 1,-1-1,1 1,-1-1,1 1,0-1,-1 1,1-1,8 6,-1 0,1 0,1-1,-1 0,1-1,0 0,0 0,0-1,0-1,0 0,1 0,7 0,-10 0,44 6,-34-7,-1 1,1 0,0 2,-1 0,1 1,-1 0,0 2,-1 0,0 1,0 0,-1 2,0-1,0 2,-9-4,0 1,-1 0,0 0,-1 0,1 0,-2 1,1 0,-1 0,0 0,-1 0,0 0,-1 1,0-3,0 0,0 0,0 0,1-1,0 1,0-1,1 1,0-1,0 0,0 0,1 0,0-1,0 1,0-1,1 0,0 0,0 0,0-1,0 1,1-1,0-1,1 2,0-3,-1 0,1 0,0-1,0 0,0 0,0 0,0-1,0 0,0 0,0-1,0 0,0 0,-1-1,1 0,0 0,-1 0,1-1,-1 0,0-1,0 1,2-2,8-5,-1-1,-1-1,0 0,0-1,-1 0,-1-1,6-9,31-53,-49 76,0 0,0 0,0 1,1-1,-1 0,0 0,0 0,0 0,1 0,-1 0,0 0,0 0,0 1,1-1,-1 0,0 0,0 0,1 0,-1 0,0 0,0 0,0 0,1 0,-1 0,0-1,0 1,0 0,1 0,-1 0,0 0,0 0,0 0,1 0,-1 0,0-1,0 1,0 0,0 0,1 0,-1 0,0-1,0 1,0 0,0 0,-3 25,2-20,0 3,-4 74,5-80,1 1,-1 0,1 0,-1-1,1 1,0-1,0 1,0-1,1 1,-1-1,1 1,-1-1,1 0,0 0,0 0,0 0,0 0,0 0,0-1,0 1,1-1,-1 1,0-1,1 0,-1 0,1 0,0 0,0 0,10-1,0 0,-1 0,1-1,-1-1,0 0,1-1,-1 0,0-1,-1-1,1 1,-1-2,0 0,0 0,0-1,-1 0,3-3,4-2,0-1,-1-1,0 0,-2-1,1-1,-2 0,0-1,8-14,-17 20,-20 36,13-19,0 0,1 0,-1 1,1-1,1 1,-1 0,1-1,0 1,1 0,-1 0,1 0,1 0,-1-1,1 1,1 0,-1 0,1-1,0 1,0-1,1 0,0 1,0-1,1 0,-1-1,1 1,1-1,-1 1,1-1,0-1,2 3,5 0,0-1,0-1,1 0,-1 0,1-1,1-1,-1 0,0-1,1 0,-1-1,1-1,-1 0,1-1,-1 0,1-1,-1-1,0 0,0 0,0-2,0 1,-1-2,0 0,0 0,0-1,-1 0,0-1,8-8,-9 7,-1-1,0-1,0 1,-1-1,-1-1,0 0,0 0,-2 0,1-1,-1 1,-1-1,1-7,22-163,-20 23,-9-80,-16 98,18 140,0-1,0 1,-1 0,1-1,-1 1,0 0,1 0,-1-1,0 1,0 0,0 0,-1 0,1 0,-1 1,1-1,-1 0,1 0,-1 1,0-1,0 1,0 0,0-1,0 1,0 0,0 0,0 0,0 0,0 1,-1-1,1 1,0-1,0 1,-1 0,1 0,0 0,-1 0,1 0,0 0,-1 1,1-1,0 1,-1 0,1-1,0 1,0 0,0 0,0 1,-1-1,-11 10,1 1,0 0,1 1,0 0,1 1,0 0,1 1,1 0,1 0,-8 17,1-1,1 0,2 1,1 0,1 1,2 0,-4 32,9-48,2 0,0 0,1 0,1 0,0 0,1 0,1 0,1 0,0-1,1 1,1-1,0 0,2-1,6 12,1-7,1 0,1-2,1 0,0 0,2-2,0-1,0 0,1-1,1-2,0 0,1-1,1-1,-1-1,13 2,51 15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43.98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430 968,'-13'-6,"0"0,0 1,0 0,0 1,-1 1,1 0,-1 1,0 0,0 1,0 1,0 0,0 1,0 0,1 1,-1 1,0 0,1 1,0 0,-1 1,2 1,-1 0,1 0,0 2,0-1,-10 10,20-16,-1 1,1 0,0 0,-1 0,1 0,0 0,0 0,1 0,-1 1,0-1,1 1,-1-1,1 1,0-1,0 1,0 0,0 0,1 0,-1-1,1 1,-1 0,1 0,0 0,0 0,1 0,-1 0,0 0,1 0,0-1,0 1,-1 0,2 0,-1-1,1 3,5-2,0 0,-1-1,1 1,0-2,0 1,0-1,0 0,0 0,1-1,-1 0,0 0,0-1,0 0,0 0,0-1,0 0,0 0,0 0,5-3,11-5,0 0,-1-1,0-1,0 0,-1-2,-1-1,5-6,-25 22,0 0,-1-1,1 1,0 0,0 0,-1-1,1 1,0 0,0 0,0 0,0-1,0 1,0 0,0 0,0 0,0-1,1 1,-1 0,0 0,0-1,1 1,-1 0,1 0,-1-1,0 1,1 0,-1-1,1 1,0-1,-1 1,1-1,-1 1,1-1,0 1,-1-1,1 1,0-1,0 0,-1 1,1-1,0 0,0 0,-1 0,1 0,0 1,0-1,0 0,-1 0,1 0,0-1,0 1,0 0,-1 0,1 0,0-1,0 1,-1 0,1-1,0 1,0 0,-1-1,1 1,-1-1,1 1,0-1,-1 1,1-1,-1 0,1 1,-1-1,2 286,1 100,-2-373,0 0,-1 0,-1 0,0 0,-1 0,0-1,0 1,-1 0,-1-1,0 1,-1-1,0 0,0-1,-2 1,1-1,-1 0,0-1,-1 1,0-2,-1 1,0-1,0 0,0-1,-8 5,9-9,0 0,0 0,0-1,0 0,-1 0,1-1,-1 0,1 0,0-1,-1 0,1-1,-1 0,1 0,0-1,-1 0,1 0,0-1,0 0,0 0,1-1,-1 0,1 0,0-1,0 0,1 0,-1-1,1 0,0 0,1 0,-1-1,1 0,1 0,-1 0,1 0,0-2,-2-9,1 0,1 0,0-1,1 1,2-1,0 0,0 1,2-1,0 0,1 1,1-1,1 1,1 0,0 0,2 0,-1 1,2 0,1 0,0 1,1 0,0 0,1 1,1 1,1 0,0 0,0 1,2 1,-1 1,2 0,15-9,19-6,1 1,1 3,13-2,101-45,-92 16,-72 52,-1-1,0 1,1-1,-1 1,0-1,0 0,0 1,0-1,0 0,0 0,0 1,-1-1,1 0,-1 0,1 0,-1 0,0 0,1 0,-1 0,0 0,-1 0,1 0,0 0,0 0,-1 0,1 0,-1 0,0 0,0 0,0 1,1-1,-2 0,1 0,0 1,0-1,0 1,-1-1,1 1,-1 0,1-1,-1 1,-1-1,1 0,1 1,-1-1,0 0,0 1,-1 0,1-1,0 1,0 0,-1 0,1 0,-1 0,1 1,0-1,-1 1,1-1,-1 1,0 0,1 0,-1 0,1 0,-1 0,1 1,-1-1,1 1,-1 0,1 0,0 0,-1 0,1 0,0 0,0 0,0 1,-1-1,2 1,-1 0,0 0,0-1,0 1,1 0,-1 1,-2 8,0 0,1 1,1-1,0 1,1-1,0 1,0 0,1-1,1 1,0 0,0-1,1 1,1-1,0 0,4 9,-5-13,0 0,1 0,0 0,1 0,-1 0,1-1,1 1,-1-1,1 0,0-1,0 1,1-1,0 0,0 0,0-1,0 1,1-1,-1-1,1 1,0-1,0-1,1 1,-1-1,0 0,1-1,-1 0,1 0,0 0,-1-1,1-1,4 0,-3-1,-1 0,1-1,-1 0,0-1,0 0,-1 0,1-1,-1 0,0 0,0-1,0 0,-1 0,0 0,0-1,-1 0,0 0,0-1,2-3,7-17,0-1,-2 0,-1-1,2-12,-13 40,6-14,1 26,-6 32,-2-37,0 1,0-1,1 1,0 0,0-1,0 1,1 0,0-1,0 1,0-1,1 1,-1-1,1 0,1 1,-1-1,1 0,0 0,0-1,0 1,1-1,-1 1,1-1,0 0,1-1,-1 1,1-1,0 1,3-1,1-1,-1 0,1 0,0-1,-1 0,1 0,0-1,-1 0,1-1,0 1,0-2,-1 1,1-2,-1 1,0-1,0 0,6-3,3-2,-1-1,1 0,-1-1,-1-1,0-1,0 0,8-10,9-15,-29 63,-4-21,0 1,0 0,1-1,-1 1,1 0,1-1,-1 1,1-1,0 1,0 0,1-1,-1 0,1 1,0-1,1 0,-1 0,1 0,0 0,0-1,1 1,0-1,-1 0,1 0,1 0,-1 0,3 1,5 0,0 0,0-1,0-1,1 0,-1-1,1 0,0 0,0-2,0 0,-1 0,1-1,0 0,0-2,-1 1,1-1,-1-1,0 0,0-1,0 0,-1-1,0 0,0-1,0 0,-1-1,0 0,0-1,-1 0,0 0,5-8,-12 15,0 0,-1 1,1-1,-1 0,1 0,-1 0,1 0,-1 0,0-1,0 1,0 0,0 0,-1-1,1 1,-1-1,1 1,-1-1,0 1,0 0,0-1,0 1,0-1,-1 1,1-1,-1 1,1 0,-1-1,0 1,0 0,0-1,0 1,-1-1,-2 4,1-1,0 1,0 0,0 0,-1 1,1-1,0 1,0 0,1-1,-1 1,0 0,1 1,-1-1,1 0,-1 1,1 0,0-1,0 1,0 0,1 0,-1 0,1 0,0 0,-1 0,1 1,0 1,-2 0,0 0,0 0,0 1,1 0,0-1,0 1,1 0,-1 0,1 0,0 0,1 0,0 0,0 0,0 0,0 1,1-1,0 0,1 0,-1-1,1 1,0 0,0 0,1-1,0 1,0-1,0 0,1 0,-1 0,1 0,0-1,1 0,-1 1,1-1,2 1,1-2,-1-1,1 0,0 0,-1-1,1 0,0 0,0-1,0 0,0 0,0-1,0 0,-1 0,1-1,0 0,-1 0,1-1,-1 0,0 0,0-1,0 0,0 0,-1-1,1 0,-1 0,0 0,-1-1,1 1,-1-2,-1 1,1 0,-1-1,0 0,0 0,-1 0,0 0,1-5,4-8,-2-1,0 1,-2-1,0 0,-1-1,-2 1,0 0,-1-1,-1 1,-1-7,1 23,1 4,-1 1,1-1,0 1,-1-1,1 0,0 1,0-1,-1 0,1 1,0-1,0 0,0 0,0 1,0-1,0 0,0 1,0-1,0 0,1 1,-1-1,0 0,0 1,0-1,1 0,-1 1,0-1,1 0,-1 1,1-1,-1 1,1-1,-1 1,1-1,-1 1,1-1,-1 1,1 0,0-1,-1 1,1 0,0-1,-1 1,1 0,0 0,-1 0,1-1,0 1,-1 0,1 0,0 0,201 53,-85-3,-111-47,-1 1,0 0,0 0,0 0,0 1,-1-1,0 1,0 0,0 1,0-1,-1 1,0-1,0 1,-1 0,1 0,-1 0,-1 1,1 2,-9 150,8-156,1 0,-1 0,1 0,-1-1,1 1,0-1,0 1,0-1,1 0,-1 0,0 0,1 0,-1 0,1 0,0-1,0 1,-1-1,1 0,0 0,0 0,0 0,0 0,1-1,-1 1,0-1,0 0,0 0,0 0,0-1,0 1,1 0,-1-1,0 0,1 0,55-5,0-1,-1-4,0-2,0-2,50-22,-102 35,10-2,-1-1,0-1,0 0,-1-1,1-1,-2 0,1-1,-1 0,-1-1,1 0,6-9,-17 17,-1 1,0-1,0 0,0 0,-1 0,1 1,0-1,-1 0,1 0,-1 0,1 0,-1 0,0 0,0 0,0 0,0 0,0 0,0 0,-1 0,1 0,-1 0,1 0,-1 0,0 0,0 0,0 0,0 1,0-1,0 0,0 1,-1-1,1 1,-1-1,1 1,-1 0,1 0,-1-1,0 1,0 0,-75-33,57 29,1 1,0 1,-1 0,0 1,1 2,-1 0,-12 2,30-2,-1 0,0 0,0 1,1 0,-1-1,1 1,-1 0,1 0,-1 0,1 1,-1-1,1 0,0 1,0 0,0-1,0 1,0 0,0 0,0 0,0 1,1-1,-1 0,1 0,0 1,0-1,0 1,0 0,0-1,0 1,1-1,-1 1,1 0,0 0,0-1,0 1,0 0,0-1,0 1,1 0,0-1,-1 1,1 0,0-1,0 1,0-1,1 1,-1-1,1 1,6 7,-1-2,1 1,1-1,0 0,0-1,0 0,1-1,0 0,0 0,1-1,-1 0,1-1,0 0,0-1,1 0,-1-1,1 0,-1-1,1 0,0-1,-1 0,2-1,-7 1,0 0,0 0,0 0,0-1,0 0,-1 0,1 0,0-1,-1 0,1 0,-1-1,1 1,-1-1,0 0,0-1,0 1,-1-1,1 0,-1 0,0 0,0-1,0 1,-1-1,0 0,0 0,0-1,0 1,-1 0,0-1,0 0,0 1,-1-1,0 0,0 0,0-3,-10 27,3 65,7-81,-1 0,0 0,1 0,-1 0,1 0,-1 1,1-1,0 0,0-1,0 1,0 0,0 0,1 0,-1-1,1 1,-1 0,1-1,-1 1,1-1,0 0,0 0,-1 0,1 1,0-2,0 1,0 0,0 0,0-1,1 1,-1-1,0 1,0-1,0 0,0 0,1 0,0 0,8-3,0 0,0-1,0 0,-1-1,0 0,0 0,0-1,-1-1,0 1,0-2,0 1,-1-1,0 0,5-7,19-25,0-1,-3-1,-2-2,-1 0,-3-2,-1 0,-3-2,-1 0,-3-1,-2-1,-2 0,-2-1,-3 0,-1 0,-3-1,-5-48,4 85,-2 1,1-1,-2 0,0 1,-1-1,-1 1,0 0,0 0,-2 0,0 1,-4-9,9 20,-1 0,1 0,0 1,-1-1,0 0,1 0,-1 1,0-1,0 1,1 0,-1 0,0-1,0 1,-1 0,1 1,0-1,0 0,0 0,-1 1,1 0,0-1,0 1,-1 0,1 0,0 0,-1 0,1 1,0-1,0 1,-1-1,1 1,-2 1,-2 0,1 2,-1-1,1 1,-1-1,1 1,0 1,0-1,1 1,-1 0,1 0,-1 2,-8 15,0 1,2 0,1 1,0 0,2 0,1 1,1 0,1 0,1 1,1-1,2 1,0 0,2 0,2 12,2-1,2 1,1-1,3-1,0 0,2 0,2-1,1-1,2 0,1-2,2 0,1-1,1-1,13 11,-8-11</inkml:trace>
  <inkml:trace contextRef="#ctx0" brushRef="#br0" timeOffset="251.314">3009 406,'16'-2,"19"-1,24 0,25 3,20 4,11 3,-13 1</inkml:trace>
  <inkml:trace contextRef="#ctx0" brushRef="#br0" timeOffset="518.72">3638 915,'6'8,"-1"0,2 0,-1 0,1-1,0 0,1 0,0-1,0 0,0 0,1-1,-1 0,1-1,1 0,-1 0,0-1,1 0,0 0,0-1,0-1,0 1,0-2,0 1,0-2,0 1,0-1,0-1,0 0,0 0,-2 0,1-1,-1 0,1 0,-1-1,0 0,0 0,-1-1,0 0,1 0,2-4,-8 7,1 0,-1 0,1-1,-1 1,0-1,0 1,0-1,-1 0,1 0,-1 0,1 0,-1 0,0 0,0 0,0 0,-1-1,1 1,-1 0,0 0,1-1,-2 1,1 0,0 0,-1-1,1 1,-1 0,0 0,0 0,-1-2,-1 1,-1-1,0 1,0-1,0 2,-1-1,0 0,1 1,-1 0,0 0,-1 0,1 0,0 1,-1 0,1 0,-1 1,0-1,0 1,1 1,-1-1,0 1,0 0,0 0,0 1,0-1,1 1,-1 1,0-1,1 1,-1 0,1 0,-1 0,1 1,0 0,0 0,-2 2,3-2,1 0,1 0,-1 0,0 0,1 1,-1-1,1 1,0-1,0 1,1 0,-1 0,1 0,-1 0,1 0,1 0,-1 0,0 0,1 0,0 0,0 1,0-1,1 0,-1 0,1 0,0 0,0 0,1 0,-1 0,1 0,-1 0,1-1,1 1,0 1,19 25</inkml:trace>
  <inkml:trace contextRef="#ctx0" brushRef="#br0" timeOffset="2088.196">4293 1075,'11'-30,"0"0,-3-1,0 0,-2-1,-1 0,-2 1,0-18,-3 42,-1 6,1-1,-1 0,1 1,0-1,-1 0,1 0,0 0,0 1,0-1,0 0,1 0,-1 1,0-1,1 0,-1 0,1 1,0-1,0 0,-1 1,1-1,0 1,0-1,0 1,1-1,-1 1,0 0,0 0,1 0,-1-1,1 1,-1 1,1-1,-1 0,1 0,0 0,-1 1,1-1,0 1,-1-1,1 1,0 0,0 0,0 0,23 4,-1 2,1 1,-1 1,-1 0,5 4,1 0,6 1,-1 2,-1 1,-1 1,15 12,-43-27,0 1,0 0,0 1,-1-1,1 1,-1-1,0 1,0 0,0 0,-1 1,1-1,-1 0,0 1,-1-1,1 1,-1 0,0 0,0-1,0 1,0 0,-1 0,0 0,0 0,0 0,-1 0,0-1,0 1,1 0,0-1,0 1,0 0,0-1,1 1,0 0,0-1,0 1,1-1,-1 1,1-1,0 0,0 0,1 0,-1 0,1 0,0 0,0-1,0 1,1-1,2 3,1-3,0 1,0-1,0 0,0-1,0 0,0 0,1-1,-1 1,1-2,0 1,-1-1,1 0,-1-1,1 1,-1-2,1 1,-1-1,1 0,-1-1,0 1,0-1,6-4,0 0,0-1,0-1,0 0,-1 0,-1-1,0-1,0 0,-1 0,0-1,7-12,22-52,-51 93,-5 70,17-84,0 0,1 0,-1 0,1 0,-1 0,1 0,0 0,0-1,0 1,0 0,1-1,-1 1,1 0,-1-1,1 0,0 1,0-1,0 0,0 0,1 0,-1 0,1-1,-1 1,1-1,-1 1,1-1,0 0,2 1,4 0,0 0,0-1,0 0,0-1,0 0,0 0,0-1,1 0,-1 0,0-1,-1 0,1-1,0 0,-1 0,1-1,-1 0,0-1,0 0,-1 0,1 0,-1-1,0 0,-1 0,0-1,0 0,0 0,-1-1,0 1,0-1,-1 0,0-1,2-4,-6 13,0 0,0 0,-1 0,1 0,0 0,0 0,0 0,0 0,-1 0,1 0,0 0,0 0,0 0,0 0,-1 0,1 0,0 0,0 0,0 0,0 0,-1-1,1 1,0 0,0 0,-12 20,10-16,0-1,0 0,1 1,-1-1,1 0,-1 1,1 0,0-1,1 1,-1 0,1 0,-1-1,1 1,0 0,1 0,-1 0,0-1,1 1,0 0,0-1,0 1,1 0,-1-1,1 0,0 1,0-1,0 0,0 0,0 0,1 0,-1 0,2 0,5 1,1-1,0-1,-1 1,1-2,0 1,0-1,0-1,0 0,0 0,0-1,0-1,0 1,0-1,0-1,-1 0,8-3,-3 1,-1-1,1 0,-1-1,-1 0,1-1,-1 0,-1-1,1 0,-2-1,1-1,-1 1,-1-1,0-1,-1 0,0 0,0-1,-1 0,-1 0,3-9,21-61,-4 0,15-82,-26 103,-9 40,7-30,-1 0,-3 0,-2-1,-2 0,-3-11,-2 55,0 1,-1-1,-1 1,1-1,-1 1,-1 0,0 0,0 0,0 0,-1 0,-1-1,3 6,0 0,-1 0,1 0,-1 1,1-1,-1 1,0-1,0 1,0 0,0 0,0 1,-1-1,1 0,-1 1,1 0,-1 0,1 0,-1 0,1 1,-1-1,0 1,1 0,-1 0,0 0,1 1,-4 0,-7 3,1 1,-1 0,1 1,0 0,0 1,1 1,0 0,0 0,1 1,0 1,1 0,0 0,0 1,1 0,0 1,-10 12,0 1,2 0,0 1,2 1,1 0,1 1,2 1,1 0,1 0,1 1,2 0,0 1,3-1,0 1,2 0,1-1,2 1,1 0,1-1,3 7,1-8,2 0,0-1,2 0,1-1,2 0,0-1,2-1,0 0,2-1,1-1,0-1,2-1,4 2,-23-19,0-1,1 1,0-1,0 0,0 0,0 0,0-1,1 1,-1-1,1 0,-1 0,1-1,0 1,0-1,0 0,0 0,0-1,0 1,0-1,0 0,0-1,0 1,0-1,0 0,-1 0,1-1,0 1,0-1,3-2,6-9,-1-1,0 0,-1 0,-1-2,0 1,-1-1,-1-1,0 0,-2 0,1-3,-5 15,31-84,-43 112,-25 88,33-107,1 0,-1 1,1-1,0 1,0-1,0 1,0-1,1 1,0-1,0 0,0 1,1-1,-1 0,1 0,0 0,0 0,0 0,1 0,-1-1,1 1,0-1,0 0,0 1,1-1,1 1,5 1,0-1,0 0,0 0,1-1,-1-1,1 0,0 0,0-1,-1 0,1-1,0 0,0-1,0 0,-1 0,1-1,0-1,-1 0,0 0,0-1,0-1,0 1,0-2,-1 1,0-1,0-1,7-6,-8 6,-1 0,0 0,0 0,-1-1,0 0,0-1,0 1,-1-1,-1 0,0-1,0 1,0-1,-1 1,-1-1,0 0,0 0,0-8,-2 17,0 0,0 1,0-1,1 0,-1 1,0-1,0 0,0 0,0 1,0-1,-1 0,1 1,0-1,0 0,0 1,-1-1,1 0,0 1,0-1,-1 1,1-1,-1 1,1-1,-1 0,1 1,-1-1,1 1,-1 0,1-1,-1 1,1-1,-1 1,0 0,1-1,-1 1,0 0,1 0,-1 0,0 0,1-1,-1 1,0 0,1 0,-1 0,0 0,1 0,-28 21,24-17,1 0,-1 1,1 0,0 0,1 0,-1 0,1 0,0 0,0 1,1-1,-1 1,1 0,0-1,1 1,-1 0,1-1,1 1,-1 0,1-1,-1 1,2 0,-1-1,1 1,0-1,0 0,0 0,1 1,2 2,4-1,1-1,0-1,0 0,0 0,1-1,-1-1,1 0,0 0,0-1,0 0,0-1,1 0,-1-1,0 0,0-1,1 0,5-2,-3 2,0-1,0-1,0 0,0 0,0-2,-1 0,0 0,0-1,0-1,-1 0,0-1,0 0,-1-1,0 0,0-1,-1 0,-1-1,1 0,-2 0,0-1,4-6,-15 22,0 1,0 0,1 0,-1 0,1 0,1 1,-1-1,1 1,0-1,0 1,0-1,1 1,0-1,0 1,1-1,-1 1,1 0,0-1,1 0,-1 1,1-1,0 0,0 0,1 0,0 0,0 0,0 0,0-1,1 1,-1-1,2 0,2 1,0-1,1 0,-1 0,1-1,0 0,0 0,0-1,1 0,-1-1,0 0,1 0,-1-1,9 0,10-2</inkml:trace>
  <inkml:trace contextRef="#ctx0" brushRef="#br0" timeOffset="2346.546">7141 513,'-5'-15,"-3"-6,-1 3,-1 11,-1 17,-1 12,-3 11,1-2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6:47.83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9080 861,'-2'-12,"-1"0,0 1,-1-1,-1 1,1 0,-2 0,0 0,0 1,-1 0,0 0,0 1,-1 0,-1 0,1 1,-2 0,1 0,-1 1,0 0,0 1,-11-5,7 4,1 1,-1 1,0 0,0 1,0 0,-1 1,0 0,1 2,-1 0,0 0,0 1,0 1,1 0,-1 2,0-1,-11 5,14-3,1 1,0 0,0 1,0 1,1-1,0 1,0 1,1 0,0 0,0 1,1 0,-6 9,10-13,0 0,1 1,0-1,-1 1,2 0,-1 0,1 0,0 0,0 1,1-1,0 0,0 1,0-1,1 1,0-1,0 1,1-1,0 1,0-1,0 1,1-1,0 0,0 0,3 5,-1-5,1 1,-1-1,2 0,-1 0,1-1,0 0,0 0,0 0,1 0,-1-1,1-1,0 1,1-1,-1 0,0 0,1-1,0 0,-1-1,1 1,0-1,0-1,0 0,0 0,0 0,-1-1,1 0,0-1,0 0,-1 0,1 0,-1-1,0 0,0-1,0 1,0-2,0 1,0-1,5-4,-1-1,0 0,0-1,-1 0,0-1,-1 0,-1 0,0-1,0 0,-1 0,-1-1,0 0,-1 0,-1 0,2-9,5-32,-2 0,-2-1,-2-29,-4 73,2-24,-3-134,0 170,0 1,-1-1,1 0,0 0,0 0,-1 1,1-1,0 0,-1 0,1 0,0 0,-1 0,1 0,0 0,-1 0,1 0,0 0,-1 0,1 0,-1 0,1 0,0 0,-1 0,1 0,0 0,-1 0,1 0,0 0,0-1,-1 1,1 0,0 0,-1 0,1-1,0 1,0 0,-1 0,1-1,0 1,0 0,0-1,-1 1,1 0,0 0,0-1,0 1,0 0,0-1,0 1,0 0,0-1,0 1,0-1,0 1,0 0,0-1,0 1,0 0,0-1,0 1,0 0,0-1,0 1,0 0,-12 27,3 17,2 1,1 0,3-1,2 43,1-56,0-1,3 1,0 0,2 0,5 14,-8-37,1 1,0-1,0 0,0 1,1-1,0-1,1 1,0-1,0 1,1-1,-1-1,2 1,-1-1,1 0,0-1,0 1,0-1,1-1,-1 1,1-2,3 2,-3-3,0 0,0 0,0-1,0 0,0 0,0-1,1 0,-1 0,0-1,0 0,0-1,0 0,0 0,0-1,0 1,-1-2,1 1,-1-1,0 0,0-1,0 0,-1 0,0 0,5-5,2-4,0 0,0 0,-2-1,0 0,0-1,-1-1,-2 0,1 0,-2 0,2-6,-7 19,0 0,0-1,-1 1,1 0,-1-1,0 1,0-1,-1 1,1-1,-1 1,0-1,0 0,0 1,-1-1,0 1,0-1,0 1,0 0,-1-1,1 1,-1 0,0 0,-1 0,1 0,-2-1,2 4,0 1,0 0,0 0,0 0,0 0,0 1,0-1,0 0,0 1,0-1,0 1,1 0,-1 0,0 0,0 0,1 0,-1 0,0 0,1 0,-1 1,1-1,-1 1,1-1,0 1,0-1,0 1,0 0,0 0,0 0,0-1,0 1,1 0,-1 1,-2 2,1 1,0-1,0 1,0-1,1 1,-1 0,1-1,1 1,-1 0,1 0,0 0,0 0,1 0,0-1,0 1,0 0,1 0,0-1,0 1,0-1,1 0,-1 1,1-1,0 0,1-1,0 1,-1-1,1 1,1-1,2 3,11 6,1-1,0-1,0 0,1-1,0-2,1 0,0-1,0-1,1 0,20 1,56 11</inkml:trace>
  <inkml:trace contextRef="#ctx0" brushRef="#br0" timeOffset="705.35">11099 955,'3'-46,"2"0,1 0,13-44,-19 90,2-14,1 0,0 0,1 1,0-1,1 1,1 0,0 0,1 1,0 0,1 0,0 0,6-5,-11 14,0 1,0 0,0 0,0 0,1 1,-1-1,0 1,1 0,-1-1,1 2,-1-1,1 0,0 1,-1-1,1 1,-1 0,1 0,0 1,-1-1,1 1,0 0,-1 0,1 0,-1 0,0 1,1-1,-1 1,0 0,0 0,0 0,2 2,6 4,-1 1,1 0,-2 1,1 0,-1 1,-1 0,6 10,-7-11,0 0,-1 1,0 0,0 0,-1 1,-1 0,0 0,-1 0,0 0,-1 0,0 0,-1 1,0-1,-1 1,-1 7,1-18,0 0,-1 0,1 0,-1 1,1-1,-1 0,0 0,0 0,0 0,0 0,0 0,0 0,-1-1,1 1,0 0,-1-1,0 1,1-1,-1 1,0-1,0 0,0 1,0-1,0 0,0 0,0-1,0 1,0 0,0-1,0 1,-1-1,1 0,0 0,0 0,-1 0,1 0,0 0,0 0,0-1,-1 1,1-1,0 0,0 0,0 1,0-1,0-1,0 1,0 0,1 0,-1-1,0 1,1-1,-1 1,1-1,-1 0,1 0,-1-1,1 1,0 1,0-1,0 0,1 1,-1-1,1 0,-1 1,1-1,0 0,0 0,0 0,0 1,0-1,0 0,0 0,0 1,1-1,-1 0,1 0,-1 1,1-1,0 0,0 1,0-1,0 1,0-1,0 1,0 0,0-1,0 1,1 0,-1 0,0 0,1 0,-1 0,1 0,0 0,63-25,-44 21,134-44,-148 45,1 0,0 0,-1-1,0 0,0 0,0 0,-1-1,0 0,0-1,0 1,-1-1,0 0,0 0,0-1,-1 0,-1 1,2-4,-4 10,0-1,0 0,0 1,-1-1,1 0,0 0,-1 1,1-1,-1 0,0 0,1 0,-1 0,0 1,0-1,0 0,0 0,-1 0,1 0,0 0,-1 1,1-1,-1 0,0 0,0 1,0-1,1 0,-1 1,-1-1,1 1,0-1,0 1,-1 0,1-1,0 1,-1 0,1 0,-1 0,0 0,1 0,-1 0,0 1,0-1,1 0,-1 1,0 0,-1-1,-5 3,0 1,1 0,-1 0,1 0,0 1,0 0,0 1,1-1,-1 1,1 1,0-1,1 1,-1 0,1 0,0 1,1-1,-1 1,1 0,1 0,-3 6,3-9,1 1,-1 0,0-1,1 1,0 0,0 0,1 0,0 1,-1-1,2 0,-1 1,0-1,1 0,0 1,1-1,-1 0,1 1,0-1,0 0,1 0,-1 0,1 1,0-2,1 1,-1 0,1 0,0-1,0 1,0-1,1 0,-1 0,1 0,0-1,0 0,4 3,9 1,0-1,0 0,0-1,1-1,0-1,0-1,0 0,0-1,0-1,0-1,0 0,2-2,41-2</inkml:trace>
  <inkml:trace contextRef="#ctx0" brushRef="#br0" timeOffset="968.248">12169 500,'-10'1,"0"0,0 1,0 1,1-1,-1 1,1 1,-1 0,1 0,1 1,-1 0,1 0,-1 1,2 0,-1 1,1 0,0 0,0 0,1 1,0 0,0 0,1 1,0-1,0 1,1 0,0 1,1-1,0 1,1-1,-1 1,2 0,-1 5,3-9,-1-1,1 1,1 0,-1-1,1 1,0-1,0 1,1-1,-1 0,1 0,0 0,1 0,-1 0,1-1,0 0,0 0,0 0,1 0,-1 0,1-1,0 0,0 0,0 0,4 1,8 3,0-1,0 0,1-1,-1-1,1-1,0 0,8-1,-7 0,0-2,0 0,0-1,0 0,0-2,0 0,-1-2,1 0,-1 0,0-2,-1 0,0-2,0 1,16-12,2-8</inkml:trace>
  <inkml:trace contextRef="#ctx0" brushRef="#br0" timeOffset="1355.269">12637 474,'19'48,"7"20,2-2,4-1,20 29,-49-88,-1-1,1 0,0 0,1 0,-1 0,1-1,0 0,0 1,0-1,1-1,-1 1,1-1,0 1,0-2,0 1,0 0,1-1,-1 0,1 0,2 0,-4-4,0 0,0-1,0 0,0 0,-1 0,1 0,-1 0,0-1,0 1,0-1,-1 0,1 0,-1 0,0 0,0 0,0-1,-1 1,0 0,1-1,-1 0,-1 1,1-2,16-63,-11 38,2 0,1 1,1 0,1 0,2 1,1 1,16-25,-8 25</inkml:trace>
  <inkml:trace contextRef="#ctx0" brushRef="#br0" timeOffset="2471.798">13332 861,'18'-9,"0"-1,-1-1,0-1,0 0,-1-1,-1-1,0 0,-1-1,-1 0,0-2,-1 1,-1-1,7-14,-12 17,0 1,0-1,-2 0,1-1,-2 1,0-1,-1 0,0 1,-1-1,-1 0,-1 0,0 0,0-1,1 14,-1 1,1-1,0 0,0 0,-1 0,1 0,-1 0,1 1,-1-1,0 0,0 0,0 1,0-1,0 1,0-1,0 1,0-1,-1 1,1 0,-1-1,1 1,-1 0,1 0,-1 0,0 0,1 0,-1 1,0-1,0 0,0 1,1-1,-1 1,0 0,0 0,0 0,0 0,0 0,0 0,0 0,1 0,-3 1,-3 5,0-1,0 1,1 0,-1 1,2 0,-1 0,1 0,0 0,0 1,1 0,0 0,0 0,1 0,0 1,0-1,1 1,1 0,-2 7,1-7,-1-1,1 1,1 0,-1 1,2-1,-1 0,1 0,0 0,1 0,0 0,1 1,0-2,0 1,1 0,0 0,1-1,-1 1,2-1,-1 0,1-1,0 1,1-1,0 0,0 0,0 0,1-1,0 0,0-1,1 1,0-1,1 0,2-2,0 1,0-2,0 0,1 0,-1-1,1 0,0-1,-1 0,1-1,-1 0,1-1,-1-1,0 0,0 0,0-1,0 0,0-1,-1 0,0-1,0 0,0 0,-1-1,0 0,0-1,-1 0,0-1,-1 0,1 0,2-5,-1 0,0-1,-2 0,1 0,-2-1,0 0,-1 0,0 0,-1 0,-1-1,0-5,-4 30,-2 13,1 0,1 0,1 0,1 0,1 0,0 0,2 0,4 12,-7-29,1 0,0-1,1 1,-1 0,0-1,1 1,0-1,0 0,0 0,0 0,1 0,-1-1,1 1,-1-1,1 0,0 0,0 0,0-1,0 1,0-1,1 0,-1 0,0 0,1-1,-1 1,0-1,1 0,-1-1,0 1,3-1,3-1,0 0,0 0,0-1,0-1,-1 1,0-1,1-1,-1 0,-1 0,1-1,-1 0,5-5,-3 0,-1 0,0-1,0 0,-1 0,-1-1,0 0,-1 0,0-1,-1 1,0-1,-1-3,-7 25,1 1,0 0,1-1,0 1,0 0,1 0,0 0,0-1,1 1,0 0,1 0,0-1,0 1,1-1,0 1,0-1,1 0,0-1,1 1,-1 0,2-1,-1 0,1-1,0 1,0-1,1 0,-1 0,1-1,1 0,6 4,-4-5,0 0,0 0,1-1,-1 0,1 0,0-1,0-1,0 0,0-1,0 0,0 0,-1-1,1 0,0-1,0-1,-1 0,1 0,-1-1,0 0,0 0,0-2,0 1,-1-1,0 0,0-1,-1 0,0 0,0-1,-1 0,0-1,0 0,2-7,0-1,-2 0,0 0,-1-1,0 0,-2 0,0 0,-1 0,-1-1,0-16,-15-187,-28-60,32 251,9 31,0 1,0-1,0 1,0-1,0 1,0-1,0 1,0-1,-1 1,1-1,0 0,0 1,0-1,0 1,-1-1,1 1,0-1,-1 0,1 1,0-1,-1 1,1-1,0 0,-1 1,1-1,0 0,-1 0,1 1,-1-1,1 0,-1 0,1 0,-1 0,1 1,-1-1,1 0,-1 0,1 0,-1 0,1 0,-1 0,1 0,-1 0,1 0,0-1,-1 1,1 0,-1 0,1 0,-1-1,1 1,-1 0,1 0,0-1,-1 1,1 0,-1-1,1 1,0 0,-1-1,1 1,0-1,0 1,-1 0,1-1,0 1,0-1,0 1,0-1,-1 0,-11 32,1 1,1 0,2 0,1 1,2 0,0 12,4-44,-6 36,1 0,2 0,2 1,1-1,1 1,3-1,1 0,1 0,3 0,0-1,11 26,-14-52,1 0,0 0,0-1,1 0,0 0,1-1,-1 1,2-2,-1 1,1-1,0 0,1-1,-1 0,1-1,7 3,-10-5,0-1,0 1,-1-1,2-1,-1 0,0 0,0 0,0-1,0 0,1 0,-1 0,0-1,0-1,0 1,0-1,0 0,0 0,0-1,-1 0,1-1,-1 1,0-1,0 0,4-4,0-1,-2-1,1 0,-1-1,-1 1,0-2,0 1,-1-1,-1 0,0 0,0 0,-1-1,-1 1,0-1,-1 0,0 0,-1 0,-1-10,0 23,0 0,0 0,-1 0,1 0,0 0,0 0,-1 0,1 0,0 0,0 0,-1 0,1 0,0 0,0 0,0-1,-1 1,1 0,0 0,0 0,0 0,-1 0,1 0,0-1,0 1,0 0,0 0,0 0,-1-1,1 1,0 0,0 0,0 0,0-1,0 1,0 0,0 0,0-1,0 1,0 0,0 0,0-1,0 1,0 0,0 0,0 0,0-1,0 1,0 0,0-1,-8 21,5-12,0 0,0 0,1 1,1-1,-1 0,1 1,1-1,-1 0,2 1,-1-1,1 1,0-1,1 0,0 1,0-1,1 0,0 0,0-1,1 1,0-1,0 1,1-1,0 0,0-1,0 1,1-1,0 0,0-1,5 3,-6-4,1-1,0 0,0 0,0 0,1-1,-1 0,0 0,1-1,-1 0,1 0,0 0,-1-1,1 0,0 0,-1-1,1 0,0 0,-1-1,1 1,-1-1,0-1,0 1,0-1,0 0,0-1,11-14</inkml:trace>
  <inkml:trace contextRef="#ctx0" brushRef="#br0" timeOffset="2688.941">14334 166,'25'-5,"29"-3,23-1,20 0,8 0,3 2,-9 5,-20 2</inkml:trace>
  <inkml:trace contextRef="#ctx0" brushRef="#br0" timeOffset="3012.082">14749 1008,'0'14,"0"15,2 13,1 12,2 9,1 2,-2-10</inkml:trace>
  <inkml:trace contextRef="#ctx0" brushRef="#br0" timeOffset="14489.622">1193 1770,'-13'-152,"7"162,-2 244,9-200,2 90,16 103,-13-203</inkml:trace>
  <inkml:trace contextRef="#ctx0" brushRef="#br0" timeOffset="15202.163">1019 1543,'10'-4,"-1"0,1 1,-1 0,1 1,0-1,0 2,0 0,0 0,1 1,-1 0,0 1,0 0,0 0,0 1,0 0,0 1,-1 0,1 1,-1 0,0 1,0-1,1 3,5 1,-2 2,1 0,-1 0,-1 1,0 1,0 0,-1 0,-1 1,0 1,-1 0,0 0,-1 1,0 2,-1-1,-1 1,-1 0,-1 0,0 0,-1 0,-1 1,-1-1,0 1,-1 0,-1-1,-1 5,1-14,0 0,-1 1,0-1,0 0,-1 0,0 0,0-1,-1 1,0-1,0 0,-1 0,0 0,0 0,-1-1,1 0,-1 0,-1-1,1 1,-1-1,0-1,0 1,0-1,-1 0,-2 0,6-2,1-1,0 1,-1-1,0 0,1 0,-1 0,1-1,-1 1,0-1,0 0,1 0,-1 0,0-1,1 1,-1-1,0 0,1 0,-1 0,1 0,-1-1,1 1,0-1,0 0,-1 0,1 0,0-1,1 1,-1-1,0 1,1-1,0 0,-1 0,1 0,0-1,2 2,0 1,0-1,0 1,1-1,-1 1,0-1,1 1,0-1,-1 1,1 0,0-1,-1 1,1 0,0-1,0 1,0 0,0 0,0 0,1 0,-1 0,0 0,0 0,1 1,-1-1,0 0,1 1,-1-1,1 1,-1-1,1 1,-1 0,1-1,-1 1,1 0,-1 0,1 0,-1 0,1 0,-1 1,1-1,-1 0,1 1,-1 0,32-1,-1 1,1 2,-1 2,0 1,-1 1,0 2,0 1,0 1,3 4,-22-10,-1 0,1 2,-1-1,0 1,-1 1,0 0,0 1,-1-1,1 2,-7-7,-1 0,1 1,-1-1,0 0,0 1,0-1,0 1,-1 0,1 0,-1-1,0 1,0 0,-1 0,1 0,-1 0,0 0,0 0,0 0,0 0,-1 0,1 0,-1 0,0 0,-1 0,1 0,0-1,-1 1,0 0,0-1,-1 2,-4 4,1 0,-2-1,1 0,-1 0,0-1,-1 0,0 0,0-1,0 0,-1-1,0 1,0-2,0 0,-1 0,1-1,-1 0,0-1,0 0,-6 0,13-2,0 0,1 0,-1-1,0 1,1-1,-1 0,1 0,-1 0,1 0,-1-1,1 0,0 1,0-1,0 0,0-1,0 1,0 0,1-1,-1 1,1-1,-1 0,1 0,0 0,0 0,1 0,-1-1,0 1,1-1,0 1,0-1,0 1,0-1,1 1,-1-1,1 0,0 1,0-1,1 0,1-11,2 0,0 0,0 0,2 1,-1-1,2 1,0 1,1-1,0 1,1 0,0 1,1 0,1 1,0 0,0 1,1 0,0 0,1 1,8-4,-7 3,0 0,1 1,0 0,0 1,1 1,0 0,0 1,0 1,1 0,0 2,0 0,0 0,1 2,-1 0,0 1,1 1,-1 0,0 2,0 0,11 3,-22-3,-1-1,1 1,-1 0,0 1,1 0,-1-1,-1 1,1 1,-1-1,0 1,0 0,0 0,0 0,-1 0,0 1,0-1,0 1,-1 0,0 0,17 119,-4-19,-16-105,1 0,0 0,0 1,0-1,0 0,0 0,1 1,-1-1,0 0,1 0,-1 0,0 0,1 1,-1-1,1 0,0 0,-1 0,1 0,0 0,0 0,0 0,-1-1,1 1,0 0,0 0,0-1,0 1,1 0,-1-1,0 1,0-1,0 0,0 1,0-1,1 0,-1 1,0-1,0 0,1 0,-1 0,0 0,0-1,1 1,-1 0,0 0,0-1,0 1,0 0,1-1,7-10</inkml:trace>
  <inkml:trace contextRef="#ctx0" brushRef="#br0" timeOffset="15460.474">1915 1597,'7'18,"13"10,15 4,2-5</inkml:trace>
  <inkml:trace contextRef="#ctx0" brushRef="#br0" timeOffset="15972.699">2637 1904,'-54'-1,"24"-1,0 2,0 1,1 2,-1 0,1 2,-5 2,32-7,-1 1,1-1,-1 0,1 1,-1 0,1-1,0 1,-1 0,1 0,0 0,0 1,-1-1,1 1,0-1,0 1,1-1,-1 1,0 0,0 0,1 0,0 0,-1 0,1 0,0 1,0-1,0 0,0 1,0-1,0 0,1 1,-1-1,1 1,0-1,0 1,0-1,0 1,0-1,0 1,1-1,-1 1,2 1,3 3,1 1,0-1,1 0,0 0,0-1,1 0,-1-1,1 1,0-1,1-1,4 3,2 1,56 30,-45-26,-1 1,-1 0,0 2,0 1,-2 1,0 1,-1 1,9 12,-9 15,-21-45,0 0,0 0,0 0,0 0,0 1,0-1,0 0,-1 0,1 0,0 0,-1 0,1 0,-1 0,1 0,-1 0,1 0,-1 0,0 0,0 0,1 0,-1 0,0-1,0 1,0 0,0-1,0 1,0 0,0-1,0 1,0-1,0 0,0 1,0-1,0 0,-1 0,1 0,0 1,0-1,0 0,-1-1,-1 1,0-1,0 0,0 0,0 0,0-1,0 1,1-1,-1 1,0-1,1 0,-1 0,1 0,0 0,0 0,0-1,0 1,0-1,1 1,-1-1,0 0,1 0,0 0,0 0,0 1,0-1,0-1,1 1,0 0,-1 0,1 0,0 0,0 0,0 0,1 0,-1 0,1-1,3-27,1 1,2-1,1 1,1 0,2 1,0 0,12-18,-8 12,49-107,-22 55,-4-3,-4-1,-4-1,-2-8,-18 13,-10 88,0-1,-1 0,1 0,0 0,-1 0,1 1,0-1,-1 0,1 0,0 0,-1 0,1 0,0 0,-1 0,1 0,0 0,-1 0,1 0,-1 0,1 0,0 0,-1 0,1-1,0 1,-1 0,1 0,0 0,0-1,-1 1,1 0,0 0,-1 0,1-1,0 1,0 0,0-1,-1 1,1 0,0-1,0 1,0 0,0-1,-1 1,1 0,0-1,0 1,0 0,0-1,0 1,0 0,0-1,0 1,0 0,0-1,0 1,-18 81,14-20,1 1,4-1,2 1,3-1,3 0,2-1,3 0,2-1,3 0,21 43,-28-73,2-1,0 0,2 0,1-2,1 0,13 13,11-13,-29-28</inkml:trace>
  <inkml:trace contextRef="#ctx0" brushRef="#br0" timeOffset="16223.143">2771 1623,'29'-2,"29"-1,26 0,22 5,16 7,8 11,-19 2</inkml:trace>
  <inkml:trace contextRef="#ctx0" brushRef="#br0" timeOffset="17122.125">3867 2051,'-256'-62,"253"61,-1-1,0 1,1 0,-1-1,0 2,0-1,0 0,0 1,0 0,0 0,1 0,-1 0,0 1,0-1,0 1,0 0,0 0,1 1,-1-1,0 1,1 0,-1-1,1 2,0-1,0 0,0 1,0-1,0 1,-1 1,1 4,0 0,1 0,0 0,0 0,0 0,1 0,1 1,-1-1,1 0,1 1,-1-1,2 0,-1 0,1 0,0 0,1 0,-1 0,2 0,-1-1,1 1,0-1,1 0,0 0,-3-4,0-1,1 1,-1-1,1 0,0 0,0 0,0 0,0 0,0 0,0-1,0 1,0-1,1 0,-1 0,1 0,-1-1,1 1,-1-1,1 0,-1 0,1 0,-1 0,1-1,-1 1,0-1,1 0,-1 0,0 0,1-1,-1 1,3-2,5-4,0 1,-1-1,0-1,0 0,0-1,-1 1,0-2,1-3,75-117,-85 129,0 0,0 0,0 1,0-1,0 0,0 0,0 1,1-1,-1 0,0 0,1 1,-1-1,0 0,1 1,-1-1,1 0,-1 1,1-1,-1 1,1-1,0 1,-1-1,1 1,0-1,-1 1,1 0,0-1,0 1,-1 0,1-1,0 1,0 0,-1 0,1 0,0 0,0 0,0 0,-1 0,1 0,0 0,0 0,-1 0,1 1,0-1,0 0,-1 1,1-1,0 0,-1 1,1-1,0 1,-1-1,1 1,0-1,-1 1,1-1,-1 1,1 0,-1-1,0 1,1 0,-1-1,0 1,1 0,35 158,-33-146,0-1,0 1,1 0,0-1,1 0,1 0,-1-1,2 1,0-1,4 6,-9-16,0 0,0-1,0 1,0 0,0 0,0-1,0 1,0-1,0 0,0 0,0 0,0 0,0 0,0 0,0 0,0 0,0-1,0 1,0-1,0 0,0 0,0 1,0-1,0 0,-1-1,1 1,0 0,-1 0,1-1,-1 1,1-1,-1 1,0-1,1 0,-1 1,0-1,0 0,0 0,-1 0,1 0,0 0,-1 0,1 0,-1 0,0-1,19-39,-3 0,-2-2,-1 0,-2-1,-3 0,2-23,51-441,-58 482,-2 36,-6 47,4-45,-13 82,5 0,4 1,4 0,4-1,5 13,-7-96,0 0,0 1,1-1,1 0,-1 0,2 0,0 0,0 0,0-1,1 1,1-1,-1-1,2 1,4 5,-9-14,0 1,1 0,-1-1,0 0,1 1,-1-1,0 0,1 0,-1-1,0 1,1 0,-1-1,0 1,0-1,1 0,-1 0,0 0,0 0,0 0,0 0,0 0,0-1,0 1,-1-1,1 1,0-1,-1 0,1 0,-1 0,0 0,0 0,0 0,1 0,-2 0,1 0,0 0,0-1,-1 1,1 0,-1-1,5-6,-1-1,1 0,1 1,0-1,0 1,1 0,0 0,1 1,-1 0,2 1,-1 0,1 0,0 0,0 1,5-2,-12 7,1 1,0-1,-1 0,1 1,0-1,0 1,-1 0,1 0,0 0,0 0,-1 0,1 1,0-1,-1 1,1 0,0 0,-1 0,1 0,-1 0,1 1,-1-1,0 1,0-1,1 1,-1 0,0 0,-1 0,1 0,0 0,0 0,-1 1,0-1,1 0,0 3,3 5,-1 0,0 0,0 1,-1-1,-1 1,0 0,0 0,-1 2,1-4,-1 0,0-1,-1 1,0 0,-1-1,0 1,0 0,-1-1,0 1,0-1,-1 0,0 1,0-1,-1-1,0 1,0 0,-1-1,0 0,-1 0,1-1,-1 1,-1-1,1 0,-1-1,-3 2,9-6,-1 0,0 0,1-1,-1 1,0-1,0 1,1-1,-1 0,0 0,0 0,0 0,1 0,-1 0,0 0,0-1,1 1,-1 0,0-1,1 0,-1 1,0-1,1 0,-1 0,1 0,-1 0,1 0,-1 0,1 0,0-1,0 1,-1 0,1-1,0 1,0-1,1 1,-2-2,-12-64,17 50,0 1,2-1,0 1,0 0,2 0,0 1,0 0,1 0,1 1,1 0,0 0,1 1,0 0,1 1,0 1,1 0,1 0,-1 1,3 0,-12 7,-1 0,1 0,-1 0,1 0,0 1,0 0,0 0,0 0,0 0,1 0,-1 1,1 0,-1 0,1 0,-1 1,1-1,-1 1,1 0,0 0,-1 1,1-1,-1 1,1 0,-1 0,1 1,-1-1,0 1,0 0,0 0,0 1,0-1,0 1,0 0,-1 0,0 0,1 0,-1 0,0 2,1 4,0 1,-1 1,0-1,0 0,-1 1,-1-1,0 1,0 0,-1-1,-1 1,0 1,3 49,-3-60,1 0,0 0,0 1,0-1,0 0,0 0,0 0,1 1,-1-1,0 0,0 0,1 0,-1 0,1 0,-1 0,1 1,0-1,-1 0,1-1,0 1,0 0,0 0,-1 0,1 0,0-1,0 1,0 0,0-1,0 1,1-1,-1 1,0-1,0 1,0-1,0 0,0 0,1 1,-1-1,0 0,0 0,0 0,1 0,-1-1,0 1,0 0,0 0,1-1,-1 1,0-1,0 1,0-1,1 0,14-9</inkml:trace>
  <inkml:trace contextRef="#ctx0" brushRef="#br0" timeOffset="17380.526">4629 1530,'-14'-7,"-6"-4,-3-1,3 4,10 11,10 13,13 16,8 13,8 14,-2-5</inkml:trace>
  <inkml:trace contextRef="#ctx0" brushRef="#br0" timeOffset="17822.331">4949 2131,'25'-35,"-2"0,-2-2,-1-1,-2 0,-2-1,-1-1,-2-1,-2 0,-2 0,-1-1,-3 0,-1-1,-2 1,-2-1,-2 1,-1 0,-9-40,10 73,1-3,-1 0,-1 0,0 1,0-1,-1 1,-1-1,0 1,0 1,-1-1,-1-1,6 12,1-1,-1 0,1 1,-1-1,1 1,-1-1,1 1,-1-1,1 1,-1-1,0 1,1 0,-1-1,0 1,1 0,-1 0,0-1,1 1,-1 0,0 0,0 0,1 0,-1 0,0 0,0 0,1 0,-1 0,0 0,1 0,-1 1,0-1,0 0,1 0,-1 1,0-1,1 0,-1 1,1-1,-1 1,0-1,1 1,-1-1,1 1,0-1,-1 1,1 0,-1-1,1 1,0 0,-1-1,1 1,0 0,0-1,-1 1,1 0,-8 16,1 1,0 0,1 1,1-1,1 1,0 0,2 0,0 4,0-8,-10 88,5 0,4 0,5 13,0-75,2-1,2 1,2-1,1 0,7 15,-12-40,2 0,0 0,1 0,0-1,1 0,1-1,0 0,1 0,0-1,1 0,0-1,1 0,0-1,1 0,3 1,-12-8,1 0,-1-1,1 1,-1-1,1 0,0 0,0 0,0-1,0 0,0 0,1 0,-1-1,0 1,0-1,0 0,1-1,-1 1,0-1,0 0,0-1,0 1,0-1,0 0,0 0,0 0,-1-1,1 0,-1 0,0 0,0 0,0-1,0 1,-1-1,1 0,5-10,0 1,-1-1,-1-1,0 1,-1-1,-1 0,0-1,0-1,20-56,-25 73,1 0,-1 0,1 0,-1 0,1-1,-1 1,1 0,-1 0,1 0,-1 0,1 0,0 0,-1 0,1 0,-1 0,1 1,-1-1,1 0,-1 0,1 0,-1 1,1-1,-1 0,1 1,-1-1,0 0,1 1,-1-1,1 0,-1 1,0-1,1 1,-1-1,0 1,0-1,1 1,-1-1,0 1,0-1,0 1,1-1,-1 1,0-1,0 1,0-1,0 1,0-1,0 1,0-1,0 1,-1 0,1-1,0 1,0-1,0 1,0-1,-1 1,1-1,0 1,-1-1,1 0,0 1,-1-1,7 44,-5-26,1-1,1 1,0-1,1 0,1 1,1-2,0 1,1-1,1 0,2 3,-9-17,1 0,-1 0,1 0,-1 0,1 0,0 0,-1 0,1-1,0 1,0-1,0 1,1-1,-1 0,0 0,0 0,1 0,-1 0,1 0,-1-1,0 1,1-1,-1 0,1 0,-1 0,1 0,-1 0,18-5</inkml:trace>
  <inkml:trace contextRef="#ctx0" brushRef="#br0" timeOffset="18071.514">5565 1650,'-14'-2,"-6"-1,-1 5,9 6,15 6,21 9,24 3,4-1</inkml:trace>
  <inkml:trace contextRef="#ctx0" brushRef="#br0" timeOffset="18734.908">6889 2238,'185'-338,"-163"291,-3 0,-2-1,-2-1,-1-1,-4 0,-1-1,-2 0,-3 0,-2-5,-3 41,0 1,0 0,-2 0,0 0,0 0,-1 1,-3-5,6 14,-1 0,1 1,-1-1,0 1,0-1,0 1,0 0,-1 0,1 0,-1 0,0 1,0-1,0 0,0 1,0 0,-1 0,1 0,-1 0,1 1,-1-1,0 1,1 0,-1 0,0 0,0 1,0-1,0 1,0 0,-5 2,0 1,-1 0,2 0,-1 1,0 1,1-1,-1 1,2 0,-1 1,0 0,1 0,0 1,0 0,1 0,0 1,0-1,1 1,0 1,1-1,-2 3,-15 30,2 1,1 1,2 1,3 0,1 0,2 2,2-1,2 1,2 3,-1 2,3 0,1 0,3 1,3 6,-3-36,2 0,0 0,2-1,0 0,1 0,1 0,1-1,1 0,1-1,11 15,-12-22,0-1,1 0,1-1,-1-1,2 0,-1 0,1-1,1-1,-1 0,1-1,1 0,-1-1,1-1,0-1,0 0,0 0,0-1,0-1,0-1,1 0,-1-1,0-1,0 0,0-1,8-3,-9 3,-1 0,1-1,0-1,-1 0,0-1,0 0,0-1,-1-1,0 1,-1-2,0 0,0 0,-1-1,0-1,0 1,-1-2,-1 1,0-1,0 0,-2-1,1 0,-2 0,1 0,-2-1,0 1,0-1,-1-2,-3 10,1 0,-1 0,0 0,0 0,-1 1,0-1,0 0,0 0,-1 1,1-1,-3-3,3 7,0 0,0 1,0-1,0 0,0 0,-1 1,1-1,-1 1,1-1,-1 1,0 0,1 0,-1 0,0 0,0 0,0 0,0 0,0 0,0 1,0-1,0 1,0-1,0 1,0 0,0 0,0 0,-1 0,1 0,0 1,0-1,0 1,0-1,-1 1,-6 3,-1 1,1 1,0-1,0 1,0 1,1-1,0 2,0-1,1 1,0 0,0 0,1 1,0 0,1 0,0 1,0-1,1 1,0 0,1 0,0 1,1-1,-1 2,2-9,0 0,0 0,1 0,-1 0,1 0,-1 0,1 0,0 0,0 0,0 0,1 0,-1 0,1 0,-1 0,1 0,0 0,0 0,1 0,-1-1,0 1,1 0,0-1,0 1,-1-1,1 0,1 0,-1 1,0-1,0 0,1-1,-1 1,1 0,0-1,-1 0,1 1,0-1,0 0,0 0,2 0,7-2,0 0,0 0,0-2,0 1,0-1,-1-1,1 0,-1-1,0 0,0 0,-1-2,1 1,-1-1,-1 0,1-1,-1 0,-1-1,1 0,0-3,1 2,-1 0,0-1,0 0,-2 0,1-1,-1 0,-1 0,0-1,-1 0,0 0,-1 0,-1-1,0 1,-1-1,0-1,-2 15,0 0,1 0,-1-1,0 1,0 0,0 0,1-1,-1 1,0 0,0-1,0 1,0 0,0-1,0 1,0 0,0-1,0 1,0 0,0 0,0-1,0 1,0 0,0-1,0 1,0 0,0-1,0 1,0 0,-1-1,1 1,0 0,0 0,0-1,-1 1,1 0,0 0,0-1,-1 1,1 0,0 0,0 0,-1-1,1 1,0 0,0 0,-1 0,1 0,0 0,-1 0,1 0,0 0,-1 0,1 0,0 0,-1 0,1 0,0 0,-1 0,1 0,0 0,-1 0,1 0,0 0,0 0,-1 0,1 1,0-1,-1 0,1 0,0 0,-14 21,11-12,0-1,0 1,1 0,0 0,0 0,1 0,0 1,1-1,0 0,1 0,-1 1,2-1,-1 0,1 0,1 0,0 0,0-1,1 1,0-1,0 0,1 0,0 0,0 0,1-1,0 0,4 3,7 4,0-1,1-1,1-1,0 0,1-2,0 0,0-1,1-1,-1-1,2-1,5 1,68 13</inkml:trace>
  <inkml:trace contextRef="#ctx0" brushRef="#br0" timeOffset="19975.262">9709 2078,'-8'-3,"0"2,0-1,-1 1,1 0,0 1,-1 0,1 0,0 1,-1 0,1 0,0 1,0 0,0 1,0 0,0 0,1 0,-1 1,1 0,0 1,0 0,0 0,1 0,0 1,0 0,0 0,1 0,0 1,0 0,0 0,1 0,0 0,1 1,0 0,0 0,0 0,1 0,0 0,0 7,1-12,0 0,0 0,1 0,-1 0,1 0,0 0,0 0,0 0,0 0,1 0,-1 0,1 0,-1 0,1 0,0 0,0 0,1-1,-1 1,1 0,-1-1,1 1,0-1,0 1,0-1,0 0,0 0,0 0,1 0,-1 0,1-1,-1 1,1-1,0 1,0-1,-1 0,1 0,0 0,0-1,1 1,3 0,0-1,0 0,0 0,0 0,0-1,1 0,-1 0,-1-1,1 0,0 0,0 0,-1-1,1 0,-1-1,0 1,0-1,0 0,0-1,-1 1,1-2,4-4,0-1,-1 1,0-1,0-1,-1 0,-1 0,0-1,-1 1,3-10,-2 3,-2 48,-4-17,-1 0,2 0,0 0,0 0,1-1,1 1,0-1,0 0,4 6,-6-13,-1-1,1 0,0 0,0 0,1 0,-1 0,1 0,-1 0,1-1,0 1,0-1,0 0,0 0,1 0,-1 0,0-1,1 1,-1-1,1 0,0 0,-1 0,1-1,0 1,0-1,-1 0,1 0,0 0,0 0,-1-1,1 1,0-1,0-1,4 0,0-1,0-1,-1 1,1-1,-1-1,0 1,-1-1,1-1,-1 1,0-1,0 0,-1 0,1-1,-2 0,1 0,-1 0,0 0,0-1,7-14,-2-1,0 0,-2 0,0-1,1-13,42-361,-31 127,-19 268,1 0,-1 0,1 0,-1 0,0 0,0 0,0 0,-1 0,1 0,-1 0,1 0,-1 0,0 0,0 0,0 0,-1 0,1 1,-1-1,0 1,1-1,-1 1,0-1,0 1,-1 0,1 0,0 0,-1 0,1 0,-1 1,0-1,1 1,-1 0,0 0,0 0,-7 3,0 0,1 1,0 0,0 1,0 0,0 1,0-1,1 2,0-1,0 1,0 1,1-1,0 1,0 0,0 1,1 0,1 0,-1 0,1 1,-3 6,2-2,-1 0,2 0,0 0,0 1,2-1,-1 1,2 0,0 1,0-1,1 0,1 0,1 1,0-1,1 0,2 12,8 22,1-1,2-1,21 43,157 334,-185-407,-5-6,1 0,0 0,0-1,1 1,1-1,-1-1,1 1,1-1,-1 0,1 0,1-1,0 0,0 0,0-1,1 0,-1 0,4 0,-3-5,1-2,-1 0,0 0,1 0,-1-1,0-1,0 0,0 0,0 0,-1-1,0 0,1-1,-1 0,-1 0,1-1,6-6,-4 4,15-9,-1-1,-1-1,-1-2,-1 0,-1-1,2-4,-19 21,-1-1,0 0,0 0,0 0,-1 0,0 0,0 0,0 0,-1 0,0 0,0 0,-1-1,0 1,0 0,0 0,-1 0,0 0,2 4,-1 0,0 0,0 1,-1-1,1 0,0 1,-1-1,1 1,-1-1,1 1,-1 0,1 0,-1-1,0 1,0 0,0 1,0-1,1 0,-1 0,0 1,0-1,0 1,0 0,-1 0,1 0,0 0,0 0,0 0,0 0,0 0,0 1,0-1,0 1,0 0,0-1,0 1,1 0,-1 0,0 0,0 1,1-1,-1 0,1 0,-1 1,1-1,-1 1,1 0,0-1,0 1,0 0,0 0,0 0,0-1,0 3,-2 2,1 1,-1 0,1 0,1 0,-1 0,1 0,0 1,1-1,0 0,0 0,1 1,-1-1,1 0,1 0,0 0,0 0,0 0,1 0,0-1,0 1,1-1,-1 0,1 0,1 0,-1 0,1-1,0 0,0 0,1 0,0 0,-1-1,1 0,6 3,10 2,1-1,0-1,0 0,0-2,1-1,0-1,0 0,0-2,-1-1,1-1,0-1,20-4,15-4</inkml:trace>
  <inkml:trace contextRef="#ctx0" brushRef="#br0" timeOffset="21164.678">11394 2144,'-8'-5,"1"0,-1 1,0 0,0 0,0 1,-1 0,1 0,-1 1,1 0,-1 1,0-1,0 2,0-1,0 1,0 1,1 0,-1 0,0 0,0 1,1 1,-1-1,1 2,0-1,0 1,0 0,0 0,1 1,-1 0,1 1,1 0,-1 0,1 0,-3 4,7-9,1 1,-1 0,1 0,-1 0,1 0,0 0,0 1,0-1,0 0,0 0,0 1,1-1,-1 1,1-1,-1 0,1 1,0-1,0 1,0-1,1 1,-1-1,0 1,1-1,0 0,-1 1,1-1,0 0,0 1,1-1,-1 0,0 0,1 0,-1 0,1 0,-1 0,3 1,4-1,1 1,-1-1,1 0,0 0,0-1,0-1,0 1,0-2,0 1,0-1,-1 0,1-1,0 0,0 0,-1-1,0 0,1-1,-1 0,0 0,-1-1,1 0,0-1,62-47,-69 53,1-1,-1 0,1 1,0 0,-1-1,1 1,-1 0,1 0,0 0,-1 0,1 0,0 0,-1 0,1 1,-1-1,1 1,0-1,-1 1,1-1,-1 1,0 0,1 0,-1 0,0 0,1 0,-1 0,0 0,0 0,0 0,0 1,0-1,0 0,0 1,0-1,0 1,-1-1,1 1,-1-1,1 1,-1-1,1 1,-1-1,0 1,0 0,0-1,0 1,0 1,1 0,89 277,-80-247,-2-10,0 0,-2 1,-1 0,-1 1,1 21,-5-44,0 0,0 0,0 0,0 0,0 1,-1-1,1 0,-1 0,1 0,-1 0,0 0,0 0,0 0,0-1,0 1,0 0,-1 0,1-1,-1 1,1-1,-1 1,1-1,-1 0,0 1,0-1,0 0,1 0,-1 0,0 0,0-1,0 1,-1-1,1 1,0-1,0 0,0 1,0-1,0 0,0 0,-1-1,1 1,0 0,0-1,0 1,-1-1,-8-3,-1 0,0 0,1-1,0 0,0-1,0-1,1 0,-1 0,2-1,-1 0,1 0,1-1,-1-1,2 1,-1-1,1-1,1 1,0-1,-1-2,6 8,0 1,0-1,0 1,0-1,1 1,0-1,0 1,0-1,0 0,1 1,0-1,0 1,0-1,0 1,1 0,0-1,0 1,0 0,0 0,1 0,-1 0,1 1,0-1,0 1,1 0,-1-1,1 1,-1 1,1-1,0 1,0-1,0 1,0 0,0 0,2 1,63-35,-53 30,0 0,-1-1,1-1,-1-1,-1 0,0 0,0-2,-1 0,0 0,-1-1,0-1,-1 0,-1 0,0-1,0-1,-2 1,6-12,-11 17,0 0,0 0,-1 0,0 0,-1 0,0 0,0 0,-1-1,0 1,-1 0,0 0,0 0,-1-1,0 1,-3-4,4 11,0 1,0 0,0 0,0 0,-1-1,1 2,-1-1,1 0,0 0,-1 0,0 1,1-1,-1 0,1 1,-1 0,0-1,1 1,-1 0,0 0,1 0,-1 0,0 0,1 0,-1 1,0-1,1 0,-1 1,0-1,1 1,-1 0,1 0,-1-1,1 1,0 0,-1 0,1 0,0 0,0 1,-1-1,1 0,0 0,0 1,0-1,1 1,-1-1,0 1,0-1,1 1,-1-1,1 1,-1 0,1-1,0 1,-4 6,0 0,0-1,0 2,2-1,-1 0,1 1,0-1,0 1,1 0,0-1,1 1,0 0,0 0,1 0,0-1,1 1,0-1,0 1,1-1,0 1,0-1,1 0,0-1,1 1,-1-1,1 1,1-2,-1 1,1 0,1-1,-1 0,1-1,0 1,4 2,-7-6,-1 0,0 1,1-1,-1 0,1 0,0-1,0 1,0-1,0 0,0 0,0 0,0-1,0 1,0-1,0 0,0 0,0 0,0-1,0 0,0 1,0-1,0-1,0 1,0 0,0-1,-1 0,1 0,-1 0,1-1,-1 1,0-1,0 1,1-2,2-7,0-1,0 1,-1-1,-1-1,0 1,-1-1,0 0,-1 1,0-1,-1 0,-1 0,0-6,12-79,-12 96,1 0,0 0,0 1,0-1,-1 0,2 1,-1-1,0 0,0 1,0-1,1 1,-1 0,1 0,-1-1,1 1,-1 0,1 0,0 0,-1 0,1 1,0-1,0 0,0 1,0 0,-1-1,1 1,0 0,0 0,0 0,0 0,0 0,0 0,0 0,1 1,67 19,-62-17,-1 0,1 1,-1-1,1 2,-1-1,-1 1,1 0,-1 0,1 1,-1-1,-1 1,1 1,-1-1,0 1,-1 0,0 0,0 1,0-1,-1 1,0-1,0 1,-1 0,0 0,-1 2,1 49,-3-51,0 1,1 0,0-1,1 1,0 0,0-1,1 1,0-1,1 0,-1 1,1-1,2 1,0-4,0-1,1 0,-1 0,1 0,0-1,0 0,0 0,1-1,-1 0,1 0,-1 0,1-1,0 0,0 0,-1 0,1-1,0 0,0-1,0 0,-1 0,1 0,0 0,-1-1,1-1,-1 1,6-4,4 1,-1-1,0 0,0-2,-1 1,0-2,0 0,-1-1,0 0,-1-1,0 0,-1-1,0 0,-1-1,0 0,-1-1,-1 0,0 0,-1-1,0 0,-1 0,-1 0,0-1,-1 0,1-14,-9-31,4 59,0 0,0 0,-1 0,1 1,-1-1,0 0,1 0,-1 1,0-1,0 0,0 1,0-1,-1 1,1-1,0 1,-1 0,1 0,0-1,-1 1,0 0,1 0,-1 0,0 0,1 1,-1-1,0 0,0 1,1-1,-1 1,0 0,-4 2,1 0,0 1,0 0,0 0,0 0,0 0,1 1,0 0,-1 0,1 0,1 0,-1 1,1-1,-1 1,1 0,1 0,-1 0,1 1,0-1,0 1,0-1,1 1,0-1,0 3,-3 2,0 1,1-1,0 0,1 1,0 0,1-1,0 1,0 0,1 0,1 0,0 0,0-1,1 1,1 0,0-1,0 0,1 1,0-1,1-1,0 1,0-1,1 0,0 0,1 0,0-1,0 0,1 0,0-1,2 1,5-1,0 0,0-1,1 0,0-1,0-1,0-1,0 0,1-1,-1-1,1 0,-1-1,1-1,-1-1,13-3,32-6</inkml:trace>
  <inkml:trace contextRef="#ctx0" brushRef="#br0" timeOffset="25118.407">13265 1556,'0'151,"-1"127,28 198,-17-402,-4-31,-1 0,-2 0,-2 40,-1-79,-1 0,1 0,0 0,-1 0,0 0,0 0,0 0,0 0,-1-1,1 1,-1 0,0-1,0 1,0-1,-1 0,1 0,-1 0,0 0,0 0,0-1,0 1,0-1,0 0,-1 0,1 0,-1 0,0 0,1-1,-1 0,-1 0,-19 3,0-2,-1 0,1-2,-1-1,1-1,0-1,-20-5,10 3,-290-32,-1 13,-99 16,-233 35,-89 14,131-34,265-1,-151 8,-288 0,532-15,216 1,-537-14,-211 0,205 9,-35-13,-79 16,319 21,140-4,-78-12,-479-15,-351-14,61 26,1056-2,1-2,-1-1,1-2,0 0,0-2,-26-13,28 12,-8-1,1-3,1 0,1-3,0 0,1-2,-16-13,34 17,0 0,2 0,0-1,0 0,1-1,1 0,1-1,1 0,0 0,1 0,1-1,1 0,-1-11,-2 2,-26-106,7-1,5-2,-3-123,20 77,9-1,19-124,-4 178,-19 128,0 0,1 0,-1 0,1 0,-1 0,1 0,0 0,-1 0,1 1,0-1,0 1,0-1,0 1,1 0,-1 0,0 0,1 0,-1 0,0 1,1-1,-1 0,1 1,-1 0,1 0,-1 0,1 0,-1 0,1 0,-1 1,1-1,-1 1,0 0,1-1,-1 1,0 0,0 0,1 1,0 0,9 1,124 20,1-5,1-6,91-6,494-24,-453 5,294-22,181-5,184-8,-45 30,310 3,-815 16,-131 2,172 26,-361-21,1 2,-1 4,54 18,-89-22,-1 1,0 0,0 2,-1 1,-1 1,17 14,64 44,-64-48,-2 2,0 1,-2 2,14 17,92 99,-113-122,2-2,0 0,2-2,0-1,1-1,1-2,1-2,0-1,1-1,0-2,0-1,37 3,61-6,0-6,96-15,91 0,314 2,153 21,206 11,-344-6,164-27,-608 14,-190-9,-20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52.30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 1253,'-1'-61,"0"25,0 1,3-1,1 1,1 0,2-1,2 1,-6 28,0 0,0 1,1 0,0-1,0 1,0 0,1 0,0 1,0-1,1 1,0 0,-1 0,2 0,-1 1,0 0,1 0,0 0,0 1,0-1,0 1,1 1,-1-1,1 1,-1 1,1-1,0 1,0 0,0 1,0-1,0 1,0 1,-1-1,1 1,6 2,2 1,-1 1,1 1,-1 1,0 0,-1 1,1 0,-2 1,1 0,-1 1,-1 1,1 0,-2 0,0 1,0 0,-1 1,2 5,-9-16,0 0,0 0,0 0,-1 0,1 0,-1 1,0-1,1 1,-1-1,0 1,-1-1,1 1,0 0,-1-1,1 1,-1 0,0-1,0 1,0 0,0 0,0-1,-1 1,1 0,-1-1,0 1,0-1,0 1,0-1,0 1,0-1,-1 1,1-1,-1 0,0 0,1 0,-1 0,0 0,0 0,-1-1,1 1,0 0,-1-1,2 0,0 0,0-1,-1 1,1-1,0 1,-1-1,1 1,0-1,-1 0,1 0,-1 1,1-1,0 0,-1 0,1-1,-1 1,1 0,0 0,-1-1,1 1,0-1,-1 1,1-1,0 1,0-1,-1 0,1 0,0 1,0-1,0 0,0 0,0 0,0 0,0 0,0-1,1 1,-1 0,0 0,1-1,-1 1,1 0,-1 0,1-1,0 1,-1-1,1 1,0 0,0-1,0 1,0-1,0 1,0 0,1-1,1-11,1 1,0-1,1 1,0 0,1 0,1 0,0 0,6-8,0-1,40-73,-5-3,-4-1,17-61,-43 102,-2 0,-3-1,-3 0,-2-1,-2-14,-4 64,-1 0,0 1,0-1,-1 1,-1-1,1 1,-1-1,-1 1,-1-6,3 13,1 0,0 1,-1-1,1 0,0 0,-1 0,1 1,-1-1,1 0,-1 0,0 1,1-1,-1 1,1-1,-1 0,0 1,0-1,1 1,-1 0,0-1,0 1,0-1,0 1,1 0,-1 0,0 0,0-1,0 1,0 0,0 0,0 0,0 0,1 1,-1-1,0 0,0 0,0 0,0 1,0-1,1 0,-1 1,0-1,-26 32,17-6,1 0,1 0,1 0,2 1,0 0,2 0,1 3,1-25,-7 77,4 0,4 0,3 0,4 0,3-1,4 0,3 0,4-2,14 31,-22-78,-13-33,0 1,0 0,0 0,1-1,-1 1,0 0,0 0,0 0,1 0,-1-1,0 1,0 0,1 0,-1 0,0 0,0 0,1 0,-1 0,0 0,1 0,-1 0,0 0,0 0,1 0,-1 0,0 0,0 0,1 0,-1 0,0 0,-8-30,-2 0,-1 1,-1 1,-2 0,0 0,-2 2,-1 0,-5-4,0-1,-1 2,-2 0,-1 1,-1 2,-1 0,-1 2,-2 2,-20-12,21 20,19 15,25 10,11 2,1-2,1-1,-1-1,1-1,1-2,22 3,-48-8,195 27,2-8,1-9,30-8,-218-3,1 5,-39 3,23-7,-15 3,-6 1,-1 1,1 1,0 1,1 1,0 1,0 1,1 1,1 1,-8 7,24-17,1 1,0 0,0 0,0 0,0 0,0 1,1-1,0 1,0 0,0 0,1 0,0 0,0 1,0-1,1 1,-1-1,1 1,0-1,1 1,0 0,-1-1,2 1,-1 0,1-1,0 1,0 0,0-1,1 1,0-1,0 0,0 0,1 0,0 0,0 0,0 0,0-1,1 1,0-1,0 0,0 0,1-1,-1 0,1 0,-1 0,1-1,0 0,0 0,0 0,1-1,-1 1,0-1,0 0,1-1,-1 0,1 1,-1-2,0 1,1-1,-1 1,0-2,1 1,-1 0,0-1,0 0,0 0,0-1,-1 1,1-1,-1 0,1 0,-1-1,0 1,0-1,0 0,-1 0,1 0,-1-1,0 1,-1-1,2-1,62-157,-67 162,1 1,0-1,0 1,0-1,0 1,0 0,0-1,0 1,0-1,0 1,0-1,0 1,0-1,1 1,-1 0,0-1,0 1,0-1,1 1,-1 0,0-1,0 1,1 0,-1-1,0 1,1 0,-1-1,0 1,1 0,-1 0,0-1,1 1,-1 0,1 0,-1 0,0-1,1 1,-1 0,1 0,-1 0,1 0,-1 0,1 0,-1 0,0 0,1 0,-1 0,1 0,-1 0,1 1,-1-1,0 0,1 0,-1 0,1 0,-1 1,0-1,1 0,-1 1,0-1,1 0,-1 0,0 1,1-1,-1 1,0-1,11 32,0 14,-9-31,1 1,0-1,2 1,0-1,0 0,2-1,-1 0,2 0,8 12,-15-24,1-1,-1 1,1-1,-1 1,1-1,0 1,0-1,-1 0,1 0,0 0,0 0,0-1,0 1,0 0,0-1,0 1,1-1,-1 0,0 0,0 0,0 0,0 0,0 0,1 0,-1-1,0 1,0-1,0 0,0 0,0 1,0-1,0 0,-1-1,1 1,0 0,0 0,-1-1,1 1,-1-1,1 1,-1-1,1-1,14-18,0 0,-2-1,0-1,-2 0,0-1,-2 0,0-1,3-15,-2 8,-5 15,39-79,-42 92,0 0,0 1,0-1,1 1,-1 0,1 0,0 0,-1 0,1 0,1 1,-1 0,0 0,0 0,1 1,-1-1,1 1,0 0,-1 0,1 1,0-1,1 1,13 2,-1 0,1 1,-1 1,0 1,0 0,0 1,-1 1,0 1,0 1,-1 0,0 1,0 1,-1 0,13 13,-16-12,-1 1,0 0,-1 0,0 1,-1 0,-1 1,0 0,-1 0,-1 1,0-1,-1 2,-1-1,-1 0,2 15,31 83,-34-110,1 0,-1 0,1 0,0 0,0-1,1 1,-1-1,0 0,1 0,0 0,0-1,0 1,0-1,0 0,1 0,-1 0,0-1,1 1,-1-1,1 0,0-1,-1 1,1-1,1 0,2 0,0 0,1-1,-1 0,0-1,0 0,0 0,0-1,0 0,-1 0,1-1,-1 0,0 0,0-1,0 1,0-2,-1 1,0-1,0 0,-1 0,0 0,2-4,3-3,-2-1,0 0,-1-1,0 1,-1-2,-1 1,0 0,-1-1,-1 0,1-9,-2 12,-1 0,-1 0,0 0,-1 0,0 0,-1 0,-2-9,3 20,1-1,-1 0,0 0,0 1,0-1,0 1,0-1,-1 1,1-1,-1 1,1 0,-1-1,0 1,0 0,0 0,0 1,0-1,-1 0,1 1,0-1,-1 1,1 0,-1 0,0 0,1 0,-1 0,0 0,1 1,-1-1,0 1,0 0,0 0,0 0,1 0,-1 1,0-1,0 1,0-1,-3 3,-1 0,1 0,0 0,0 1,0 0,0 0,1 0,-1 1,1 0,0 0,1 0,-1 0,1 1,0 0,0 0,1 0,0 0,0 1,0-1,1 1,0 0,0-1,1 1,0 0,0 0,1 0,-1 0,1 0,1 0,0 0,0 0,0 0,1 0,0 0,0 0,0-1,1 1,0-1,1 0,-1 0,2 1,2 3,2-1,0 0,0 0,0 0,1-1,0-1,1 0,0 0,0-1,0 0,1-1,-1-1,1 1,1-2,6 2,20 3,1-2,0-1,0-2,12-2,-13 0,0-2,0-2,0-1,0-1,-1-3,0-1,-1-2,0-1,0-2,-2-2,4-3,-31 15,0-1,0 1,0-2,-1 1,0-1,0 0,0 0,-1-1,0 0,-1 0,1 0,-1-1,2-4,-6 10,-1 0,1 0,0 0,-1 0,1 0,-1 0,0 0,0 0,0 0,0 0,0 0,0 0,-1-1,1 1,-1 0,1 0,-1 0,0 1,1-1,-1 0,0 0,-1 0,1 1,0-1,0 0,-1 1,1-1,-1 1,1-1,-1 1,1 0,-1 0,0 0,0 0,0 0,0 0,0 0,0 1,0-1,-1 0,-85-16,68 14,0 1,0 2,1 0,-1 1,0 1,1 0,-1 2,1 0,0 1,0 1,0 1,-3 3,19-9,0 1,0 0,0-1,0 1,1 1,-1-1,1 0,-1 1,1-1,0 1,0 0,0-1,0 1,0 0,1 0,-1 1,1-1,0 0,0 0,0 1,0-1,1 0,0 1,-1-1,1 1,0-1,0 0,1 1,-1-1,1 1,0-1,0 0,0 0,0 1,0-1,1 0,-1 0,1 0,0 0,0-1,0 1,0 0,3 1,3 3,1 0,-1-1,2 0,-1 0,0-1,1-1,0 1,0-1,1-1,-1 0,0-1,1 0,0 0,0-1,-1-1,1 0,0 0,0-1,0 0,-1-1,1 0,-1-1,5-1,-8 0,0 0,0 0,0-1,-1 0,0 0,0 0,0-1,0 0,-1 0,0-1,0 1,0-2,3-4,-7 12,-1 0,0-1,1 1,-1 0,1 0,-1 0,1 0,-1-1,1 1,-1 0,1 0,-1 0,1 0,-1 0,1 0,-1 0,1 0,-1 0,1 0,-1 0,1 1,-1-1,1 0,-1 0,1 0,-1 1,0-1,1 0,-1 0,1 1,-1-1,0 0,1 1,-1-1,0 1,1-1,-1 0,0 1,0-1,1 1,-1-1,0 1,0-1,0 1,0-1,1 1,-1-1,0 1,0-1,0 1,0-1,0 1,0-1,-1 1,1-1,0 1,2 3,3 8,0-1,1 0,0-1,1 1,0-1,0-1,1 1,1-1,0-1,0 1,0-2,1 1,0-1,1-1,0 0,2 1,18 5,-1-1,2-2,0-1,0-1,0-2,1-1,-1-2,1-1,0-2,0-1,28-5,-34 2,0 0,0-1,-1-2,26-11,3-7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5:10.7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0,'0'9,"0"6,0-1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5:10.94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0,'7'3,"2"0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5:08.48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1209,'78'-323,"-72"301,0 0,1 1,2 0,0 0,1 1,3-3,-13 22,0 1,1-1,-1 0,0 0,1 0,-1 0,1 1,-1-1,1 0,0 1,-1-1,1 0,0 1,-1-1,1 0,0 1,0 0,-1-1,1 1,0-1,0 1,0 0,0-1,0 1,0 0,0 0,-1 0,1 0,0 0,0 0,0 0,0 0,0 0,0 0,0 1,0-1,0 0,-1 0,1 1,0-1,0 1,0-1,0 1,-1-1,1 1,0 0,24 40,-22-36,10 21,-1 1,-1 0,-1 1,-2 0,-1 1,-1 0,-1 0,-2 0,-1 0,-1 15,0-43,-1 0,0 0,0 0,1 0,-1 0,0 0,0 0,0 0,0 0,0 0,0 0,-1 0,1 0,0 0,0 0,-1 0,1 0,0 0,-1 0,1 0,-1-1,1 1,-1 0,0 0,1 0,-1-1,0 1,0 0,1-1,-1 1,0 0,0-1,0 1,0-1,0 0,0 1,0-1,0 0,0 1,0-1,0 0,0 0,0 0,0 0,0 0,0 0,0 0,0 0,0 0,0-1,0 1,0 0,0-1,0 1,1-1,-1 1,0-1,0 1,0-1,0 1,1-1,-1 0,0 0,1 1,-1-1,-4-4,1 0,0 0,1 0,-1 0,1 0,0-1,0 1,1-1,-1 0,1 0,1 0,-1 0,1 0,0-1,0 0,2 4,0 1,0 0,1-1,-1 1,0 0,1 0,0 0,-1 0,1 0,0 0,0 0,0 1,0-1,0 1,1-1,-1 1,0 0,1 0,-1 0,0 0,1 0,0 1,-1-1,1 1,-1-1,1 1,0 0,-1 0,1 0,-1 1,1-1,0 0,-1 1,1 0,0 0,11-1,17 0,-1-1,0-2,0-1,0-2,0 0,-1-2,0-2,-1 0,6-4,21-30,-54 43,0 0,0 0,0 0,0-1,0 1,0 0,0 0,0-1,0 1,-1-1,1 1,-1 0,1-1,-1 1,1-1,-1 1,0-1,0 0,1 1,-1-1,-1 1,1-1,0 1,0-1,0 1,-1-1,1 0,-1 1,1 0,-1-1,0 1,1-1,-1 1,0 0,0-1,0 1,0 0,0 0,0 0,-1 0,0-1,-4-1,0 1,-1-1,1 1,-1 0,0 1,1 0,-1 0,0 0,0 1,0 0,0 0,1 1,-1 0,0 0,0 0,1 1,-1 0,1 1,0-1,-6 4,7-4,0 0,1 1,-1 0,0 0,1 0,0 1,0-1,0 1,0 0,0 0,1 0,0 1,0-1,0 1,0 0,1 0,0 0,0 0,0 0,1 0,-1 1,1-1,1 1,-1-1,1 1,0-1,0 0,0 1,1-1,0 1,0-1,0 0,1 1,-1-1,1 0,1 0,-1 0,1 0,0-1,0 1,0-1,0 1,1-1,3 3,6 2,0 0,1-1,0 0,0-1,0 0,1-1,0-1,1-1,-1 0,1-1,-1 0,1-1,11-1,33 4</inkml:trace>
  <inkml:trace contextRef="#ctx0" brushRef="#br0" timeOffset="256.584">1199 814,'-16'0,"-12"2,-7 6,-3 5,1 5,4 5,6 4,7 5,10 3,13 0,16 0,18-6,15-6,12-8,11-6,4-9,-12-5</inkml:trace>
  <inkml:trace contextRef="#ctx0" brushRef="#br0" timeOffset="555.785">1620 840,'1'14,"2"0,0 1,1-1,0-1,1 1,1-1,0 0,0 0,2 0,-1-1,2 0,0-1,0 0,1 0,0-1,0 0,2-1,-1 0,4 1,47 25,-60-35,0 1,0-1,0 1,0-1,0 1,0-1,0 0,0 0,1 0,-1 0,0 0,0-1,0 1,0-1,0 1,0-1,0 0,0 0,0 0,0 0,-1 0,1 0,0 0,-1 0,1-1,-1 1,1-1,-1 1,1-1,-1 0,0 0,6-13,-1 1,0-1,-1 0,-1 0,-1-1,0 1,-1-1,0 0,-2-6,2 5,18-188,-15 183</inkml:trace>
  <inkml:trace contextRef="#ctx0" brushRef="#br0" timeOffset="1747.53">2107 1051,'22'-6,"-1"-1,0-1,0 0,-1-2,0 0,-1-2,0 0,-1-1,0 0,-1-2,0 0,-1-1,-1 0,-1-2,0 0,-2 0,0-1,1-3,-11 19,0 0,0 0,-1 0,1 0,-1-1,0 1,1-1,-2 1,1-1,0 1,-1-1,1 0,-1 1,0-1,-1 1,1-1,0 0,-1 1,0-1,0 1,0-1,0 1,-1-1,1 1,-1 0,0 0,0 0,0 0,0 0,0 0,-1 1,1-1,-1 1,0-1,-3 3,0 0,0 1,0-1,1 1,-1 0,0 1,1 0,-1 0,1 0,-1 0,1 1,0 0,0 0,0 0,0 1,1-1,-1 1,1 0,0 1,0-1,1 1,-1-1,1 1,0 0,-1 4,-3 2,0 0,1 0,1 1,0-1,1 1,0 1,0-1,1 0,1 1,0 0,1-1,0 10,2-15,-1 1,1-1,0 0,0 1,1-1,0 0,0 0,1 0,0 0,0-1,0 1,1-1,0 0,1 0,-1 0,1 0,0-1,0 0,1 0,-1 0,1-1,4 2,1 0,0 0,1-1,-1-1,1 0,0-1,0 0,1-1,-1 0,1 0,-1-2,1 0,-1 0,1-1,-1-1,0 0,1 0,-1-1,0-1,0 0,-1-1,1 0,-1-1,0 0,-1 0,1-1,-1-1,0 0,-1 0,0-1,-1 0,1-1,-2 1,1-2,-2 1,1-1,0-2,-1 1,-1 0,0 0,-1-1,0 0,-1 0,-1 0,1 0,-2 0,0 0,-1-1,0-2,-1 16,1 0,0 1,0-1,-1 0,1 1,0-1,-1 0,1 1,0-1,-1 0,1 0,0 1,-1-1,1 0,-1 0,1 0,0 0,-1 1,1-1,-1 0,1 0,-1 0,1 0,0 0,-1 0,1 0,-1 0,1 0,-1 0,1-1,-1 1,1 0,0 0,-1 0,1 0,-1-1,1 1,0 0,-1 0,1-1,0 1,-1 0,1-1,0 1,0 0,-1-1,1 1,0 0,0-1,-1 1,1-1,0 1,0 0,0-1,0 1,0-1,0 1,0-1,0 1,0-1,0 1,0 0,0-1,0 0,-18 34,15-28,1 0,0 0,0 1,0-1,1 0,0 1,0-1,0 0,1 1,-1-1,1 1,1-1,-1 1,1-1,0 1,0-1,0 0,1 1,0-1,0 0,0 0,1 0,0-1,0 1,0-1,0 1,1-1,0 0,-1 0,1 0,1-1,-1 0,1 1,-1-1,1-1,0 1,0-1,1 0,3 1,0-1,0-1,0 1,1-2,-1 1,0-1,1-1,-1 0,0 0,1-1,-1 0,0 0,0-1,-1-1,1 1,-1-1,1-1,-1 1,0-1,-1-1,1 0,-1 0,-1 0,1-1,-1 0,0 0,0 0,-1-1,0 0,0 0,-1 0,0-1,-1 0,1 1,-1-5,1-10,0 0,-2 0,-1 0,-1 0,-1 0,-1-2,-7 49,8-16,-10 140,11-142,1 1,0-1,0 1,1-1,0 1,0-1,0 0,1 0,0 0,0 0,1 0,-1-1,1 1,0-1,1 0,-1 0,1-1,0 0,0 1,1-1,1 0,4 1,0 0,1-2,0 1,0-1,0-1,0 0,0-1,0 0,1-1,-1 0,0-1,0 0,0-1,0-1,0 0,0 0,0-1,-1-1,0 0,0 0,0-1,0-1,-1 1,0-2,-1 1,0-2,0 1,0-1,-1 0,-1-1,1 0,-1-1,8-21,-2 0,-1-2,-1 0,-2 0,-1-1,-2 0,-1 0,-2 0,-2-1,-2-34,1 62,3-116,-5 0,-8-29,9 148,-15-43,14 48,0 0,0 0,1 0,-1 1,0-1,1 0,-1 1,0-1,1 1,-1 0,1-1,-1 1,1 0,-1 0,1 0,0 0,-1 0,1 0,0 0,0 1,0-1,0 0,0 1,0-1,0 1,0 0,-1 1,-19 25,2 1,1 1,1 0,1 2,2 0,2 0,1 1,1 1,-4 26,9-31,1 0,2-1,1 1,1 0,1 0,1 0,2 0,1-1,2 0,0 0,2 0,5 10,-6-20,0 0,1 0,1-1,1 0,0-1,1 0,1-1,0-1,1 0,1 0,0-2,1 0,0 0,1-2,0 0,0-1,1 0,11 2,-12-5,1-1,0-1,-1 0,2-2,-1 0,0-1,0 0,1-2,4-1,-15 2,-1-1,0-1,1 1,-1-1,0-1,0 1,0-1,-1 0,1-1,-1 0,1 0,-1 0,-1 0,1-1,0 0,-1 0,0-1,-1 0,1 0,-1 0,0 0,0 0,-1-1,0 0,1-3,-1-1,0 1,-1-1,0 0,0 0,-1 0,-1 0,0 0,0 0,-1 0,-1 0,0 0,0 0,-1 0,-4-9,7 18,-1 1,1-1,0 1,-1-1,1 1,-1-1,0 1,1 0,-1-1,0 1,0 0,0-1,0 1,0 0,0 0,0 0,-1 0,1 0,0 0,-1 0,1 0,0 1,-1-1,1 0,-1 1,1 0,-1-1,1 1,-1 0,1-1,-1 1,1 0,-1 0,0 0,1 0,-1 1,1-1,-1 0,1 1,-1-1,1 1,-1-1,1 1,-1 0,1 0,0-1,0 1,-1 0,1 0,0 0,-1 2,-6 7,1 0,0 1,0-1,1 2,0-1,1 1,1 0,0 0,0 0,1 0,1 1,0 0,1-1,0 1,1 0,0 2,1-7,0 1,1-1,-1 0,1 0,1 0,0 0,0 0,0 0,1-1,0 1,1-1,0 0,0-1,0 1,1-1,0 0,0 0,0-1,1 0,0 0,0 0,0-1,0 0,1 0,0-1,0 0,0-1,0 1,0-2,0 1,0-1,1 0,1-1,97-10,-60-4</inkml:trace>
  <inkml:trace contextRef="#ctx0" brushRef="#br0" timeOffset="1986.85">3423 353,'25'-2,"30"-1,32 1,29-3,24-2,-12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5:04.25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680 151,'-31'-2,"1"0,-1 2,0 2,1 0,-1 2,1 1,0 2,1 1,0 1,0 1,0 2,2 1,0 1,0 1,1 2,1 0,1 2,-2 3,12-9,1 0,1 1,1 1,0 0,0 1,2 0,0 0,1 1,0 0,1 0,1 1,1 0,1 0,0 0,2 1,0-1,0 1,2 0,1-1,0 1,1 0,1-1,1 0,0 0,1 0,2 0,-1-1,2 0,0 0,1-1,1 0,7 8,-8-10,1-2,1 1,0-2,1 1,0-1,1-1,0 0,0-1,1-1,0 0,1 0,-1-2,2 0,-1 0,1-2,-1 0,1 0,0-2,0 0,1-1,-1 0,3-2,-10 0,0-2,-1 1,1-2,0 1,-1-1,0 0,0 0,0-1,3-4,23-18</inkml:trace>
  <inkml:trace contextRef="#ctx0" brushRef="#br0" timeOffset="316.154">298 705,'0'-2,"1"1,0-1,0 1,0-1,0 1,1 0,-1-1,0 1,0 0,1 0,-1 0,1 0,-1 0,1 0,-1 1,1-1,0 0,-1 1,1 0,0-1,-1 1,1 0,0-1,-1 1,2 0,2-1,247-39,-249 39,0 1,0-1,0 0,0 1,1 0,-1 0,0 0,0 0,0 0,0 0,1 1,-1 0,0-1,0 1,0 0,0 1,0-1,-1 0,1 1,0 0,-1 0,1 0,-1 0,1 0,-1 0,0 0,0 1,0-1,0 1,0 0,-1-1,1 1,-1 0,1 2,-2 109,-2-97,1 0,0 0,2 0,0-1,0 1,4 12,22 18,-9-30</inkml:trace>
  <inkml:trace contextRef="#ctx0" brushRef="#br0" timeOffset="765.976">864 849,'19'-6,"0"-1,0-1,-1-1,0 0,-1-1,0-1,0-1,-1 0,-1-1,0-1,10-11,-20 20,-1-1,1 1,-1-1,0 0,0 0,-1 0,1 0,-1 0,-1-1,1 0,-1 1,0-1,-1 0,0 0,0 0,0 0,-1 0,0 0,0 0,-1 0,0-2,0 8,1-1,-1 1,1 0,-1 0,0 0,1 0,-1 0,0 0,0 0,0 0,0 0,0 0,0 0,0 1,0-1,0 0,0 1,0-1,0 1,0-1,-1 1,1-1,0 1,0 0,-1 0,1-1,0 1,0 0,-1 0,1 1,0-1,0 0,-1 0,1 0,0 1,0-1,-1 1,1-1,0 1,0-1,0 1,-1 0,-41 36,35-27,1 0,1 1,-1 0,2 0,0 1,0-1,1 1,0 0,1 0,1 1,0-1,0 1,1-1,1 1,0-1,1 3,0-7,-1-1,2 1,-1-1,1 1,0-1,0 1,1-1,0 0,0 0,1-1,0 1,0-1,1 1,0-1,0-1,0 1,0-1,1 0,0 0,0 0,1-1,-1 0,1 0,0-1,0 0,6 2,-4-2,1-1,-1 0,1-1,0 0,-1-1,1 0,0 0,-1-1,1 0,0-1,-1 0,9-3,19-9</inkml:trace>
  <inkml:trace contextRef="#ctx0" brushRef="#br0" timeOffset="1779.79">1377 638,'-3'17,"1"0,0 0,1 0,1 0,0 0,2 0,0 0,1 0,0-1,1 1,1-1,1 0,0 0,1 0,3 2,-7-13,0-1,0 0,0 0,0 0,1 0,-1-1,1 1,0-1,0 0,1 0,-1 0,0-1,1 0,0 1,-1-2,1 1,0 0,0-1,0 0,0 0,0-1,0 1,1-1,-1 0,0-1,0 1,0-1,0 0,0 0,0-1,0 1,0-1,-1 0,1 0,-1-1,1 1,-1-1,0 0,0 0,0-1,0 1,2-4,4-5,-2-1,0 1,0-1,-1-1,0 0,-2 0,1 0,-2 0,0-1,0 0,-2 0,0 0,0 0,-2 0,0-1,-1-13,-1 98,2-61,0 0,1 0,0 1,0-1,1 0,0 0,0-1,1 1,0 0,0-1,1 1,0-1,0 0,1-1,0 1,0-1,0 0,1 0,0 0,0-1,1 0,-1 0,1 0,0-1,0 0,1-1,-1 1,1-2,0 1,-1-1,4 1,4-3,0-1,0 0,-1-1,1 0,0-1,-1-1,1 0,-1-1,0-1,-1 0,0-1,0 0,0-1,-1-1,0 0,1-2,-6 5,0 0,0 0,-1-1,0 0,-1 0,1 0,-2-1,1 0,-1 0,0 0,0 0,-1-1,0 1,-1-1,0 0,0 0,-1-3,0 11,-1 0,0 0,0 0,0 0,0 0,1 1,-1-1,0 0,-1 0,1 0,0 0,0 0,0 0,-1 0,1 0,0 0,-1 1,1-1,0 0,-1 0,1 0,-1 1,0-1,1 0,-1 1,0-1,1 0,-1 1,0-1,1 1,-1-1,0 1,0-1,0 1,0 0,0 0,1-1,-1 1,0 0,0 0,0 0,0 0,0 0,0 0,0 0,0 0,0 0,0 0,1 0,-1 1,0-1,0 0,0 1,0-1,0 1,1-1,-1 1,0-1,0 1,1-1,-1 1,1 0,-1-1,0 1,1 0,-1 0,1-1,-1 2,-4 3,1-1,-1 1,1 1,0-1,0 1,1 0,-1 0,1 0,1 0,-1 0,1 0,0 1,0-1,1 1,0 0,0-1,1 1,0 0,0 0,0-1,1 1,0 0,0-1,1 1,0 0,0-1,1 0,-1 0,1 0,0 0,1 0,0 0,0-1,0 1,0-1,1-1,0 1,0 0,0-1,5 3,-2-2,-1 0,1-1,0 0,0 0,0 0,1-1,-1-1,1 1,0-1,-1-1,1 0,0 0,0-1,0 0,0 0,0-1,0 0,-1 0,1-1,0-1,-1 1,1-1,-1-1,0 0,0 0,0 0,-1-1,1 0,-1-1,-1 1,1-1,-1-1,2-1,-1-8,0 0,-1 0,0 0,-1-1,-1 1,-1-1,-1-1,0 1,-1 0,-1 0,0-1,-1 1,-1 0,-1 0,0 0,-5-12,-6-5,13 34,1 0,-1 0,1 0,-1 0,1 0,-1 0,1 0,-1 0,1 0,-1 0,1 1,0-1,-1 0,1 0,-1 1,1-1,0 0,-1 0,1 1,-1-1,1 0,0 1,-1-1,1 1,0-1,0 0,-1 1,1-1,0 1,0-1,0 1,0-1,0 1,-1-1,1 0,0 1,0-1,0 1,0-1,0 1,0-1,0 1,1-1,-1 1,0-1,0 1,0-1,0 1,1-1,-1 0,0 3,1-1,-1 1,1-1,0 1,-1-1,1 0,0 1,1-1,-1 0,0 0,1 0,-1 0,1 0,0 0,-1 0,1-1,0 1,0 0,0-1,0 0,0 1,1-1,-1 0,0 0,1 0,-1-1,1 1,69 14,210-6,-279-10,0 1,0-1,1 1,-1 0,0 0,1 0,-1 0,0 0,1 1,-1 0,0 0,0 0,0 0,0 0,0 0,0 1,0-1,0 1,0 0,-1 0,1 0,-1 0,1 1,-1-1,0 1,0-1,0 1,0 0,-1 0,1 0,-1 0,1 0,-1 0,0 0,0 0,-1 0,1 1,-1-1,1 1,-58 148,57-150,0 0,0 0,0 0,0 0,0 0,0 0,0 0,1 0,-1 0,0-1,1 1,0 0,-1 0,1 0,0-1,0 1,0 0,0-1,1 1,-1-1,0 1,0-1,1 0,-1 0,1 1,-1-1,1 0,0 0,0 0,-1-1,3 2,61 10,-19-12,1-3,0-1,-1-3,0-2,0-1,26-12,-23 7</inkml:trace>
  <inkml:trace contextRef="#ctx0" brushRef="#br0" timeOffset="2416.269">3469 705,'-9'-6,"-1"0,1 1,-1 0,0 1,-1 0,1 1,-1 0,1 0,-1 1,0 1,0 0,0 0,5 1,0 0,1 0,-1 1,0 0,1 0,-1 0,1 1,-1 0,1 0,0 0,0 1,0-1,0 1,0 0,0 1,1-1,-1 1,1 0,0 0,1 0,-1 1,1-1,-3 4,3-1,-1 0,1 0,0 1,1-1,-1 1,2-1,-1 1,1 0,0 0,1 0,-1-1,2 1,-1 0,1 0,1 6,-1-11,0 1,0 0,0 0,1-1,-1 1,1 0,0-1,0 0,0 1,0-1,0 0,1 0,0 0,-1 0,1-1,0 1,1-1,-1 0,0 1,1-2,-1 1,1 0,-1-1,1 1,0-1,0 0,-1 0,1-1,0 1,0-1,4 0,1-1,1-1,-1 0,0-1,0 0,0 0,0-1,-1 0,1-1,-1 0,0 0,0-1,-1 0,0 0,0-1,0 1,-1-2,0 1,0-1,0 0,-1 0,-1 0,0-1,0 1,0-1,1-6,-7 19,0 1,1 0,-1 0,1 0,0 0,0 0,1 0,0 0,0 0,0 1,0-1,1 0,0 0,0 0,0 0,1 0,0 0,0-1,0 1,0 0,1-1,-1 0,1 1,0-1,1 0,-1-1,2 2,-1-3,0 0,0-1,1 0,-1 1,1-1,-1-1,1 1,-1-1,1 1,0-1,-1-1,1 1,-1-1,1 1,-1-1,1-1,-1 1,0-1,1 1,-1-1,0 0,0-1,0 1,3-3,3-3,0 0,0-1,-1 0,0 0,0-1,-1-1,0 1,1-4,7-20,-1 0,-1-1,-2 0,-2-1,-1 0,-2-1,-2 0,1-33,2 14,-4 0,-2 0,-2-1,-3 1,-8-47,-13 40,24 63,-1-1,0 1,1 0,-1-1,0 1,0 0,1 0,-1 0,0-1,0 1,1 0,-1 0,0 0,0 0,1 0,-1 0,0 1,0-1,1 0,-1 0,0 0,0 1,1-1,-1 0,0 1,1-1,-1 1,0-1,1 0,-1 1,1 0,-1-1,1 1,-1-1,1 1,-1 0,1-1,0 1,-1 0,1-1,0 1,-1 0,1 0,0-1,0 1,0 0,0 0,0 0,-7 17,1 1,0-1,2 1,0 1,1-1,1 0,0 16,2-32,-1 55,2-1,3 1,2 0,3-1,2-1,3 0,2 0,3-1,2-2,3 3,-15-35,0-1,1 0,1 0,1-1,0 0,2-1,0 0,11 10,-24-27,0 0,1 0,-1 0,0 0,0 0,0 0,1 0,-1 0,0-1,1 1,-1-1,1 1,-1-1,1 1,-1-1,1 0,-1 1,1-1,-1 0,1 0,-1 0,1-1,-1 1,1 0,-1 0,1-1,-1 1,1-1,13-10</inkml:trace>
  <inkml:trace contextRef="#ctx0" brushRef="#br0" timeOffset="2666.234">3430 297,'18'4,"20"4,22 1,22-2,17-4,10-2,-14-2</inkml:trace>
  <inkml:trace contextRef="#ctx0" brushRef="#br0" timeOffset="2897.616">4088 796,'0'8,"1"1,0-1,0 0,1 0,0 0,1 0,0 0,0-1,0 1,1-1,0 1,1-1,-1-1,1 1,1 0,-3-4,0 0,0 0,0 0,0 0,0-1,1 1,-1-1,1 0,0 0,0 0,0 0,0-1,0 0,0 0,0 0,0 0,0 0,0-1,0 0,1 0,-1 0,0 0,0-1,0 0,0 0,1 0,-1 0,0 0,-1-1,2 0,2-4,0 0,0 0,0 0,-1-1,0 0,-1 0,1-1,-1 0,-1 1,1-2,-2 1,1 0,-1-1,0 0,-1 1,0-1,0 0,-1 0,0-1,-1 1,0 0,0 0,-1 0,0 0,0 0,-1 0,-1 0,1 0,-2 1,1-1,-4-5,6 11,0 0,0 0,-1 0,1 0,-1 0,0 1,0-1,0 0,0 1,0 0,0-1,-1 1,1 0,-1 0,1 1,-1-1,0 0,0 1,0-1,0 1,0 0,0 0,0 1,0-1,0 0,-1 1,1 0,0 0,0 0,-1 0,1 0,0 1,0-1,0 1,0 0,0 0,0 0,0 0,0 1,0-1,0 1,0 0,-1 1,-1 2,1 1,-1-1,2 0,-1 1,1 0,-1 0,1 0,1 0,0 1,0-1,0 1,0-1,1 1,0 0,1 0,-1-1,1 1,1 0,-1 0,1-1,0 1,1 0,-1-1,1 1,1-1,-1 0,1 1,0-1,1-1,-1 1,1 0,0-1,1 0,-1 0,3 2,24 25</inkml:trace>
  <inkml:trace contextRef="#ctx0" brushRef="#br0" timeOffset="3301.535">4443 954,'14'-18,"-1"-1,-1 0,-1-1,-1 0,0 0,-2-2,0 1,-1-1,-2 0,0 0,-1 0,-1-1,-2 1,0-1,-1 0,-1 0,-3-15,-11-34,15 72,1-1,-1 1,1 0,0-1,-1 1,1-1,-1 1,1 0,0 0,0-1,-1 1,1 0,0 0,-1 0,1 0,0 0,0 0,-1 0,1 0,0 0,-1 0,1 0,0 1,0-1,-1 0,1 0,0 1,-1-1,1 0,-1 1,1-1,0 1,-1-1,1 1,-1-1,1 1,-1-1,1 1,-1-1,1 1,2 1,218 82,-217-82,0 0,1 0,-1 0,0 1,0 0,0-1,-1 1,1 1,-1-1,1 1,-1-1,0 1,0 0,-1 0,1 0,-1 0,0 0,0 1,-1-1,1 1,-1-1,0 1,0 0,0 0,-1-1,1 1,-1 0,-1 3,-11 154,13-158,-1 0,1 0,0-1,0 1,0 0,1-1,0 1,-1-1,1 1,0-1,1 0,-1 0,0 0,1 0,0 0,0 0,-1-1,2 1,-1-1,0 0,0 0,1 0,-1-1,1 1,3 0,100 15,65-33,-86-2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5:12.73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0 283,'13'-7,"1"0,0 0,0 1,1 1,-1 0,1 2,0-1,1 2,-1 0,0 0,0 2,1 0,96 7,-108-6,0 0,1 0,-1 0,-1 1,1-1,0 1,0 0,0 0,-1 0,1 1,-1-1,0 1,0 0,0-1,0 2,0-1,-1 0,1 0,-1 1,0 0,0-1,0 1,0 0,-1 0,1 1,-2 0,1 0,-1 1,0-1,0 0,0 0,-1 1,0-1,0 0,0 0,-1 0,0 0,0 0,0 0,0-1,-1 1,0-1,0 1,0-1,0 0,-3 3,-83 67,-8-17,124-51,-16-8,0 1,0 1,0-1,0 2,0 0,0 0,-1 1,1 0,0 1,-1 0,0 0,1 1,-1 1,-1 0,1 0,-1 1,0 0,0 1,-1 0,1 0,-2 1,1 0,1 2,-4 0,0 0,0 0,-1 0,0 1,-1-1,0 1,-1 0,0 0,-1 0,0 0,-1 0,0 1,0-1,-1 0,-1 0,0 0,0 0,-1-1,-1 1,0-1,0 1,-3 3,1-2,0-1,-1 1,0-1,-1-1,0 1,0-2,-1 1,0-1,-1 0,0-1,-1 0,0-1,0 0,0 0,-1-1,0-1,0 0,0-1,-1 0,-5 0,1-1,-1-1,0-1,1 0,-1-2,0 0,0 0,1-2,-5-1,10-5,20 7</inkml:trace>
  <inkml:trace contextRef="#ctx0" brushRef="#br0" timeOffset="518.126">737 270,'7'0,"11"0,11-2,15-5,10-4,8-3,2 0,-3 2,-6 2,-9 4,-12 2</inkml:trace>
  <inkml:trace contextRef="#ctx0" brushRef="#br0" timeOffset="1036.742">659 309,'25'258,"-24"-247,-2-9,1 1,-1-1,1 1,0-1,0 1,0-1,0 1,0-1,0 0,1 1,0-1,-1 1,1-1,0 0,0 1,0-1,0 0,0 0,1 0,-1 0,1 0,-1 0,1 0,0 0,-1-1,1 1,0 0,0-1,0 0,1 0,-1 1,0-1,0 0,1-1,-1 1,1 0,-1-1,2 1,124-59,-110 51,0 2,1 0,-1 1,1 0,0 2,15-1,-29 3,1 0,-1 0,1 1,-1-1,0 1,1 0,-1 1,0-1,0 1,0 0,0 0,0 1,0 0,0-1,-1 2,1-1,-1 0,0 1,0 0,-1 0,1 0,-1 0,0 1,0-1,2 5,-1 0,0 1,-1-1,-1 1,1 0,-1-1,-1 1,0 0,-1 0,1 0,-2 0,0 0,0 0,-1 0,0 0,0 0,-1-1,0 1,-1-1,-3 5,-2 5,-1-1,-1-1,0 0,-1-1,-1 0,-1 0,0-2,0 0,-5 2,9-6,-1-1,-1-1,0 0,0 0,0-2,-1 1,0-1,0-1,0-1,-1 1,0-2,0 0,0-1,-7 0,21-2,0-1,1 1,-1 0,1-1,-1 1,0-1,1 1,-1-1,0 0,0 1,0-1,1 1,-1-1,0 1,0-1,0 0,0 1,0-1,0 1,0-1,0 0,0 1,0-1,0 1,0-1,-1 0,1 1,0-1,0 1,-1-1,1 1,0-1,-1 1,1-1,0 1,-1-1,1 1,-1 0,1-1,-1 1,1-1,-1 1,1 0,-1 0,1-1,-1 1,1 0,-1 0,0 0,1-1,-1 1,1 0,-1 0,0 0,1 0,-1 0,1 0,-1 0,0 1,1-1,-1 0,1 0,-1 0,1 1,-1-1,0 0,1 0,-1 1,1-1,-1 1,36-30,-8 12</inkml:trace>
  <inkml:trace contextRef="#ctx0" brushRef="#br0" timeOffset="1605.435">1790 323,'-9'-6,"0"0,0 1,-1 0,1 1,-1 0,0 0,0 1,0 0,-1 1,1 0,-1 1,1 0,-1 1,1 0,-1 0,0 1,1 1,0-1,-1 2,-3 1,-2 2,1 1,0 1,0 0,1 1,0 1,1 0,0 1,0 0,1 1,1 0,0 1,0 0,2 1,0 0,0 1,1 0,1 0,0 0,1 1,1 0,1 0,0 1,1 0,1-1,0 1,1 0,1 0,1 0,0-1,1 1,1 0,1-1,0 1,1-1,3 7,0-3,2 0,0-1,1 0,0 0,2-1,0-1,1 0,1 0,0-2,6 5,-10-11,0-1,0 1,0-2,1 1,0-2,1 0,-1 0,1-1,0 0,1-2,-1 1,1-1,-1-1,1-1,0 0,12-1,-18-1,-1-1,1 0,-1 0,1-1,-1 0,0-1,0 1,-1-1,1 0,-1-1,1 0,-2 0,1 0,0-1,-1 0,0 0,0 0,-1 0,0-1,0 0,0 0,-1 0,0 0,-1-1,1 1,-1-1,-1 1,0-1,0 0,0 0,-1 1,0-1,0 0,-1 0,0 1,0-1,-1 0,0 1,-1-1,1 1,-2 0,1 0,-1 0,0 0,0 0,-2-1,2 3,-1 0,1 0,-1 1,-1-1,1 1,-1 0,1 1,-1-1,0 1,0 0,0 1,-1 0,1-1,-1 2,1-1,-1 1,0 0,1 1,-1-1,0 1,0 1,1-1,-1 1,0 0,1 1,-1 0,1 0,-4 1,-2 1,1 1,0 0,0 0,0 2,0-1,1 1,0 0,1 1,-1 0,2 1,-1 0,1 0,0 1,1 0,-2 4,6-10,1 0,-1 1,1-1,0 0,0 1,1-1,-1 1,1 0,0-1,0 1,1 0,-1 0,1 0,0 0,0-1,1 1,-1 0,1 0,0-1,0 1,1 0,0-1,-1 1,2-1,-1 0,0 1,1-1,0 0,0 0,0-1,2 3,3-1,0 0,1 0,-1-1,1 0,0 0,0-1,0 0,0-1,5 1,39 7</inkml:trace>
  <inkml:trace contextRef="#ctx0" brushRef="#br0" timeOffset="2183.536">2514 376,'-25'-11,"0"1,0 1,-1 1,0 2,0 1,-1 0,-14 1,30 3,0 1,-1 1,1-1,-1 2,1 0,0 0,0 1,0 0,0 1,0 0,1 1,-1 0,1 1,1 0,-1 0,1 1,0 0,-5 6,10-10,0 0,0 1,1-1,-1 1,1 0,0 0,0 0,0 0,0 0,1 1,0-1,0 1,0 0,0-1,1 1,0 0,0 0,0 0,0 0,1 0,0 0,0 0,1 0,-1 0,1 0,0 0,0 0,1 0,-1 0,1-1,0 1,0 0,1-1,0 0,-1 0,1 0,1 0,-1 0,7 1,1 0,0 0,0-1,0-1,0 0,1-1,-1 0,1 0,-1-1,1-1,0 0,-1-1,1 0,0 0,-1-1,0-1,1 0,8-4,2 1,0-1,-1-2,1 0,-1-1,-1-1,0 0,-1-2,0-1,-1 0,0-1,-1-1,-1 0,-1-2,3-4,11-36,-26 96,24 143,-16-127,-3 0,-2 0,-1 33,-5-79,-1 0,1-1,-1 1,-1 0,1-1,-1 1,-1-1,1 1,-1-1,-1 0,1 0,-1-1,0 1,-1-1,1 0,-1 0,-1 0,1 0,-1-1,0 0,0 0,0-1,-1 0,0 0,1 0,-2-1,-18 7,0-2,0 0,0-2,-1-1,0-1,0-2,0 0,-10-2,20-1,27-8,9 3</inkml:trace>
  <inkml:trace contextRef="#ctx0" brushRef="#br0" timeOffset="2888.65">2909 928,'53'-32,"-1"-2,-2-2,-1-2,-2-2,36-41,-74 71,0 0,0-1,-1 0,0 0,-1-1,-1 0,0 0,0-1,-1 1,0-1,-2-1,1 1,0-11,-4 21,0 1,0-1,0 1,0-1,0 0,-1 1,1-1,-1 1,0-1,0 1,0 0,0-1,0 1,0 0,-1 0,1-1,-1 1,0 1,1-1,-1 0,0 0,0 0,0 1,0-1,0 1,-1 0,1 0,0 0,-1 0,1 0,-1 0,1 0,-1 1,1-1,-1 1,1 0,-1 0,0 0,1 0,-3 0,-4 2,0-1,0 1,0 1,1 0,-1 0,1 0,0 1,0 1,0-1,0 1,1 0,0 1,0 0,0 0,1 1,0-1,0 1,0 1,1-1,0 1,1 0,0 0,0 0,1 1,0-1,0 1,1 0,0 0,0-1,1 1,1 1,-1 2,2 24,2 0,1-1,1 1,3-1,0 0,3 0,0-1,3 0,4 7,13 39,14 59,-39-127,-1-30,-4 11,4-15,0 1,2-1,0 1,1 1,2-1,0 1,0 1,2 0,1 0,0 1,14-13,-27 30,1-1,-1 1,1-1,0 1,0 0,0-1,0 1,0 0,0 0,0 0,0 0,1 0,-1 0,0 0,1 0,-1 0,0 1,1-1,-1 0,1 1,-1 0,1-1,-1 1,1 0,0 0,-1-1,1 1,-1 0,1 1,0-1,-1 0,1 0,-1 1,1-1,-1 1,1-1,-1 1,0 0,1-1,-1 1,1 0,-1 0,0 0,0 0,0 0,0 0,0 1,0-1,0 0,1 1,1 13,0 0,-1 0,0 0,-1 0,-1 0,-1 13,0 9,14 89,-12-120,1-1,0 1,0-1,0 0,0 1,1-1,0 0,0-1,0 1,1 0,0-1,0 0,0 0,0 0,0 0,1-1,0 0,0 0,-1 0,7 2,5-2,0-1,0 0,1-1,-1-1,1-1,-1 0,0-1,1-1,-1 0,0-1,-1-1,1 0,-1-1,0-1,0-1,-1 0,12-9,30-17</inkml:trace>
  <inkml:trace contextRef="#ctx0" brushRef="#br0" timeOffset="7833.829">4291 402,'-3'0,"3"0,2 0,4 0,7 0,10 0,9 0,9 0,8 0,3 0,5 0,1 0,-2 0,-5 0,-5 0,-12 0</inkml:trace>
  <inkml:trace contextRef="#ctx0" brushRef="#br0" timeOffset="8089.146">4422 625,'18'0,"15"0,13 0,9-2,10-1,4 1,0-1,-5 4,-12 3,-14 3,-14 1</inkml:trace>
  <inkml:trace contextRef="#ctx0" brushRef="#br0" timeOffset="10438.546">7844 586,'13'-310,"-12"192,-10 227,9-95,-4 50,2 0,4 0,2 0,3 0,4 3,-1-26</inkml:trace>
  <inkml:trace contextRef="#ctx0" brushRef="#br0" timeOffset="11689.598">9318 243,'-8'6,"1"1,0-1,1 1,-1 0,1 1,1-1,0 1,0 0,0 1,1-1,0 1,1 0,0 0,0 0,1 0,0 1,0-1,1 1,1-1,0 1,0-1,0 1,2-1,-1 0,1 1,0-1,1 0,0 0,0 0,1 0,0-1,1 0,3 5,4-1,0-1,0-1,1 0,0 0,1-2,0 0,1 0,-1-1,1-1,1 0,-1-2,1 1,0-2,0 0,0-1,13 0,-23-2,-1 1,0-1,1-1,-1 1,1-1,-1 0,0 0,1 0,-1-1,0 0,0 0,0 0,0-1,0 0,-1 0,1 0,-1 0,0-1,0 1,0-1,0 0,-1-1,0 1,0 0,0-1,0 0,0 0,-1 1,0-2,0 1,-1 0,1-1,2-9,0 1,-2 0,1-1,-2 1,0-1,-1 0,0 0,-1 1,0-1,-2 0,0 1,0 0,-1 0,-1 0,0 0,-1 1,-1-1,0 1,-1 1,0 0,-1 0,0 0,-10-9,13 17,1 0,-2-1,1 2,0-1,-1 1,1 0,-1 0,0 1,0 0,0 0,0 1,0-1,-1 2,1-1,0 1,-1 0,1 0,0 1,0 0,0 1,-1-1,1 1,1 1,-1-1,0 1,0 0,-2 3,0-1,0 0,0 1,0 0,1 1,0 0,0 1,0-1,1 1,1 1,-1-1,1 1,1 0,0 1,0-1,0 1,2 0,-1 0,0 6,2-4,0 0,2 0,-1 0,2 0,-1 0,2 0,-1 0,2-1,-1 1,2 0,0-1,0 0,4 7,17 30</inkml:trace>
  <inkml:trace contextRef="#ctx0" brushRef="#br0" timeOffset="12003.274">10069 507,'-1'-351,"-1"328,-2 19,0 17,4-13,-14 69,4 0,-2 67,9-102,2 0,1 1,2-1,1 0,4 11,1-12</inkml:trace>
  <inkml:trace contextRef="#ctx0" brushRef="#br0" timeOffset="12551.804">10581 336,'-7'-1,"1"1,-1 0,1 0,0 1,-1 0,1 0,-1 0,1 1,0 0,0 0,0 1,0-1,0 1,0 1,1-1,0 1,-1 0,1 0,1 0,-1 1,1 0,-1 0,1 0,1 0,-1 1,1-1,0 1,0 0,1 0,-2 0,1 1,1-1,-1 1,1-1,0 1,1 0,0 0,0 0,0 0,1 0,0 0,0 0,1 0,0 0,0 0,0-1,1 1,0 0,1-1,-1 1,1-1,1 1,-1-1,1-1,0 1,4 4,3-1,1-1,0-1,0 0,0-1,1 0,0-1,1 0,-1-1,1 0,-1-2,1 1,0-2,0 0,0 0,0-1,0-1,0 0,0-1,1-1,-2 0,-1 0,1 0,-1-1,0-1,-1 0,1 0,-1-1,0-1,0 0,9-8,-15 11,0-1,0 1,0-1,-1 0,0 0,0-1,0 1,-1-1,0 0,0 0,0 0,-1 0,1-1,-2 1,1 0,-1-1,0 0,0 1,-1-1,0 0,0-4,-3-1,0 0,-1 0,-1 0,0 0,0 1,-1 0,0 0,-1 1,0 0,-1 0,0 0,-1 1,0 0,0 1,-1 0,0 0,0 1,-1 1,0 0,0 0,0 1,-1 0,0 1,0 0,0 1,0 1,0-1,-1 2,-10 0,14 1,1 0,0 0,0 1,0 1,0-1,0 1,0 1,0-1,1 2,-1-1,1 1,0 0,0 0,0 1,1-1,-1 2,1-1,0 1,1 0,-1 0,1 0,1 1,-1 0,1 0,0 0,1 1,-1-1,1 1,1 0,0-1,0 1,0 0,1 1,0-1,1 0,0 0,0 0,1 0,0 3,2-2,0 0,0-1,1 1,0-1,0 0,1 0,1 0,-1 0,1-1,0 0,1 0,0 0,39 34</inkml:trace>
  <inkml:trace contextRef="#ctx0" brushRef="#br0" timeOffset="12853.996">11200 507,'38'-336,"-38"286,-1 49,1 1,0 0,-1 0,1 0,0-1,0 1,-1 0,1 0,0 0,-1 0,1 0,-1-1,1 1,0 0,-1 0,1 0,0 0,-1 0,1 0,0 0,-1 0,1 0,0 0,-1 1,1-1,0 0,-1 0,1 0,0 0,-1 0,1 1,0-1,-1 0,1 0,0 1,0-1,-1 0,1 0,0 1,0-1,0 0,-1 1,1-1,0 0,0 1,0-1,0 0,0 1,0-1,-1 0,1 1,0-1,0 0,0 1,0-1,0 0,1 1,-1-1,0 1,0-1,0 0,0 1,0-1,-10 27,1 1,1 0,1 1,2 0,0 0,2 9,1-13,1 0,2-1,0 1,1 0,2 0,1-1,0 0,2 0,1 0,1-1,1 0,1-1,6 10,13 18</inkml:trace>
  <inkml:trace contextRef="#ctx0" brushRef="#br0" timeOffset="9438.281">6291 283,'-8'7,"0"-1,0 2,0-1,1 1,0 0,1 0,0 1,0 0,1 0,0 1,0-1,1 1,1 0,-1 0,2 0,-1 1,2-1,-1 1,1-1,1 1,0 0,0-1,1 1,0-1,1 1,1-1,-1 0,2 0,-1 0,1 0,1 0,0-1,0 0,1 0,3 5,0-5,1-1,-1 1,2-2,-1 1,1-2,0 1,0-1,0-1,1 0,0-1,0 0,1-1,-1 0,11 1,-16-3,0 0,0-1,0 0,-1 0,1 0,0-1,0 0,0 0,-1-1,1 0,-1 0,1 0,-1-1,0 0,0 0,0-1,0 1,-1-1,1-1,-1 1,0-1,0 0,-1 0,1 0,-1 0,0-1,3-6,-3 0,1 0,-1-1,-1 0,0 0,-1 1,-1-2,0 1,0 0,-1 0,-1 0,0 0,-1 0,0 0,-1 0,-1 0,0 1,-1 0,0 0,0 0,-2 0,1 1,-1 0,-1 0,0 1,-1 0,0 0,0 1,-1 0,0 1,-1 0,1 0,-13-5,16 10,0 1,-1 0,1 0,-1 1,0 0,1 0,-1 1,0 0,1 0,-1 1,0 0,1 0,-1 1,1 0,-1 0,1 0,0 1,0 1,0-1,0 1,1 0,-1 0,1 1,0 0,-5 5,1 0,-1 1,2-1,-1 2,1-1,1 1,0 1,1-1,0 1,1 1,1-1,0 1,0 0,0 6,4-13,0 0,0 0,1 0,-1 0,2 1,-1-1,1 0,0 0,0 0,1 0,0 0,0 0,1-1,0 1,0-1,1 1,-1-1,1 0,1-1,-1 1,3 1,29 26</inkml:trace>
  <inkml:trace contextRef="#ctx0" brushRef="#br0" timeOffset="9868.949">6936 362,'-9'-3,"0"1,-1 1,1-1,0 2,-1-1,1 1,-1 1,1-1,0 2,-1-1,1 1,0 1,0 0,0 0,1 0,-1 1,1 1,0-1,0 2,0-1,1 1,-1 0,1 0,1 1,-5 4,7-4,0 0,0 1,1-1,0 1,0 0,1 0,0 0,0 0,1 0,0 0,0 0,1 1,0-1,1 0,0 0,0 0,1 0,-1 0,2 0,-1 0,1 0,1-1,-1 1,1-1,0 0,1 0,0 0,0-1,0 0,1 0,0 0,0 0,5 3,1-1,0-1,0 0,0-1,0 0,1-1,0 0,1-1,-1 0,0-1,1-1,0 0,0-1,0 0,-1-1,1-1,0 0,0-1,-1-1,1 0,-1 0,1-1,-1-1,-1-1,1 1,10-8,-17 8,0 0,-1 0,1-1,-1 0,0 0,-1 0,1-1,-1 1,-1-1,1 0,-1 0,0-1,-1 1,1 0,-2-1,1 0,-1 1,0-1,-1 0,1 0,-2 0,1 1,-1-1,0 0,-1 1,0-1,0-2,-1 0,0 1,0 0,-1 0,-1 0,1 0,-1 1,-1-1,0 1,0 1,0-1,-1 1,0 0,-1 1,1-1,-1 2,0-1,-1 1,0 0,-3-1,2 2,0 1,1 0,-1 0,-1 1,1 1,0 0,0 0,-1 1,1 0,0 0,0 2,-1-1,1 1,0 0,0 1,1 1,-1-1,0 1,1 1,0 0,0 0,1 1,-1 0,1 0,0 1,1 0,0 1,0-1,1 1,-1 1,2-1,-1 1,0 2,4-7,0 0,1 1,-1 0,1-1,0 1,0 0,0 0,1 0,-1-1,1 1,1 0,-1 0,0 0,1 0,0-1,0 1,1 0,-1-1,1 1,0-1,0 1,1-1,-1 0,1 0,0 0,0 0,1 0,38 31,6-8</inkml:trace>
  <inkml:trace contextRef="#ctx0" brushRef="#br0" timeOffset="10150.865">7489 599,'13'-365,"-13"270,-8 194,5 214,18-220,-4-60</inkml:trace>
  <inkml:trace contextRef="#ctx0" brushRef="#br0" timeOffset="15049.914">12832 138,'-11'4,"1"1,-1 1,1-1,0 2,1-1,-1 1,1 1,0 0,1 0,0 1,1 0,-1 0,2 1,-1-1,1 2,1-1,0 1,0-1,1 1,1 0,-1 1,2-1,0 1,0-1,1 7,0-2,1-1,1 1,1-1,0 0,1 1,1-1,0 0,1-1,1 1,0-1,0 0,6 6,-8-12,0-1,1-1,0 1,0-1,1 1,0-2,0 1,0-1,1 1,-1-2,1 1,1-1,-1 0,0-1,1 1,0-1,0-1,0 0,0 0,0 0,0-1,0 0,1-1,0 0,-1-1,1 0,0 0,-1-1,1 0,-1 0,0-1,0 0,0-1,0 0,0 0,-1 0,1-1,-1 0,0-1,-1 0,1 0,-1 0,-1-1,1 1,-1-1,0-1,-1 1,1-1,1-6,-1 3,0-1,-2 1,1-1,-1 0,-1 1,0-1,-1-1,0 1,-1 0,0 0,-1 0,0 0,-1 0,0 0,-1 0,-1 1,-3-9,4 11,-1 0,0 0,0 1,-1-1,0 1,-1 0,0 1,0-1,0 1,-1 0,0 1,-1 0,1 0,-1 0,0 1,-1 0,1 1,-1 0,0 0,0 1,0 0,0 0,-1 1,1 0,-1 1,1 0,-1 1,0 0,1 0,-1 1,0 0,-1 1,6 0,0 1,-1-1,1 1,1 0,-1 0,0 0,1 1,0-1,-1 1,2 1,-1-1,0 0,1 1,0-1,0 1,0 0,0 0,1 1,0-1,0 0,1 1,-1-1,1 1,0-1,0 5,0 2,1 1,0-1,1 1,0-1,1 0,0 1,1-1,0 0,1 0,0 0,2 0,19 37</inkml:trace>
  <inkml:trace contextRef="#ctx0" brushRef="#br0" timeOffset="15320.669">13371 533,'11'-74,"-4"24,-1 0,-3 0,-2-42,-3 84,-1 19,-6 184,16 1,-2-145</inkml:trace>
  <inkml:trace contextRef="#ctx0" brushRef="#br0" timeOffset="15603.91">13701 533,'0'-382,"0"737,1-328,1 0,0-1,2 1,1-1,2 0,5 16,7 2</inkml:trace>
  <inkml:trace contextRef="#ctx0" brushRef="#br0" timeOffset="16017.803">14227 389,'-4'2,"0"1,0-1,0 1,1 0,-1 1,1-1,-1 1,1-1,0 1,1 0,-1 0,1 0,0 0,0 1,0-1,0 1,1-1,0 1,0-1,0 1,0 0,1 0,0 4,-1-2,1 1,0 0,0-1,1 1,0 0,1-1,0 1,0-1,0 0,1 1,0-1,0 0,1-1,0 1,0-1,1 1,0-1,0-1,0 1,0-1,1 0,0 0,0 0,1-1,-1 0,1 0,1 0,5 2,0 1,1-2,0 0,0 0,1-2,-1 0,1 0,0-1,0-1,0-1,0 0,-1 0,12-3,-17 2,0-1,-1 0,1 0,-1-1,1 0,-1 0,0-1,0 0,-1-1,1 1,-1-1,0-1,0 1,-1-1,1-1,-1 1,-1-1,1 0,-1 0,0-1,-1 0,0 1,0-1,-1-1,0 1,0 0,-1-1,0 0,0 1,-1-7,-1 2,-1 0,-1 0,0 1,-1-1,0 1,-1-1,0 1,-1 0,0 1,-1-1,-1 1,1 0,-2 1,1-1,-2 2,1-1,-1 1,-1 0,0 1,0 0,0 1,-1 0,0 0,0 1,-1 1,0 0,0 0,0 1,-1 1,1 0,-1 1,0 0,1 1,-1 0,0 1,0 1,0 0,1 0,-1 2,0-1,1 2,0-1,0 2,0 0,0 0,-2 2,2 2,1 0,0 0,1 1,0 0,0 1,1 0,1 1,0 0,0 0,1 0,1 1,0 0,1 1,0-1,1 1,0 0,1 0,1 1,-6 43</inkml:trace>
  <inkml:trace contextRef="#ctx0" brushRef="#br0" timeOffset="16909.223">15872 362,'47'-362,"-73"625,25-241,-3 9,2 0,1 0,1 0,2 0,1-1,1 1,2-1,1 1,4 8,37 23,-24-45</inkml:trace>
  <inkml:trace contextRef="#ctx0" brushRef="#br0" timeOffset="17307.158">16319 270,'-6'4,"0"1,0-1,1 1,0 0,0 0,0 1,0-1,1 1,0 0,0 1,0-1,1 0,0 1,0 0,1 0,0 0,0 0,1 0,0 0,0 1,0-1,1 0,0 0,1 1,-1-1,2 0,-1 0,1 1,0-1,0-1,1 1,-1 0,2 0,-1-1,1 0,0 0,0 0,3 3,1-1,0 0,0 0,0-1,1 0,1 0,-1-1,1-1,0 1,0-1,0-1,1 0,-1-1,1 0,0 0,0-1,4 0,-9-1,0-1,1 1,-1-1,0 0,0-1,1 0,-1 0,0 0,0-1,0 1,0-1,0-1,0 1,-1-1,1 0,-1-1,0 1,0-1,0 0,0 0,-1-1,0 1,1-1,-2 0,1 0,0 0,-1-1,0 1,1-4,0-2,-1 0,0-1,0 1,-1-1,0 1,-1-1,-1 0,0 1,0-1,-1 0,-1 1,0-1,0 1,-1-1,-1 1,0 0,0 0,1 3,0 1,-1-1,0 1,0 0,-1 0,0 0,0 1,0 0,-1 0,0 0,0 1,-1 0,1 0,-1 0,0 1,-1 0,1 0,-1 1,1 0,-1 0,0 1,0 0,0 1,-4-1,6 2,-1 0,1 0,0 1,-1-1,1 2,0-1,-1 1,1 0,0 0,0 0,1 1,-1 0,0 0,1 1,0-1,0 1,0 0,0 1,0-1,1 1,0 0,0 0,0 0,1 1,0-1,0 1,0 1,-1 0,1 1,0-1,0 1,1 0,0 0,1 0,-1 0,1 0,1 0,0 0,0 0,1 1,-1-1,2 0,-1 0,1 0,1-1,-1 1,1 0,1-1,0 2,3 1,0 0,1-1,0-1,0 1,1-1,0 0,0-1,1 0,9 5,37 18</inkml:trace>
  <inkml:trace contextRef="#ctx0" brushRef="#br0" timeOffset="17705.093">16885 296,'-6'1,"-1"0,1 0,0 0,-1 1,1 0,0 0,0 1,0 0,1 0,-1 0,1 1,-1-1,1 1,0 1,0-1,1 1,0-1,-1 1,2 1,-1-1,0 0,1 1,0 0,1 0,-1 0,1 0,0 0,1 0,-1 1,1-1,0 1,1-1,0 1,0-1,0 1,1-1,0 0,0 1,0-1,1 0,0 1,0-1,1 0,0-1,0 1,1 1,1 1,0-1,1 1,1-1,-1 0,1 0,0-1,0 0,1 0,0-1,0 0,0-1,1 1,-1-1,1-1,0 0,0 0,1-1,-1 0,0 0,1-1,-1-1,1 1,-1-2,1 1,-1-1,0-1,1 1,-1-2,0 1,0-1,0-1,0 1,-1-1,1-1,-1 0,0 0,-1-1,1 0,-1 0,0 0,-1-1,1 0,-1-1,-1 1,1-1,1-5,-3 3,-1 0,0 0,-1 0,0-1,-1 1,0-1,-1 1,0-1,0 1,-1-1,-1 1,0 0,0-1,-1 1,0 0,-1 1,0-1,-2-2,4 6,-1 0,-1 0,1 1,-1-1,0 1,0 0,0 0,-1 1,0-1,0 1,0 0,0 0,-1 0,0 1,0 0,1 0,-2 1,1-1,0 1,0 1,-1-1,1 1,-1 0,1 0,-1 1,0 0,1 0,-1 1,-1 0,-2 1,1 0,0 0,0 1,1 0,-1 0,0 1,1 0,0 1,0 0,1 0,-1 1,1 0,0 0,0 0,1 1,0 0,0 0,1 1,0 0,0 0,1 0,0 1,0-1,1 1,0 0,0 0,1 0,0 0,1 0,0 0,1 5,1-8,0 0,1-1,0 1,0-1,1 1,-1-1,1 0,0 0,1 0,-1-1,1 1,0-1,0 1,0-1,3 1,32 25</inkml:trace>
  <inkml:trace contextRef="#ctx0" brushRef="#br0" timeOffset="18208.265">17596 309,'-3'-25,"0"0,2 0,0 0,2 0,1-1,1 1,1 0,1 1,1-1,3-2,-2 9,-7 18,0 0,0 1,0-1,-1 0,1 0,0 1,0-1,0 0,0 0,0 1,0-1,0 0,0 0,0 1,0-1,0 0,0 0,0 1,0-1,0 0,0 0,0 1,0-1,1 0,-1 0,0 1,0-1,0 0,0 0,0 0,1 1,-1-1,0 0,0 0,0 0,1 0,-1 1,0-1,0 0,1 0,-1 0,0 0,0 0,1 0,-1 0,0 0,0 0,1 1,-1-1,0 0,0 0,1-1,-1 1,0 0,0 0,1 0,-1 0,0 0,0 0,1 0,-1 0,0 0,0-1,1 1,-1 0,-12 175,7-115,3 0,2-1,3 1,3 0,6 20,-3-14,-10-64,0-1,-1 0,1 0,-1-1,0 1,1 0,-1 0,0-1,1 1,-1-1,0 0,1 1,-1-1,0 0,0 0,0 0,1 0,-1 0,0-1,0 1,1 0,-1-1,0 1,1-1,-1 0,0 0,1 0,-1 1,1-1,-1 0,1-1,0 1,-1 0,1-1,-5 0,-34-23,55 15,161 4,-116 3,-5 1</inkml:trace>
  <inkml:trace contextRef="#ctx0" brushRef="#br0" timeOffset="20668.36">18267 205,'32'0,"46"-2,1 4,-1 3,0 4,38 10,-89-14,-1 1,0 1,-1 1,0 2,0 0,-1 1,0 2,-1 0,-1 2,0 0,-1 1,0 2,-2 0,0 1,-1 0,-1 2,-1 0,14 24,-19-19,0 0,-2 2,0-1,-2 1,-1 0,-2 0,0 1,-2-1,-1 1,-3 16,-2 20,-4-1,-2 0,-3 0,-6 7,-2 10,-5-1,-2-2,-4 0,-4-2,-3-2,-3-2,-3-1,-3-3,-3-1,-3-3,-2-2,-3-3,-3-3,-2-2,-19 9,-6-8,-3-4,-1-4,-3-4,-1-4,-2-4,-36 4,-108 20,-3-11,-23-8,-580 43,-472-29,1115-49,-1505-26,721-51,-591-9,-104-73,1267 124,165 15,-95-24,-457-74,742 103,1-2,0-3,1-3,0-3,2-2,1-3,-12-8,-229-126,284 149,0 0,1-1,0-1,1 0,0 0,1-1,1-1,-4-6,-132-201,-29-75,140 241,4-2,2 0,2-3,4 0,2-1,2-1,-9-59,25 97,1 13,1 1,-1-1,2 0,0 0,0 1,1-1,1 0,0 0,0 1,1-1,1 0,0 1,1 0,0-1,2-2,11-13,2 1,1 1,0 1,2 1,6-5,-23 24,0 1,-1-1,1 1,0 0,1 0,-1 0,0 1,1 0,-1 0,1 0,0 1,0-1,0 2,0-1,-1 0,1 1,0 0,0 1,6 0,94 2,-97-3</inkml:trace>
  <inkml:trace contextRef="#ctx0" brushRef="#br0" timeOffset="21087.126">5409 243,'0'0,"0"0,0 0,1 0,-1 0,0 0,0 0,0 0,1 0,-1 0,0 0,0 0,0 0,1 0,-1 0,0-1,0 1,0 0,0 0,0 0,1 0,-1 0,0-1,0 1,0 0,0 0,0 0,0-1,0 1,0 0,0 0,1 0,-1 0,0-1,0 1,0 0,0 0,0-1,0 1,0 0,0 0,10 5,167 39,-138-37,-10-2,-9-2,-1 0,0 1,0 1,-1 1,1 1,10 6,-27-12,0 0,0 0,1 1,-1-1,0 1,-1-1,1 1,0 0,0 0,-1 0,1 0,-1 0,1 0,-1 0,0 1,0-1,0 0,0 1,0-1,-1 0,1 1,-1-1,0 1,1-1,-1 1,0-1,-1 1,1-1,0 1,-1-1,1 1,-1-1,0 1,0-1,0 1,-51 74,-145 112,167-157</inkml:trace>
  <inkml:trace contextRef="#ctx0" brushRef="#br0" timeOffset="22519.435">10700 2586,'-39'3,"0"2,0 1,0 2,1 2,-16 7,-3-1,-143 43,185-53,38-1,3-2,0 2,-1 0,0 2,0 1,-1 1,0 1,0 1,-1 1,-1 1,0 1,-1 1,20 18,-6-6,1-2,1-1,31 14,-66-36,-1-1,1 0,0 0,-1 1,1-1,0 0,0-1,0 1,0 0,0 0,0-1,0 1,0-1,0 0,0 0,1 0,-1 0,0 0,0 0,0 0,0-1,0 1,0-1,0 1,0-1,0 0,0 0,0 0,0 0,0 0,-1 0,1 0,0-1,-1 1,1-1,-1 1,0-1,1 0,-1 1,0-1,0 0,0 0,0 0,0 0,3-20,-1 1,-1-1,-1 0,-1 0,-1 1,-1-1,-1 0,-1 0,-1-23,-3 0,-2 0,-1 1,-11-22,8 50,11 25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24.1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341 903,'-7'-2,"-20"-8,-1 2,0 0,0 2,0 1,-3 2,25 2,0 0,-1 1,1 0,0 1,-1-1,1 1,0 0,0 1,0-1,0 1,0 1,0-1,0 1,1 0,-1 0,1 0,0 1,0 0,0 0,0 0,1 1,0 0,0 0,0 0,-2 3,3-2,0 0,0 0,1 0,0 0,0 1,1-1,0 1,0-1,0 1,1-1,0 1,0-1,1 1,-1-1,1 1,1-1,0 4,-1-7,1 0,-1 1,0-1,1 0,-1 0,1 0,0 0,0 0,1 0,-1-1,0 1,1-1,-1 0,1 1,0-1,0-1,0 1,0 0,0-1,0 1,1-1,-1 0,0 0,1 0,-1 0,1-1,-1 1,0-1,1 0,-1 0,1 0,-1-1,2 0,8-3,-1 0,0-2,0 1,0-2,0 1,-1-2,0 1,-1-2,0 1,0-1,0-1,-2 0,1 0,-1-1,0 0,-1 0,-1-1,0 0,0 0,-1 0,-1-1,2-7,8-26,-3-1,-1 0,-3 0,-1-1,-3 0,-2 0,-2 0,-2-3,-15-38,18 88,0 0,-1 0,1 0,0 0,-1-1,1 1,-1 0,0 0,1 0,-1 0,0 0,1 1,-1-1,0 0,0 0,0 0,0 1,0-1,0 0,0 1,0-1,0 1,0-1,0 1,0 0,-1-1,1 1,0 0,0 0,0 0,0 0,-1 0,1 0,0 0,0 0,0 0,0 1,-1-1,1 0,0 1,0-1,0 1,0-1,0 1,0 0,0-1,0 1,-1 1,-35 49,25-20,1 1,2-1,2 2,0-1,3 1,0 0,2 0,2 0,1 0,3 22,-1-34,1 1,0-1,2 1,0-1,2-1,0 1,1-1,1-1,1 0,1 1,-5-9,1 0,0-1,1 0,-1-1,2 0,0 0,0-1,0-1,1 1,0-2,0 1,1-2,0 1,0-2,0 1,1-2,7 2,-12-4,1 0,0 0,0-1,-1-1,1 1,0-1,0-1,-1 1,1-1,-1-1,1 0,-1 0,0-1,0 0,0 0,-1 0,0-1,0-1,0 1,0-1,-1 0,0 0,3-5,1-1,-1-1,0 0,-1 0,-1 0,0-1,-1 0,0-1,-2 1,1-1,-2 0,0 0,0 0,-2-4,0 18,0-1,0 0,-1 0,1 0,-1 1,1-1,-1 0,0 0,0 0,0 0,0 0,0 0,0 0,0 0,-1 0,1 1,-1-1,0 0,1 0,-1 0,0 1,0-1,0 0,0 1,0-1,0 1,-1-1,1 1,0 0,-1-1,1 1,-1 0,0 0,1 0,-1 0,0 0,1 0,-1 1,0-1,0 1,0-1,-1 1,-4 3,0 2,1-1,0 1,0-1,0 2,0-1,1 1,0 0,0 0,1 0,0 1,0-1,0 1,1 0,0 0,0 1,1-1,0 0,0 1,0 0,1-1,1 2,-1-3,0 1,1-1,0 1,0-1,1 1,0-1,0 0,1 1,-1-1,1 0,0 0,1 0,0 0,0 0,0-1,1 1,-1-1,1 0,1 0,-1 0,1-1,-1 0,1 1,4 1,3 2,0-1,1 0,0-1,0 0,0-1,1 0,0-1,0-1,0 0,9 0,50 1,-7-6</inkml:trace>
  <inkml:trace contextRef="#ctx0" brushRef="#br0" timeOffset="698.131">1433 193,'-24'85,"0"19,4 2,4 0,6 1,4 0,6 72,0-166,0 1,1-1,0 1,1-1,1 0,0 0,1 0,0 0,1 0,0-1,1 0,1 0,0-1,8 11,-13-19,1-1,0 0,0 0,0 0,0 0,1-1,-1 1,0-1,1 0,-1 0,1 0,-1 0,1-1,-1 1,1-1,-1 0,1 0,0 0,-1 0,1-1,-1 0,1 0,-1 0,1 0,-1 0,0 0,1-1,78-59,-70 48,-1-1,1 0,-2 0,0-1,-1 0,0-1,-2 0,0-1,0 1,-2-1,0 0,-1-1,0 1,-2-1,1-4,-4 23,1-1,0 0,-1 1,1-1,-1 1,1-1,-1 0,1 1,-1-1,1 0,-1 0,1 1,-1-1,1 0,-1 0,1 0,-1 0,0 1,1-1,-1 0,1 0,-1 0,1 0,-1-1,0 1,1 0,-1 0,1 0,-1 0,1 0,-1-1,1 1,-1 0,1-1,-1 1,1 0,-1-1,1 1,-1 0,1-1,0 1,-1-1,1 1,0-1,-1 1,1-1,0 1,0-1,-1 1,1-1,0 1,0-1,0 0,0 1,0-1,0 0,-5 9,1-1,0 1,1-1,-1 1,2 0,-1 1,1-1,0 0,1 1,0-1,0 1,1-1,0 1,1-1,0 1,0-1,0 1,1-1,1 0,-1 0,2 0,-1 0,1 0,0-1,0 1,1-1,0 0,0-1,1 1,-1-1,2 0,-1 0,1-1,-1 0,2 0,3 1,0 0,1-2,0 1,-1-1,2-1,-1 0,0-1,1 0,-1-1,1 0,5-1,26-3</inkml:trace>
  <inkml:trace contextRef="#ctx0" brushRef="#br0" timeOffset="957.449">1262 587,'-13'0,"-10"0,3 0,12 0,24-2,30-1,30-2,31-2,20-3,-10 1</inkml:trace>
  <inkml:trace contextRef="#ctx0" brushRef="#br0" timeOffset="1650.933">2263 890,'-1'-1,"0"-1,0 0,0 0,0 1,0-1,0 0,0 1,0-1,-1 1,1 0,-1-1,1 1,-1 0,1 0,-1 0,0 0,1 0,-1 0,0 0,0 1,0-1,0 1,0-1,0 1,1 0,-1 0,0 0,0 0,0 0,0 0,0 0,0 1,0-1,0 1,0-1,0 1,1 0,-1 0,-5 1,0 1,0 0,1 1,-1-1,1 1,0 1,0-1,0 1,1 0,0 0,0 1,0-1,0 1,1 0,0 1,0-1,1 1,0 0,0-1,0 1,1 1,0-1,1 0,-1 0,2 1,-1-1,1 0,0 1,0-1,1 1,1 6,2-7,1-1,-1 1,2-1,-1 0,1 0,-1 0,2-1,-1 0,1 0,-1-1,1 0,0 0,1 0,-1-1,1 0,0 0,-1-1,1 0,0-1,0 0,0 0,1 0,-1-1,0 0,4-1,6 1,0-1,1 0,-1-1,0-1,0-1,-1 0,1-2,-1 0,0-1,0 0,-1-1,0-1,0-1,-1 0,-1-1,0-1,0 0,-1-1,0 0,-1-1,-1 0,-1-1,0-1,0 1,-2-1,0-1,5-15,-2-15,-3 0,-1 0,-3-1,-2 1,-2-1,-3-17,3 59,-4-110,-6 0,-21-101,11 149,20 68,-1 0,0-1,1 1,-1 0,0 1,1-1,-1 0,0 0,1 0,-1 0,0 0,1 1,-1-1,0 0,1 1,-1-1,1 0,-1 1,0-1,1 1,-1-1,1 0,0 1,-1 0,1-1,-1 1,1-1,0 1,-1-1,1 1,0 0,0-1,-1 1,1 0,0-1,0 1,0 0,0-1,0 1,0 0,0-1,0 1,0 0,0-1,0 2,0-2,-8 42,1 0,3 1,1 0,2-1,2 1,1 0,3 0,2-1,9 34,0 0,2-1,4-1,4-1,2-2,18 30,-39-87,1-1,0 0,1 0,1 0,-1-1,2 0,1 0,-9-9,0-1,-1 1,2-1,-1 0,0 0,0 0,1 0,-1 0,1-1,-1 0,1 1,0-1,0 0,-1-1,1 1,0-1,0 0,0 0,0 0,-1 0,1-1,0 1,0-1,0 0,-1 0,1-1,-1 1,1-1,-1 1,3-3,10-9,-1 0,0-1,-1-1,-1 0,0-1,-1 0,-1-1,-1-1,6-12,-6 14,40-65,-49 81,-1 1,1-1,0 1,-1 0,1-1,0 1,-1 0,1-1,-1 1,1 0,-1 0,1 0,-1-1,0 1,1 0,-1 0,0 0,0 0,0 0,0-1,1 1,-1 0,0 0,0 0,-1 0,1 0,0 0,0 0,0-1,-1 1,1 0,0 0,-1 0,1 0,-1-1,1 1,-1 0,1 0,-1 1,-2 21,-5 91,9-109,-1-1,0 1,1-1,0 0,0 1,1-1,-1 0,1 0,0 0,0 0,0 0,0 0,1 0,-1-1,1 1,0-1,0 0,0 0,1 0,-1 0,1-1,0 1,2 0,27 7,-1-6</inkml:trace>
  <inkml:trace contextRef="#ctx0" brushRef="#br0" timeOffset="1831.454">3381 587,'-13'-4,"-10"-2,-2 0,0 0,1-1,-3 0,3 1</inkml:trace>
  <inkml:trace contextRef="#ctx0" brushRef="#br0" timeOffset="2000.996">2394 298,'22'-7,"31"-6,29-4,29-1,24 3,17 4,3 3,-23 4</inkml:trace>
  <inkml:trace contextRef="#ctx0" brushRef="#br0" timeOffset="2348.067">3579 877,'19'-7,"0"0,0-1,-1-1,0-1,-1 0,0-2,-1 0,0 0,-1-1,0-1,-1-1,-1 0,0-1,-1 0,-1-1,0 0,-1-1,-1 0,2-9,-9 23,-1 0,1 0,-1 0,0 0,0 0,-1-1,1 1,-1 0,0 0,0-1,0 1,-1 0,0-1,0 1,0 0,0 0,0 0,-1 0,0 0,0 0,0 0,0 1,0-1,-1 1,0-1,0 1,0 0,0 0,0 0,0 0,-1 1,0 0,1-1,-1 1,-3-1,-5 0,-1 1,0 0,1 1,-1 1,0 0,1 0,-1 1,0 1,1 0,-1 1,1 0,0 1,0 0,0 1,0 0,1 1,0 1,0-1,0 2,1-1,1 2,-1-1,1 1,0 1,1-1,-6 10,10-13,-1 1,1-1,0 1,1 0,0 0,0 0,0 0,1 1,0-1,0 1,1-1,0 1,1-1,-1 1,1 0,1 0,0-1,0 1,0-1,1 1,0-1,0 1,1-1,0 0,0 0,1 0,0-1,0 1,4 3,8 6,1-1,1-1,1-1,-1-1,2 0,0-1,0-2,1 0,0-1,1-1,-1 0,1-2,1-1,-1-1,1 0,15 3,1-2,-1-1,1-2,-1-2,1-2,22-4,6-8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22.03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159 294,'-1'105,"0"24,5 1,16 96,-14-195,0-24,-3-22,2-83,-3 1,-6-12,2 61,-2-54,-4-1,-5 2,-23-88,36 188,-1 0,0 0,0-1,0 1,0 0,0 0,1-1,-1 1,1-1,-1 1,1 0,-1-1,1 1,0-1,-1 1,1-1,0 1,0-1,0 1,0-1,1 1,-1-1,0 1,1-1,-1 1,1-1,-1 1,1 0,0-1,-1 1,1 0,0 0,0-1,0 1,0 0,0 0,0 0,0 0,1 0,-1 0,0 1,0-1,1 0,-1 0,0 1,1-1,-1 1,1 0,-1-1,1 1,-1 0,1 0,-1 0,1 0,187 23,-29-2,-93-11</inkml:trace>
  <inkml:trace contextRef="#ctx0" brushRef="#br0" timeOffset="249.332">1 426,'15'7,"22"1,22 1,20-2,23-7,20-5,14-7,8-5,-19 0</inkml:trace>
  <inkml:trace contextRef="#ctx0" brushRef="#br0" timeOffset="546.954">1448 123,'-23'-8,"-2"1,1 1,0 2,-1 0,0 2,0 0,0 2,0 1,0 0,1 2,-1 1,0 1,1 2,0 0,1 1,0 1,0 2,-16 9,34-17,-1 0,1 0,0 1,-1 0,2 0,-1 0,0 1,1 0,0-1,0 1,1 1,-1-1,1 1,0-1,0 1,1 0,0 0,0 0,0 0,1 0,0 1,0-1,0 0,1 1,0-1,1 0,-1 1,1-1,0 0,0 0,1 0,0 1,0-1,1-1,1 4,10 6,1 0,0-1,1-1,0 0,2-1,-1-1,1-1,1 0,-1-2,2 0,18 5,-25-8,65 25,-41-18,0 2,-1 2,0 1,-2 2,0 1,17 14,-48-32,1 0,-1 0,0 0,0 1,0-1,-1 1,1 0,0-1,-1 1,0 0,1 1,-1-1,-1 0,1 1,0-1,-1 1,0-1,1 1,-2 0,1-1,0 1,-1 0,1 0,-1-1,0 1,-1 0,1 0,0 0,-1-1,0 1,0 0,0-1,-1 1,1 0,-1-1,0 0,0 1,-2 2,-9 4,0 0,-1-1,-1 0,1-1,-2-1,1 0,-1-1,0-1,0 0,0-1,0-1,-1-1,-12 1,5 1,1-1,-1-1,1-1,-1-1,1-1,-1-1,-8-3,29 5,-1-1,1 0,-1 0,1 0,0-1,-1 1,1-1,0 0,0 0,0 0,0 0,0 0,1 0,-1-1,1 0,-1 1,1-1,0 0,0-1,-7-21</inkml:trace>
  <inkml:trace contextRef="#ctx0" brushRef="#br0" timeOffset="1200.206">1790 228,'-17'77,"3"1,3 0,4 0,3 1,5 54,7-43,-7-90,-1-1,0 1,1 0,-1 0,0 0,1 0,-1 0,0 0,0 0,1 0,-1-1,0 1,1 0,-1 0,0 1,1-1,-1 0,0 0,1 0,-1 0,0 0,1 0,-1 0,0 0,0 1,1-1,-1 0,0 0,1 0,-1 1,0-1,0 0,0 0,1 1,-1-1,0 0,0 0,0 1,0-1,1 0,-1 1,0-1,0 0,0 0,0 1,0-1,0 0,0 1,0-1,0 0,0 1,0-1,0 0,0 1,0-1,0 0,0 1,-1-1,1 0,0 0,0 1,0-1,0 0,-1 1,8-27,18-306,-2 41,-25 257,2 33,0 1,0-1,0 1,0 0,0-1,0 1,0-1,0 1,0-1,0 1,-1-1,1 1,0 0,0-1,0 1,-1 0,1-1,0 1,-1-1,1 1,0 0,-1 0,1-1,0 1,-1 0,1 0,-1-1,1 1,0 0,-1 0,1 0,-1 0,1 0,-1-1,1 1,-1 0,1 0,0 0,-1 0,1 0,-1 1,1-1,-1 0,1 0,-1 0,1 0,0 0,-1 1,1-1,-1 0,1 0,0 0,-1 1,1-1,0 0,-1 1,1-1,0 0,-1 1,1-1,0 1,0-1,0 0,-1 1,1-1,0 1,0-1,0 0,0 1,0 0,-7 9,0 0,1 1,0 0,1 1,1-1,0 1,0 0,1 0,0 0,1 0,1 0,0 1,1-1,0 0,1 9,0-17,-1 1,1-1,0 0,0 0,1 0,-1 0,1 0,0 0,0-1,0 1,0 0,1-1,0 0,-1 1,1-1,0 0,1 0,-1-1,0 1,1-1,-1 0,1 0,0 0,0 0,0 0,0-1,0 0,0 0,0 0,1 0,-1-1,0 0,0 1,1-1,-1-1,0 1,0-1,1 0,1 0,13-6,1-1,-1 0,-1-1,0-1,0-1,-1-1,0 0,-1-1,0-1,-1-1,-1 0,2-3,4-7,-1 0,-1 0,-1-2,-2 0,7-15,-11 21,-12 38,-21 57,4 2,3 0,3 0,3 1,2 48,7-110,0 0,0 0,2-1,-1 1,2 0,0 0,1-1,1 1,0-1,0 0,2-1,0 1,0-1,1-1,1 1,0-2,1 1,0-1,0 0,1-1,8 5,32 9,-2-10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21.2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0 291,'20'2,"23"1,21 0,21-1,17 0,15-4,5-2,-3-4,-11-3,-16-1,-24 2</inkml:trace>
  <inkml:trace contextRef="#ctx0" brushRef="#br0" timeOffset="283.242">553 0,'38'18,"0"-1,2-3,-1-1,1-2,38 5,-51-10,72 14,-31-7,0 3,-2 2,49 22,-109-39,-1 0,0 0,0 1,0 0,0 0,0 0,0 1,0 0,-1 0,0 0,1 0,-1 0,0 1,0 0,-1 0,1 0,-1 0,0 1,0 0,-1-1,1 1,-1 0,0 0,0 0,0 0,-1 0,0 1,0-1,0 0,-1 1,0 2,-5 3,-1 1,0 0,-1-1,-1 0,1-1,-2 0,1 0,-1-1,-1 0,0 0,0-1,0 0,-1-1,-1 0,-1 0,-233 133,224-123,14-5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19.36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457 484,'-1'105,"-1"-120,-2 0,0 1,0-1,-1 1,-1 0,-1 1,0-1,0 1,-2 0,1 1,-2 0,1 0,-2 1,0 1,0-1,0 2,-1 0,-1 0,0 1,0 0,0 1,-13-4,20 9,0 1,1-1,-1 1,0 0,0 0,0 1,1 0,-1 0,0 0,0 1,0 0,1 0,-1 0,0 1,1 0,-1 0,1 0,0 1,-1 0,1 0,1 0,-1 1,0-1,0 2,-4 3,1 1,-1 0,2 1,-1 0,1 0,1 1,0-1,0 2,1-1,0 0,1 1,-2 14,0-1,2 1,1 0,1 0,2 0,0 0,2 0,0 0,2 0,1-1,1 1,1-1,1 0,2-1,0 0,1-1,2 0,0 0,2-2,0 1,1-2,1 0,18 15,-27-26,0-1,1 0,0-1,0 0,1 0,0-1,0-1,0 1,1-2,-1 1,1-1,0-1,1 0,-1-1,0 0,1-1,-1 0,1 0,-1-1,1-1,2 0,6-4,0-1,0-1,-1-1,0 0,0-2,-1 0,0-1,0 0,-2-2,1 0,-2-1,0 0,0-1,-2-1,0 0,0-1,-2-1,9-17,-15 27,0 0,-1 0,-1-1,1 1,-1-1,-1 0,0 0,0 0,-1 0,0 0,0 0,-1 0,0-1,-1 1,0-1,1 8,-1 1,1 0,-1-1,0 1,1-1,-1 1,0 0,0 0,0-1,0 1,0 0,0 0,0 0,0 0,0 0,0 0,-1 1,1-1,0 0,-1 1,1-1,0 0,-1 1,1 0,-1-1,1 1,-1 0,1 0,-1 0,1 0,-1 0,1 0,-1 0,1 0,-1 1,1-1,0 0,-1 1,1 0,-52 31,47-25,-1 0,1 1,0 0,1 0,0 0,0 1,1 0,0 0,1 0,0 0,0 0,1 1,0-1,0 1,1 0,1-1,-1 1,2 0,-1-1,2 1,-1 0,1-1,0 1,1-1,0 0,1 0,0 0,0 0,1-1,0 1,0-1,1 0,0-1,6 6,-1-3,1-1,0-1,0 0,1 0,0-1,0-1,0 0,1-1,0 0,0-2,1 1,-1-2,1 1,-1-2,1 0,0-1,6-1,-15 0,-1 0,1 0,0 0,-1-1,1 0,-1 0,0-1,0 1,0-1,0 0,0-1,-1 1,1-1,-1 0,0 0,0 0,0-1,-1 1,0-1,0 0,0 0,0 0,-1 0,1 0,-1-2,6-17,0 0,-2-1,-1 1,-1-1,-1-2,-3 26,5-29,-2 0,-1 1,-1-1,-1 0,-3-11,3 39,0 0,0 0,0 0,-1 0,1 0,0 0,-1 0,1 0,-1 0,0 0,0 1,1-1,-1 0,0 0,-1 1,1-1,0 0,0 1,-1-1,1 1,-1 0,1-1,-1 1,0 0,1 0,-1 0,0 0,0 0,0 1,0-1,1 0,-1 1,0 0,0-1,0 1,0 0,0 0,0 0,0 0,-1 0,1 1,1-1,-1 0,0 1,0 0,0-1,0 1,0 0,0 0,1 0,-1 0,0 0,1 1,-1-1,1 0,-1 1,1-1,1-1,-1 1,1 0,-1-1,1 1,0 0,-1-1,1 1,-1 0,1-1,0 1,0 0,-1 0,1 0,0-1,0 1,0 0,0 0,0-1,0 1,0 0,0 0,0 0,1-1,-1 1,0 0,0 0,1-1,-1 1,0 0,1-1,-1 1,1 0,-1-1,1 1,-1 0,1-1,-1 1,1-1,0 1,-1-1,1 1,0-1,-1 0,1 1,0-1,0 0,-1 0,1 1,0-1,43 8,28-6,-54-3,-1 1,0 0,0 2,0 0,0 0,0 2,0 0,-1 1,6 3,-15-3,0 0,0 0,-1 1,0 0,0 0,0 0,-1 1,0 0,0 0,-1 0,0 0,0 1,-1-1,0 1,0 0,-1 0,0 1,0-1,-1 0,0 1,0-1,-1 1,26 90,-25-96,1 0,0 0,1 0,-1 0,0 0,1-1,0 1,-1-1,1 0,0 1,0-1,0 0,0-1,1 1,-1-1,1 1,-1-1,1 0,-1 0,1-1,-1 1,1-1,0 0,-1 0,1 0,-1 0,1 0,0-1,8-1,-1 1,1-2,-1 0,0 0,0-1,0-1,-1 1,4-4,-4 3,0-1,-1-1,0 0,0 0,-1-1,0 0,0 0,-1-1,0 0,0 0,-1-1,0 1,-1-1,0-1,0 1,-1-1,-1 0,0 0,0 0,-1 0,-1 0,0-1,0 0,-1-32,-5 102,5-55,6 117,-5-114,0-1,0 1,1 0,0-1,0 0,0 0,0 1,1-1,0 0,0-1,0 1,0-1,1 1,0-1,0 0,0 0,0-1,1 1,3 2,11 2</inkml:trace>
  <inkml:trace contextRef="#ctx0" brushRef="#br0" timeOffset="750.506">1680 537,'27'-3,"0"1,0 2,0 0,0 2,-1 1,1 1,4 2,-21-3,1 0,-1 0,1 1,-1 1,0-1,-1 2,1-1,-1 1,0 1,0-1,-1 2,0-1,0 1,-1 0,0 1,0-1,-1 1,3 7,-1 3,0 1,-2 0,0 0,-2 0,0 0,1 21,15 66,-19-104,-1 1,1 0,0 0,0 0,0-1,0 1,1-1,0 1,0-1,0 1,0-1,0 0,0 0,1 0,0 0,-1-1,1 1,0 0,0-1,1 0,-1 0,0 0,1 0,-1-1,1 1,0-1,-1 0,1 0,0 0,0-1,0 1,-1-1,1 0,0 0,0 0,0-1,0 1,0-1,-1 0,1 0,0 0,-1-1,10-6,0-2,-1 1,0-2,0 0,-1 0,-1-1,0 0,-1-1,0 0,-1 0,0-1,-1 0,-1 0,0-1,-1 0,-1 0,1-4,2 0,-2 50,-6-20,1 0,0 0,1 0,0-1,1 1,0 0,0-1,1 1,1-1,0 0,0 0,1 0,0-1,1 0,0 0,0 0,1-1,0 1,1-2,-1 1,1-1,1 0,0-1,0 0,0 0,0-1,1 0,1 0,-2-3,0-1,0 0,0 0,-1 0,1-1,0-1,0 1,0-1,0-1,0 0,-1 0,1-1,-1 0,1 0,-1-1,0 0,0 0,-1-1,1 0,-1-1,0 1,-1-2,1 1,-1 0,-1-1,1 0,-1-1,0 1,0-1,-1 0,0 0,-1 0,2-6,10-32,-2 0,-2 0,-2-1,-3 0,-1-1,-2 0,-3 0,-1 1,-3-1,-5-24,-37-259,38 298,-1 30,4 22,-13 216,16-168,-3 9,4 0,3 1,4-1,3 0,14 52,-19-111,1 0,1 0,1-1,1 0,0 0,1-1,0 0,12 13,-17-22,1 0,1-1,-1 0,1 0,0 0,0-1,0 1,0-1,1-1,0 1,0-1,0-1,0 1,0-1,1 0,-1-1,0 0,1 0,0 0,-1-1,6-1,25-5</inkml:trace>
  <inkml:trace contextRef="#ctx0" brushRef="#br0" timeOffset="1221.771">2589 458,'237'20,"-181"-19,-1 2,1 3,-1 2,20 8,-67-15,1 1,-1 1,0-1,0 2,0-1,0 1,-1 0,1 0,-1 1,0 0,-1 0,1 1,-1 0,0 0,0 1,-1-1,0 1,0 0,0 1,-1-1,0 1,-1 0,0 0,0 0,0 0,-1 0,0 2,-1 10,-1 1,0-1,-2 0,0 0,-1 0,-1 0,-2 5,-11 67,17-89,-1 0,1 1,-1-1,1 0,0 0,0 1,1-1,-1 0,0 0,1 1,0-1,0 0,0 0,0 0,1 0,-1 0,1 0,0 0,-1-1,1 1,0-1,1 1,-1-1,0 0,1 0,-1 0,1 0,0 0,0 0,0-1,0 1,0-1,0 0,0 0,0 0,5 0,0 0,0 0,0-1,0 0,0 0,0-1,0 0,0-1,0 0,0 0,-1 0,1-1,-1 0,1-1,-1 0,0 0,-1 0,1-1,-1 0,0 0,0 0,0-1,-1 0,0 0,0-1,0 0,-1 1,0-1,-1-1,1 1,-1 0,-1-1,1-1,0 2,0 0,-1 0,0 0,0-1,0 1,-1 0,0-1,-1 1,1-1,-2 1,1-1,-1 1,0-1,0 1,-1-1,0 1,-1 0,1 0,-1 0,-1 0,1 1,-1-1,0 1,-1 0,1 0,-1 0,0 1,-1-1,1 1,-1 1,0-1,-1 1,1 0,-1 0,-1 0,0 2,1 0,-1 1,0-1,0 1,0 1,0 0,0 0,0 0,0 1,0 0,1 1,-1 0,0 0,1 1,-1 0,1 0,0 0,0 1,0 0,0 1,1-1,0 1,0 0,0 1,1 0,-1 0,1 0,1 0,-1 1,1 0,0 0,1 0,-1 0,2 0,-3 7,1-7,1 1,0-1,0 1,0-1,1 1,1 0,-1 0,1 0,0 0,1 0,0 0,0 0,1 0,0 0,0 0,1 0,0 0,0-1,1 1,0-1,0 1,1-1,0 0,0 0,1-1,0 1,0-1,0 0,5 3,30 11,1-7</inkml:trace>
  <inkml:trace contextRef="#ctx0" brushRef="#br0" timeOffset="1471.61">3655 340,'-18'-14,"-10"-4,-8 3,-1 9,-2 10,4 12,6 12,7 11,8 8,8 3,5-7</inkml:trace>
  <inkml:trace contextRef="#ctx0" brushRef="#br0" timeOffset="1636.262">3734 971,'18'9,"14"5,17 1,12-3,16-4,17-4,16-8,-12-4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31.73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961 1027,'21'-149,"-6"74,-6 4,-3 0,-3-63,-8 82,-8 84,5 64,5 1,3 12,1-33,2 246,10-242,-4-54</inkml:trace>
  <inkml:trace contextRef="#ctx0" brushRef="#br0" timeOffset="383.022">1369 923,'-25'-297,"24"251,2 42,3 29,0 48,-4 1,-2 0,-4 0,-4 12,9-83,-2 13,0-1,1 1,0 0,2 0,0 0,0 0,2 0,0 0,0 0,2-1,0 1,1-1,0 0,1 0,5 8,13 6</inkml:trace>
  <inkml:trace contextRef="#ctx0" brushRef="#br0" timeOffset="870.717">1856 961,'0'16,"1"0,0 0,1-1,1 1,0-1,1 1,1-1,5 12,-7-21,0 0,1 0,-1 0,1 0,1 0,-1-1,1 0,0 0,0 0,0 0,1-1,-1 0,1 0,0 0,0-1,1 0,-1 0,1-1,-1 0,7 2,-1-2,0-1,0 0,1 0,-1-1,0-1,1 0,-1-1,0 0,0-1,0 0,-1-1,1 0,-1-1,0 0,0-1,0 0,-1-1,0 0,0 0,-1-1,0-1,0 1,-1-1,0-1,0 0,-1 0,-1 0,0-1,0 0,-1 0,0 0,-1-1,0 0,-1-1,-1-1,-1 0,-1 0,0 0,-1 0,0 0,-1 0,-1 1,0-1,-1 1,0-1,-1 1,-1 0,0 1,0-1,-1 1,-1 1,0-1,-1 1,0 0,-1 1,5 6,0 0,0 0,0 1,0 0,0 0,-1 1,0-1,1 1,-1 0,0 1,0 0,0 0,0 0,0 0,0 1,0 0,0 0,0 1,0-1,0 1,0 1,0-1,0 1,0 0,-1 1,-10 5,0 0,0 2,1 0,0 0,0 2,1 0,-6 7,-3 3,2 2,0 0,2 2,1 0,-7 14,0 6</inkml:trace>
  <inkml:trace contextRef="#ctx0" brushRef="#br0" timeOffset="1470.976">1001 501,'-18'18,"-15"12,-8 11,-4 4,-2 2,4 0,8-7,9-7,8-8,10-7,12-7,15-8,4-4</inkml:trace>
  <inkml:trace contextRef="#ctx0" brushRef="#br0" timeOffset="1830.578">1356 619,'-2'3,"-6"4,-5 9,-5 5,-4 6,-1 6,2 1,1-1,5-5</inkml:trace>
  <inkml:trace contextRef="#ctx0" brushRef="#br0" timeOffset="2250.454">1251 1291,'15'0,"13"0,8-3,6 1,1-1,-2 0,-9 2</inkml:trace>
  <inkml:trace contextRef="#ctx0" brushRef="#br0" timeOffset="2506.767">922 1330,'7'3,"11"0,15-1,15-2,7-1,-6-1</inkml:trace>
  <inkml:trace contextRef="#ctx0" brushRef="#br0" timeOffset="4883.689">672 40,'1897'0,"-935"-29,-803 24,-157 4,0 1,-1-1,1 1,0 0,0 0,-1 0,1 0,0 0,0 0,0 0,-1 1,1-1,0 1,-1-1,1 1,0-1,-1 1,1 0,-1 0,1 0,-1 0,1 0,-1 0,0 0,0 1,1-1,-1 0,0 1,0-1,0 1,-1-1,1 1,0 0,0-1,-1 1,1 0,-1-1,0 1,1 0,-1 0,0-1,0 1,0 0,0 0,0 0,-41 171,-3-12,8 1,6 2,8 1,7 1,7 0,8 25,21 155,-20-343,-1-1,1 1,-1-1,1 1,-1 0,0-1,0 1,0-1,-1 1,1 0,0-1,-1 1,0-1,0 1,1-1,-1 0,-1 1,1-1,0 0,-1 0,1 0,-1 0,1 0,-1 0,0 0,0 0,0-1,0 1,0-1,0 1,-1-1,1 0,0 0,-1 0,1 0,-15 0,1-1,0 0,0-1,-1-1,1-1,0 0,-6-2,-7-2,-204-27,-2 9,0 11,-13 10,93 0,-1137-3,726-29,344 33,219 3,0 0,0-1,1 1,-1-1,0 0,0 0,0 0,1 0,-1-1,0 1,1-1,-1 0,1 1,0-1,0 0,-1 0,1 0,0-1,1 1,-1-1,0 1,1-1,-1 1,1-1,0 0,0 1,0-1,0 0,0-1,-9-92,9 81,11-335,-3 230,-4 0,-6-1,-8-30,-12 14,-32-96,39 169,13 54,1 3,-1 1,1-1,0 0,1 1,-1-1,1 0,1 0,-1 0,1 0,0 0,1 0,0 0,0 0,0 1,1-1,0 0,0 1,1-1,0 1,0-1,3-3,-3 7,-1-1,0 1,1-1,0 1,0 0,0 0,0 0,1 1,-1-1,1 1,-1 0,1 0,0 0,0 0,0 0,0 1,0 0,0 0,224-1,910 17,-765-5,-357-9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57.9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314 84,'-27'-3,"0"1,0 2,0 0,-27 5,46-4,0 0,0 1,0 0,0 0,0 1,0 0,0 0,1 1,0 0,0 0,0 1,0 0,0 0,1 1,0 0,1 0,-1 0,0 1,4-2,-1-1,1 1,0 0,1-1,-1 1,1 0,-1 0,2 0,-1 0,0 0,1 1,0-1,0 0,1 0,-1 0,1 0,0 0,1 0,-1 0,1 0,0 0,0-1,0 1,1-1,0 1,1 1,8 11,1 0,0 0,2-1,0-1,12 10,117 102,-143-126,0-1,0 1,0-1,-1 0,1 1,0-1,0 1,0 0,-1-1,1 1,0 0,-1-1,1 1,0 0,-1 0,1 0,-1 0,1-1,-1 1,0 0,1 0,-1 0,0 0,0 0,0 0,0 0,1 0,-1 0,0 0,-1 0,1 0,0 0,0 0,0 0,-1 0,1 0,0-1,-1 1,1 0,-1 0,1 0,-1 0,1-1,-1 1,1 0,-1 0,0-1,0 1,1 0,-1-1,0 1,0-1,0 1,1-1,-1 0,0 1,0-1,0 0,0 1,0-1,0 0,0 0,0 0,0 0,0 0,0 0,0 0,0 0,-2 0,-1 0,1 0,0 0,-1 0,1 0,0-1,0 1,0-1,-1 0,1 0,0 0,0 0,0-1,0 1,0-1,1 0,-1 0,0 0,1 0,0 0,-1-1,1 1,0-1,0 1,0-1,0 0,1 0,-1 0,1 0,0 0,0 0,0 0,0 0,0 0,1-1,-1 1,1 0,4-11,1 1,0 0,1 0,0 0,1 1,0 0,1 0,0 1,1 0,0 1,8-7,-2-1,26-29,-16 21,-2-1,-1-1,-1-1,-1 0,-1-2,-2 0,4-14,-16 9,-14 40,2 8,0 1,1-1,1 1,0 0,0 0,2 1,-1-1,2 1,0 0,0 0,2 5,-1-16,-1 22,0-1,2 1,0 0,2 0,1-1,0 1,2-1,1 0,1 0,1-1,10 20,71 111,-78-140</inkml:trace>
  <inkml:trace contextRef="#ctx0" brushRef="#br0" timeOffset="450.382">473 325,'39'-5,"0"2,-1 2,1 2,0 1,0 2,-1 2,9 3,32 28,-77-35,-1-1,1 0,-1 0,0 0,1 1,-1-1,0 1,0-1,0 1,0-1,0 1,0 0,0-1,-1 1,1 0,-1 0,1-1,-1 1,1 0,-1 0,0 0,0 0,0 0,0-1,0 1,-1 0,1 0,-1 0,1 0,-1-1,1 1,-1 0,0-1,0 1,0 0,0-1,0 1,0-1,0 1,-1-1,1 0,0 1,-1-1,0 0,-13 11,0-2,-1 0,0 0,0-2,-1 0,0-1,-1-1,-7 2,18-5,-11 3,30 0,54-5,-48-2,1 0,-1 1,0 1,1 1,-1 0,0 2,0 0,-1 0,1 2,-1 0,0 2,6 3,-19-9,0 1,0 0,0 1,0-1,-1 0,0 1,0 0,0 0,0 0,-1 0,1 0,-1 1,0-1,0 1,-1-1,1 1,-1 0,0-1,0 1,-1 0,1 0,-1 0,0 0,0 0,-1-1,0 1,0 0,0 0,0 0,-1-1,1 1,-1-1,0 1,-1-1,1 0,-1 0,0 0,0 0,0 0,0-1,-1 1,1-1,-2 1,-14 8,1-1,-1-1,-1-1,0-1,0 0,0-2,-1 0,0-1,0-1,-22 1,-22-8,46-5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41.43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42 105,'0'579,"-3"-527,-2-1,-2-1,-8 28,11-58,-3 146,8-104,8 132,-6-164,-3-23,0 0,0 0,1 0,0 0,1-1,0 1,0 0,0-1,0 1,1-1,0 0,1 0,1-3,-1 0,1-1,0 0,0 0,1 0,-1-1,0 0,0 0,1 0,-1 0,1-1,-1 0,0 0,1-1,-1 1,0-1,1 0,-1-1,0 1,0-1,2-1,1 1,35-8,1 2,0 1,0 3,7 1,204-3,268-14,-239 7,-65 0,-40 0,255 14,-407-9,-27 2</inkml:trace>
  <inkml:trace contextRef="#ctx0" brushRef="#br0" timeOffset="2478.98">108 14,'659'13,"-144"-26,140 0,-505 13,-27 13,27 0,-144-13,0-1,0 1,-1 1,1-1,0 1,0 0,0 0,-1 1,1-1,-1 1,1 1,-1-1,0 1,0 0,0 0,0 0,0 1,-1-1,1 1,-1 0,0 1,0-1,-1 1,1 0,-1-1,0 2,0-1,3 10,0 1,-1-1,0 1,-1 0,-1 0,-1 0,0 1,-1-1,-1 10,-1 114,-37 43,24-56,14 418,14-427,-14-116,1-1,-1 1,1-1,-1 1,0 0,1-1,-1 1,0-1,0 1,0 0,0-1,-1 1,1 0,0-1,-1 1,1-1,-1 1,1-1,-1 1,0-1,0 1,0-1,0 0,0 1,0-1,0 0,0 0,0 0,0 0,-1 0,1 0,-1 0,1 0,0 0,-1-1,1 1,-1 0,0-1,1 0,-1 1,1-1,-1 0,0 0,1 0,-1 0,1 0,-1 0,-48-5,0 2,-1 2,1 2,-17 4,-26 3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19:50.09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27,'1'-1,"1"0,-1 0,1-1,-1 1,1 0,-1 0,1 1,-1-1,1 0,0 0,0 1,-1-1,1 1,0 0,0-1,0 1,-1 0,1 0,0 0,0 0,1 1,1-1,396-2,131-8,-523 10,6-2,0 1,0 1,0 1,0-1,0 2,0 0,9 3,8 2,0-1,1-2,0-1,-1-2,1-1,14-2,6 1,86 0,-121-3,-15 4,-1-1,0 0,0 1,0-1,1 1,-1 0,0-1,1 1,-1 0,0 0,0 0,1-1,-1 1,0 1,1-1,-1 0,0 0,1 0,-1 1,0-1,1 1,-1-1,0 1,0-1,0 1,0 0,0 0,1-1,-1 1,0 0,-1 0,1 0,0 0,0 0,0 0,-1 0,1 1,0-1,-1 0,1 0,-1 1,4 118,-32 193,14-83,15 74,25-112,-25-190,0 0,-1 1,0-1,1 0,-1 0,0 1,0-1,0 0,-1 0,1 1,-1-1,1 0,-1 0,1 0,-1 0,0 0,0 0,0 0,-1 0,1 0,0 0,-1 0,1-1,-1 1,1 0,-1-1,0 1,0-1,1 0,-1 0,0 0,0 0,0 0,-1 0,1 0,-2 0,-120 3,-41 15,-66-11,135-1,0-3,-28-6,11 1,-45-9,36-2,-46 6,163 6,1 0,-1 0,1-1,-1 1,1-1,0 0,-1-1,1 1,0-1,0 0,0 0,0 0,1 0,-1-1,0 0,1 1,0-1,-1-1,1 1,0 0,1-1,-1 1,1-1,-1 0,1 0,0 0,1 0,-1 0,1 0,-1-5,-16-88,-6-83,25-368,13 400,11 18,-24 119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2-03T07:20:51.19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3700,'530'-11,"-353"16,257-2,-395-4,-1-2,0-2,0-2,23-7,-24-10,-31 11</inkml:trace>
  <inkml:trace contextRef="#ctx0" brushRef="#br0" timeOffset="277.227">1080 3252,'4'15,"1"-1,1 0,0 0,1 0,1-1,0 0,0 0,1-1,1 0,0 0,1-1,0-1,1 0,0 0,5 2,32 26,-34-29,0 2,-1-1,0 2,0 0,-1 0,-1 1,0 1,-1 0,0 1,-1 0,-1 0,0 1,-1 0,5 16,-12-24,0 0,-1 0,1 0,-2 0,1 0,-1 0,0 0,-1 0,0 0,0 0,0-1,-1 1,-1-1,1 0,-1 0,0 0,-1 0,-4 5,-4 4,0 0,-2-1,0-1,-1 0,0-1,-13 7,-36 19,4-9</inkml:trace>
  <inkml:trace contextRef="#ctx0" brushRef="#br0" timeOffset="806.005">145 2001,'2'16,"1"16,3 16,-1 14,2 11,1 8,2 2,-1 2,-2-4,-2-14</inkml:trace>
  <inkml:trace contextRef="#ctx0" brushRef="#br0" timeOffset="1406.398">316 2515,'50'214,"-50"-211,0 0,0-1,1 1,-1 0,1-1,0 1,0-1,0 1,0-1,0 1,0-1,1 0,-1 0,1 0,0 1,-1-2,1 1,0 0,0 0,0 0,1-1,-1 1,0-1,1 0,-1 0,1 0,-1 0,1 0,-1 0,1-1,-1 1,1-1,0 0,-1 1,1-1,0-1,-1 1,2 0,6-6,-1 0,0 0,0-1,-1 0,0-1,0 0,-1 0,0 0,-1-1,1 0,-2 0,1-1,-1 0,0-2,37-100,-35 152,-9-35,2 1,-1-1,1 0,0 0,0 0,0 1,0-1,1 0,0 0,0 0,1 0,0 0,-1 0,1 0,1 0,-1 0,1-1,0 0,0 1,0-1,1 0,-1 0,1-1,0 1,0-1,0 0,1 0,-1 0,1-1,4 3,-1-3,0 0,1-1,-1 0,1-1,-1 1,1-2,-1 1,1-1,-1 0,1-1,-1 0,0 0,0-1,0 0,0 0,0-1,-1 0,1-1,-1 1,0-1,-1-1,1 1,-1-1,0 0,0-1,-1 1,0-1,0 0,-1-1,0 1,0-1,0 0,-1 0,0 0,-1 0,0 0,0-1,-1 1,0-1,1-27,-6 163,4-121,0-1,1 0,-1 0,1 0,0 0,0 0,1 0,-1 0,1 0,0-1,1 1,-1 0,2 1,7 7</inkml:trace>
  <inkml:trace contextRef="#ctx0" brushRef="#br0" timeOffset="1592.897">829 2120,'7'18,"9"12,10 9,2-3</inkml:trace>
  <inkml:trace contextRef="#ctx0" brushRef="#br0" timeOffset="2110.519">1171 2647,'16'-83,"-3"0,-5-1,-3 0,-6-73,8 423,-5-222,-2-12,1 1,1-1,2-1,2 1,0-1,3 1,5 13,-13-41,1 0,-1-1,1 1,0-1,0 1,0-1,1 0,-1 0,1 0,0 0,0 0,-1-1,2 1,-1-1,0 0,0 0,1 0,-1 0,1-1,0 1,0-1,-1 0,1 0,0 0,0-1,0 1,0-1,0 0,0 0,0 0,0-1,-1 0,1 1,0-1,0 0,0-1,-1 1,1-1,-1 0,1 0,-1 0,1 0,-1 0,0-1,0 1,1-3,3-3,-1-1,-1 0,1-1,-2 1,1-1,-1 0,-1 0,1 0,-2-1,0 1,0-1,-1 0,0 1,0-1,-2 0,1 0,-1 1,-1-1,0 0,0 1,-1 0,0-1,-1 1,0 0,-1 1,0-1,-1 1,0 0,0 0,0 1,-1 0,-1 0,1 0,-9-5,5 4,-1 1,1 0,-1 1,0 0,-1 1,0 1,0 0,0 0,0 1,-1 1,0 0,-9 0,250-4,-188 3,85-7,-3-1</inkml:trace>
  <inkml:trace contextRef="#ctx0" brushRef="#br0" timeOffset="3761.925">3738 2515,'-32'-16,"4"1,1 1,-2 2,0 1,0 1,-1 2,0 0,-9 1,3 5,1 1,-1 1,0 3,1 1,0 1,0 2,0 1,-11 6,-36 15,2 3,-65 37,91-44,2 3,2 2,0 2,2 3,2 1,-37 38,-21 43,5 4,-13 32,85-113,2 0,2 2,2 0,2 2,1 0,3 1,1 1,3 0,1 0,3 1,1 1,3-1,2 1,2-1,2 1,2-1,7 28,10 27,4-1,4-2,5 0,4-3,32 55,-25-72,3-2,3-3,4-2,2-2,50 44,-70-78,1-2,2-1,1-2,1-2,2-2,40 18,-14-12,2-3,1-3,1-4,21 2,-54-16,0-2,1-2,-1-1,1-3,0-1,-1-3,1-1,27-7,-4-5,-1-3,-1-2,-1-3,23-15,-60 26,-2-1,0-1,0-1,-2-1,0-2,-1 0,0-1,-2-1,-1-1,0 0,-2-1,0-1,10-23,31-74,-5-2,-6-3,11-56,-34 111,-4-1,-2 0,-4-1,-3-1,-3 0,-3 0,-4 0,-3-1,-3 1,-4 1,-8-32,-15-10,-4 2,-5 1,-5 2,-14-16,39 84,-2 0,-2 2,-2 1,-2 1,-1 1,-1 2,-4-1,14 16,-1 1,0 1,-2 1,1 2,-2 0,0 1,-1 2,0 1,-1 1,0 1,-1 2,-3-1,-46-1,0 3,0 4,0 3,-59 9,94-7,1 3,0 1,0 3,1 1,0 1,0 3,-9 6,-8 8</inkml:trace>
  <inkml:trace contextRef="#ctx0" brushRef="#br0" timeOffset="4555.313">2686 3186,'-6'1,"0"-1,0 1,1 0,-1 0,0 0,1 1,-1 0,1 0,0 0,0 1,-1 0,2 0,-1 0,0 0,1 1,-1 0,1 0,0 0,1 1,-1-1,1 1,-1 0,1 0,1 0,-1 0,1 0,0 1,0 0,-2 5,1 1,0-1,1 1,0-1,0 1,2 0,-1-1,2 1,-1 0,2-1,-1 1,2 0,1 6,0-7,1 0,0 0,0 0,1-1,1 0,-1 0,2-1,-1 0,1 0,1-1,-1 0,2 0,4 3,138 74,-68-43,-83-42,1 1,-1-1,1 0,-1 0,1 1,-1-1,1 1,-1-1,1 1,-1 0,0-1,1 1,-1 0,0 0,0 0,0 0,1 0,-1 0,0 0,0 1,0-1,-1 0,1 1,0-1,0 0,-1 1,1-1,-1 1,1-1,-1 1,0-1,0 1,1-1,-1 1,0-1,0 1,0 0,-1-1,1 1,0-1,-1 1,1-1,-1 1,1-1,-1 0,0 1,1-1,-1 0,0 1,0-1,0 0,0 0,-9 5,0-1,-1 0,1 0,-1-2,0 1,0-1,0-1,-1 0,1 0,-1-1,-4-1,13 1,0-1,1 1,-1-1,0 0,0 0,1 0,-1-1,0 1,1 0,-1-1,0 0,1 0,-1 0,0 0,1 0,-1 0,1 0,0-1,0 0,-1 1,1-1,0 0,0 0,0 0,1 0,-1 0,0 0,1-1,0 1,-1-1,1 1,0-1,0 1,0-1,1 0,-1 1,1-1,-1 0,1 1,0-1,0 0,3-13,1 1,1-1,0 1,1 0,1 1,0-1,1 1,0 1,1-1,1 2,3-4,7-13,5-6,-6 11,0 0,-2-2,-1 0,-1-1,-1 0,-1-1,-2-1,-1 0,-1 0,-1-1,-2 0,0-8,-10 71,0 274,3-290,0 0,1 0,1 0,1 0,0 0,1 0,1-1,0 1,2-1,0 0,0 0,1-1,1 0,1 0,3 2,-11-15,0-1,0 1,0-1,1 0,-1 0,1 1,-1-1,1 0,-1 0,1-1,-1 1,1 0,0 0,0-1,-1 1,1-1,0 0,0 1,0-1,-1 0,1 0,0 0,0 0,0 0,-1-1,1 1,0-1,0 1,0-1,-1 1,1-1,0 0,-1 0,1 0,-1 0,1 0,-1 0,0 0,1-1,-1 1,0 0,0-1,0 1,0-1,0 1,0-1,0 0,0 1,-1-1,1 0,-1 0,1 1,-1-2,14-63,-11 31</inkml:trace>
  <inkml:trace contextRef="#ctx0" brushRef="#br0" timeOffset="4807.337">3001 3397,'-18'-7,"-15"-2,-10 1,-6 3,2 5,7 3,10 3,12 2,16 1,19-2,23-2,20-6,20-8,13-4,-11 0</inkml:trace>
  <inkml:trace contextRef="#ctx0" brushRef="#br0" timeOffset="5006.803">3540 3463,'2'-16,"4"-12,0-9,1-6,0-5,1 2,-2 4,0 16,-3 21,-1 23,-1 22,-1 15,0 11,0 7,0 1,-3-3,-2-4,-1-14</inkml:trace>
  <inkml:trace contextRef="#ctx0" brushRef="#br0" timeOffset="5323.575">2422 4226,'16'-9,"16"-5,18-3,17 0,14 0,12 3,10 4,8 4,4 3,2-1,-4 1,-8-2,-13 1,-15-2,-19 1,-23 0,-18 2</inkml:trace>
  <inkml:trace contextRef="#ctx0" brushRef="#br0" timeOffset="5779.445">3106 4463,'-7'17,"0"1,1 0,0 0,2 0,0 1,1 0,0 10,3-22,0 0,0 0,1 0,0 0,0 0,0-1,1 1,0 0,1-1,-1 1,1-1,0 0,1 0,-1 0,1 0,0-1,1 1,0-1,-1 0,1-1,1 1,-1-1,7 4,0-1,0 0,1-1,-1-1,1 0,0 0,1-1,-1-1,1 0,0-1,0-1,-1 0,1-1,0 0,0-1,0-1,0 0,3-2,-7 2,-1 0,0-1,0 0,0 0,0-1,0-1,-1 0,0 0,0 0,0-1,0 0,-1 0,0-1,-1 0,1-1,-1 1,-1-1,0 0,0 0,0-1,-1 0,0 1,-1-1,0-1,0 1,0-6,-1 5,-2 0,1 0,-1 1,-1-1,1 0,-2 0,1 0,-2 0,1 1,-1-1,0 1,-1 0,-1 0,1 0,-1 0,0 1,-1-1,0 2,-1-1,1 1,-1 0,-1 0,1 0,-1 1,0 1,-1-1,1 1,-1 1,0-1,0 2,-1-1,1 1,-1 1,0-1,1 2,-1-1,0 2,0-1,0 1,0 1,0-1,0 2,0-1,1 2,-1-1,-3 2,2 1,1 1,0-1,1 2,0-1,0 1,0 0,1 1,0 0,0 1,1-1,0 2,1-1,0 1,0-1,1 1,0 1,1-1,0 1,-1 6,-8 32</inkml:trace>
  <inkml:trace contextRef="#ctx0" brushRef="#br0" timeOffset="7039.188">4712 3989,'723'-25,"228"51,-785-26,-136 0</inkml:trace>
  <inkml:trace contextRef="#ctx0" brushRef="#br0" timeOffset="7362.323">6291 3752,'242'116,"-212"-102,-16-9,0 1,0 1,-1 0,0 1,0 0,0 1,-1 0,-1 1,0 0,0 1,-1 0,2 4,-10-11,0-1,-1 1,0-1,0 1,0 0,0 0,0-1,-1 1,1 0,-1 0,0 0,0 0,-1-1,1 1,-1 0,0 0,0 0,0-1,-1 1,1-1,-1 1,1-1,-1 1,-1-1,1 0,-1 1,-72 71,24-36,-2-3,-1-2,-39 18,38-24</inkml:trace>
  <inkml:trace contextRef="#ctx0" brushRef="#br0" timeOffset="7862.982">5804 2910,'11'-61,"-3"0,-2 0,-3-1,-4-26,-4 44,2 48,-2 145,6-11,18 129,-8-181</inkml:trace>
  <inkml:trace contextRef="#ctx0" brushRef="#br0" timeOffset="9379.56">8015 2607,'-15'-6,"0"0,0 0,0 2,-1 0,0 1,1 0,-1 1,0 1,0 0,0 2,0-1,0 2,0 0,0 1,0 1,1 0,-1 1,1 1,-8 5,-11 3,1 2,1 2,0 0,1 3,2 0,0 2,1 1,2 1,0 1,2 2,0 0,3 2,0 0,-16 32,2 19,2 1,4 1,4 2,4 0,4 2,3 0,-1 65,8-82,3 0,3 1,3-1,3 0,14 63,15 26,31 79,-51-198,1 0,2 0,2-1,1-2,2 0,2-1,1-1,2-1,1-2,2-1,1-1,8 5,6-2,1-1,1-3,2-2,0-2,2-3,1-1,0-3,1-2,1-2,0-3,1-2,0-3,20-1,130 5,65-11,-236 2,1-2,-1-1,0-2,0-2,0-1,-1-1,0-2,0-1,-1-2,-1-1,0-1,-1-2,-1-1,0-1,-2-2,19-17,-24 14,-1-1,-1-1,-1-1,-2 0,-1-1,-1-1,-1 0,5-17,14-53,21-100,-48 177,20-90,-4-1,-5-1,-4-28,-10 81,-2 0,-3 0,-3 0,-3 0,-2 1,-18-58,-21-22,-7 2,-5 2,-64-99,98 183,-1 1,-3 2,-2 1,-2 1,-2 2,-2 2,-2 1,-14-9,11 17,-3 2,0 3,-2 1,-1 3,-1 1,-1 3,-1 2,0 3,-1 2,-1 2,-33-1,24 3,-1 3,0 3,0 3,0 3,0 3,0 2,1 3,0 3,1 3,1 3,-30 13,74-23,1 0,0 1,1 0,0 2,1 0,0 0,1 1,0 1,1 1,1 0,0 0,1 1,0 1,-5 13,-13 34</inkml:trace>
  <inkml:trace contextRef="#ctx0" brushRef="#br0" timeOffset="10279.265">7712 2962,'-5'0,"0"-1,0 0,0 1,0 0,-1 0,1 1,0-1,0 1,0 0,0 1,0-1,0 1,0 0,0 0,1 1,-1-1,1 1,-1 0,1 0,0 0,0 1,1-1,-1 1,1 0,0 0,0 1,0-1,0 1,1-1,-1 2,-1 5,1 0,0 0,1 0,0 1,1-1,0 0,1 1,0-1,1 1,0-1,1 0,0 0,1 1,0-2,1 1,0 0,0-1,1 1,1-1,0-1,0 1,1-1,0 0,0 0,1-1,0 0,1-1,0 0,9 6,63 44,-59-43,-1 0,0 1,-1 1,-1 2,0 0,-17-17,-1 1,1-1,0 1,-1 0,1-1,-1 1,0 0,0 0,1 0,-1 0,0 0,-1 0,1 0,0 0,-1 0,1 1,-1-1,0 0,1 0,-1 1,0-1,0 0,-1 0,1 1,0-1,-1 0,1 0,-1 0,0 0,0 1,0-1,0 0,0 0,0-1,-1 1,1 0,0 0,-1-1,0 1,1-1,-1 1,-1 0,-6 3,0 0,0-1,0 0,-1-1,1 0,-1-1,0 0,0 0,0-1,0 0,0 0,0-2,0 1,-8-2,16 2,0 0,1 0,-1-1,1 1,-1 0,1-1,-1 1,0-1,1 1,0-1,-1 0,1 1,-1-1,1 0,0 0,0 0,-1 0,1 0,0-1,0 1,0 0,0 0,0-1,0 1,1-1,-1 1,0-1,1 1,-1-1,1 1,0-1,-1 1,1-1,0 1,0-1,0 0,0 1,0-1,0 0,30-59,204-207,-219 248,-1-1,-1-1,-1 0,-1-1,0 0,-2-1,-1 0,-1 0,-1-1,-2 1,0-1,-1-1,-2-1,-7-12,-1 42,-6 54,0 80,6 0,6 29,1-153,-1 10,1 1,1-1,1 1,1-1,0 0,2 0,1-1,1 1,5 9,-12-31,0 0,0 0,0 0,0 0,1 0,-1 0,0-1,0 1,1 0,-1 0,1 0,-1 0,1 0,-1-1,1 1,-1 0,1-1,0 1,-1 0,1-1,0 1,0 0,-1-1,1 1,0-1,0 0,0 1,0-1,0 0,-1 1,1-1,0 0,0 0,0 0,0 0,0 0,0 0,0 0,0 0,0 0,0 0,0-1,0 1,0 0,-1-1,1 1,0 0,0-1,0 1,0-1,-1 0,1 1,0-1,-1 0,1 1,0-1,-1 0,1 1,-1-1,1 0,-1 0,1 0,-1 0,0 0,1 1,-1-1,0 0,0 0,0 0,0-1,3-6,-2 0,1-1,-1 1,0-1,-1 0,0 1,-1-1,1 0,-1 1,-1-1,0 1,0 0,-1-1,0 1,0 0,-1 0,-2-2,-3-7,-2 0,0 1,-1 0,0 1,-2 0,0 1,-2-2,-6-1,0 0,-1 2,0 0,-2 2,0 0,0 2,-1 1,-5-1,15 3,37 7,109 8,0-5,10-7,-78 1</inkml:trace>
  <inkml:trace contextRef="#ctx0" brushRef="#br0" timeOffset="11225.249">8278 3173,'14'-7,"0"0,0 0,0 1,1 1,0 0,0 1,0 1,0 0,1 1,-1 1,6 0,-17 1,-1 0,1-1,-1 1,1 0,-1 1,1-1,-1 1,0-1,1 1,-1 0,0 0,1 1,-1-1,0 1,0-1,0 1,0 0,0 0,-1 0,1 1,-1-1,1 1,-1-1,0 1,0 0,0 0,0 0,0 0,-1 0,0 0,1 0,-1 1,0-1,0 0,-1 1,1-1,-1 1,0-1,0 2,-4 11,-1-1,0 0,-1-1,-1 0,0 0,-1 0,0-1,-1 0,-1 0,0-1,-1 0,0-1,-1 0,0-1,-11 7,20-14,-115 99,117-102,0 0,0 1,1-1,-1 1,0 0,0-1,1 1,-1 0,1-1,-1 1,1 0,-1 0,1-1,-1 1,1 0,-1 0,1 0,0 0,0 0,-1-1,1 1,0 0,0 0,0 0,0 0,0 0,0 0,0 0,1 0,-1 0,0 0,0-1,1 1,29 10,24-10,0-1,0-3,-1-2,13-5,-30 5,23-3</inkml:trace>
  <inkml:trace contextRef="#ctx0" brushRef="#br0" timeOffset="11877.019">7660 3884,'128'16,"509"24,-169-30,-460-10,-23 2,-10 11,13-5</inkml:trace>
  <inkml:trace contextRef="#ctx0" brushRef="#br0" timeOffset="12325.705">8200 4371,'-3'19,"0"0,2 0,0 0,1 0,1 0,3 15,-2-26,-1-2,1 1,0 0,1 0,0-1,0 1,0-1,1 0,0 0,0 0,1 0,-1-1,1 0,0 0,1 0,-1 0,1-1,0 0,3 1,3 1,0-1,0 0,1-1,-1 0,1-1,0-1,0 0,0-1,0 0,0-1,0 0,0-1,0 0,0-1,0-1,0 0,-1-1,1 0,-1-1,0-1,0 1,-1-2,0 0,0 0,0-1,-1 0,-1-1,1 0,-1 0,-1-1,1-1,-2 1,0-1,0 0,-1-1,0 0,-3 3,-1 1,-1 0,0-1,0 1,-1-1,0 1,0-1,-1 1,0-1,0 1,-1 0,0-1,-1 1,1 0,-2 0,1 1,-1-1,0 1,-1 0,0 0,0 0,0 0,-6-4,1 0,-1 1,0 0,0 1,-2 0,1 1,-1 0,0 1,0 0,-1 1,0 0,0 2,0-1,-4 1,10 2,-1 1,1 0,-1 0,1 1,-1 0,1 0,-1 1,1 0,0 1,-1 0,1 0,0 0,0 1,0 1,1-1,-1 1,1 0,0 1,0 0,0 0,0 1,1-1,0 2,1-1,-1 0,1 1,0 0,1 0,-1 1,2-1,-1 1,1 0,0 0,0 0,0 7,2 30,7-6</inkml:trace>
  <inkml:trace contextRef="#ctx0" brushRef="#br0" timeOffset="13210.856">5817 2568,'0'2,"-4"5,-9 11,-10 13,-9 15,-5 11,-1 6,4 3,5-5,8-11</inkml:trace>
  <inkml:trace contextRef="#ctx0" brushRef="#br0" timeOffset="13588.349">5712 3318,'4'-3,"7"1,7-1,10 0,12 0,10-1,9 0,4 2,1 3,-11 1</inkml:trace>
  <inkml:trace contextRef="#ctx0" brushRef="#br0" timeOffset="14926.946">9660 3805,'262'15,"910"43,-748-32,88-19,-554 3,27-9</inkml:trace>
  <inkml:trace contextRef="#ctx0" brushRef="#br0" timeOffset="15206.679">11648 3647,'18'16,"14"9,14 8,10 2,4 0,-1-2,-7-2,-9-1,-12-2,-18 1,-25 2,-24 4,-23 3,-20 3,-14-1,8-8</inkml:trace>
  <inkml:trace contextRef="#ctx0" brushRef="#br0" timeOffset="15759.709">11187 2739,'34'-75,"-5"0,16-63,-38 119,-1 57,-13 133,3 229,9-299,-3-67</inkml:trace>
  <inkml:trace contextRef="#ctx0" brushRef="#br0" timeOffset="16012.038">11200 3199,'5'0,"7"0,14 0,15 0,17 0,14 0,13 0,5-2,-13-1</inkml:trace>
  <inkml:trace contextRef="#ctx0" brushRef="#br0" timeOffset="17545.733">12937 2344,'-15'2,"0"1,0 1,1 0,-1 1,1 1,0 0,1 1,-1 0,1 2,1-1,0 1,0 1,0 0,1 1,1 0,0 0,-7 12,-13 31,3 1,2 1,2 2,3 0,3 1,-8 49,24-101,-18 90,5 1,5 0,3 0,5 1,4 0,10 51,-8-100,23 396,-29-371,4-1,3 1,3-1,3 0,14 40,108 283,-125-371,2 1,0-1,1-1,2 0,1 0,0-2,2 0,1 0,0-2,2-1,0 0,17 12,4-8,2-1,0-2,2-2,0-1,0-3,2-2,0-2,0-2,1-2,40 1,-41-4,0-1,0-2,1-3,-1-2,35-7,-58 7,-1-2,0-1,0 0,-1-2,0-1,0 0,-1-2,0 0,-1-2,-1 0,0-1,3-5,37-36,-3-3,-3-2,32-50,-59 64,-2-1,-3-2,-1 0,-3-1,-1-1,-4 0,-1-1,-3 0,-1-14,3-6,-3-1,-3 0,-4 0,-3 0,-10-56,-97-387,74 365,-70-263,-33-43,131 429,-1 0,-2 2,0-1,-2 1,-1 1,-1 0,-1 1,-2 1,0 0,-1 2,-2 0,0 1,-1 1,-4-1,-5 0,-2 1,0 1,-1 2,0 2,-2 1,0 2,0 1,-1 2,0 1,0 2,-1 2,0 2,0 1,0 1,0 3,1 1,-1 1,1 2,0 2,1 2,-15 6,25-6,0 0,0 2,2 0,-1 2,2 1,0 0,1 2,0 1,2 1,0 0,2 1,0 2,1-1,1 2,2 0,-10 22,14-18,0 1,3 0,0 1,0 15,-2 28</inkml:trace>
  <inkml:trace contextRef="#ctx0" brushRef="#br0" timeOffset="18272.788">13201 2726,'-5'-1,"1"0,-1 0,1 1,-1 0,0 0,1 0,-1 1,1-1,-1 1,1 0,-1 1,1-1,-1 1,1 0,0 0,0 0,0 0,0 1,0-1,1 1,-1 0,1 0,0 1,-1-1,2 1,-1-1,0 1,1 0,-1 0,1 0,1 1,-1-1,-1 5,-1 4,0 1,1 1,1-1,0 0,1 1,0-1,1 0,1 1,0-1,1 1,1-1,0 0,1 0,0 0,1-1,5 10,14 25,1-2,3-1,30 38,-47-68,-2-3,21 47,-30-57,-1-1,0 0,-1 1,1-1,0 0,0 0,0 1,-1-1,1 0,-1 0,1 0,-1-1,1 1,-1 0,1-1,-1 1,0-1,1 1,-1-1,0 0,0 1,1-1,-1 0,0 0,0 0,1-1,-1 1,0 0,0-1,-2 1,-6 1,0 0,1-1,-1 0,0-1,0 0,0 0,1-1,-1-1,1 1,-1-2,1 1,0-1,0-1,-7-4,14 6,1 0,0-1,-1 1,1 0,1-1,-1 1,0-1,1 1,-1-1,1 1,0-1,0 1,1-1,-1 1,1-1,0 1,-1 0,2-1,-1 1,0 0,1 0,-1-1,1 1,0 0,0 1,0-1,0 0,1 0,-1 1,1 0,-1-1,3 0,80-86,-58 63,-1-2,0 0,18-31,-33 43,-1-2,0 1,-2-1,0 0,-1-1,-1 0,-1 0,0-1,-1 1,-2-1,0 0,-1-16,-12-8,4 47,5 6,-1 0,1 0,0 0,1 0,0 0,0 0,1 0,0 9,0 0,4 92,5 0,19 88,-26-187,-1 0,0-1,1 0,0 0,0 0,1-1,1 1,-1-1,2 1,-1-1,5 6,16-7,-14-14</inkml:trace>
  <inkml:trace contextRef="#ctx0" brushRef="#br0" timeOffset="18523.128">13279 3015,'18'0,"17"0,16 0,9-2,0-1,-10 0</inkml:trace>
  <inkml:trace contextRef="#ctx0" brushRef="#br0" timeOffset="18842.058">13609 3028,'35'-1,"-23"0,0 0,1 1,-1 0,0 1,0 1,0-1,0 2,-1 0,1 0,6 4,-17-7,0 1,1 0,-1-1,0 1,0 0,0 0,0 0,0 0,0 0,0 0,0 0,0 1,0-1,0 0,-1 0,1 1,-1-1,1 0,-1 1,1-1,-1 0,0 1,0-1,0 1,0-1,0 1,0-1,0 1,0-1,0 0,-1 1,1-1,0 1,-1-1,1 0,-1 1,0-1,1 0,-1 0,0 1,-39 45,-58 35,98-81,-1-1,1 0,-1 1,1-1,-1 0,1 1,-1-1,1 1,-1-1,1 1,0-1,-1 1,1-1,0 1,-1-1,1 1,0 0,0-1,0 1,-1-1,1 1,0 0,0-1,0 1,0 0,0-1,0 1,0 0,0-1,0 1,1-1,-1 1,0 0,0-1,1 1,-1-1,0 1,0-1,1 1,-1-1,1 1,-1-1,0 1,1-1,-1 1,1-1,-1 0,1 1,0-1,-1 0,1 1,-1-1,1 0,-1 0,1 1,0-1,-1 0,1 0,0 0,-1 0,1 0,47 4,-38-4,102 16,-108-15,0 0,0 0,0 1,1-1,-1 1,-1 0,1 0,0 1,0-1,-1 1,0 0,1 0,-1 0,0 0,0 0,-1 1,1 0,-1-1,0 1,0 0,0 0,0 0,0 0,-1 2,0-3,-1 1,0-1,0 0,0 1,-1-1,1 0,-1 1,0-1,0 0,0 0,0 1,0-1,-1 0,1 0,-1 0,0-1,0 1,0 0,0-1,-1 1,1-1,-1 0,1 0,-1 0,0 0,-2 1,-81 39,-115 14,170-51</inkml:trace>
  <inkml:trace contextRef="#ctx0" brushRef="#br0" timeOffset="19128.292">12964 3752,'18'5,"17"1,18 1,18 1,17-2,14-2,10 1,3 0,0-2,-5 0,-9-2,-15 0,-16-1,-22 2,-20 1,-16 0</inkml:trace>
  <inkml:trace contextRef="#ctx0" brushRef="#br0" timeOffset="19624.963">13464 4173,'-6'8,"1"1,0-1,0 1,1 0,0 0,1 0,0 0,0 1,1 0,0-1,1 1,0 0,1 0,0-1,0 1,1 0,0 0,1 0,0-1,0 1,1-1,1 0,0 0,0 0,0 0,6 7,-3-7,0 0,1 0,0-1,0 0,1 0,0-1,1 0,-1-1,1 0,1 0,-1-1,1-1,0 0,0 0,5 0,-9-2,-1-1,1 1,0-2,-1 1,1-1,0 0,0-1,-1 1,1-1,-1-1,1 1,-1-1,1 0,-1-1,0 1,0-1,0 0,0-1,0 0,-1 1,0-2,0 1,0-1,0 1,-1-2,0 1,2-2,0-3,-1 0,0-1,0 0,-1 0,0-1,-1 1,0-1,-1 0,0 1,-1-1,0 0,-1 0,-1 0,0 0,0 0,-1 0,0 1,-1-1,-1 1,-2-6,4 9,-1 0,-1 0,1 1,-1-1,0 1,-1-1,0 1,0 1,-1-1,0 1,0 0,0 0,0 1,-1-1,0 2,0-1,-1 1,1 0,-1 0,0 1,0 0,0 0,-1 1,1 0,0 1,-1 0,1 0,-6 1,0 2,1 0,-1 1,1 0,0 1,0 1,0 0,1 1,-1 1,1-1,1 2,-1 0,1 0,1 1,0 0,0 1,0 0,1 1,1 0,0 0,1 1,0-1,0 2,1-1,-2 10,1 20,8-7</inkml:trace>
  <inkml:trace contextRef="#ctx0" brushRef="#br0" timeOffset="20439.86">14425 3871,'48'0,"618"13,-603-9,745 32,251-31,-711 16,-337-21</inkml:trace>
  <inkml:trace contextRef="#ctx0" brushRef="#br0" timeOffset="21527.02">15819 2568,'-9'19,"1"1,1 0,0 0,2 1,0 0,2 0,0 0,1 0,1 1,1-1,1 0,1 1,1-1,1 0,0 0,2 0,0-1,2 0,0 0,6 10,-8-20,0-1,1 0,0 0,0-1,1 1,0-2,0 1,1-1,9 5,-16-10,1 0,0 0,0 0,1-1,-1 1,0-1,0 0,1 0,-1 0,1-1,-1 1,1-1,-1 0,1 0,-1 0,1 0,-1 0,1-1,-1 0,0 1,1-2,-1 1,0 0,1 0,-1-1,0 0,0 0,0 0,-1 0,1 0,0 0,1-3,6-9,0-1,-2 1,0-2,0 1,-2-1,0 0,0-1,-2 1,0-1,-1 0,1-14,1 2,-1-1,-1 1,-2-1,-1 0,-1 0,-3-10,2 29,0 1,0 0,-1-1,0 1,-1 0,0 0,-1 1,0-1,0 1,-1 0,0 1,0-1,-1 1,-1 0,1 1,-1 0,0 0,-1 0,-3-1,5 3,0 0,-1 1,1 0,-1 0,0 0,-1 1,1 1,0-1,-1 1,0 0,1 1,-1 0,0 1,0 0,1 0,-1 1,0 0,0 0,1 1,-1 0,1 0,0 1,-1 1,1-1,1 1,-1 0,0 1,1 0,0 0,0 1,1 0,-1 0,-3 5,5-2,1 0,0-1,0 2,1-1,1 0,-1 1,1-1,1 1,0-1,0 1,1 0,0 0,1-1,0 1,0 0,1-1,2 7,13 46</inkml:trace>
  <inkml:trace contextRef="#ctx0" brushRef="#br0" timeOffset="22211.273">16280 3621,'116'69,"-104"-62,5 0,0 2,-1 0,0 1,-1 1,0 0,-1 1,0 0,-1 2,0-1,1 5,-12-15,0 0,0 0,-1 0,0 0,1 0,-1 1,0-1,-1 0,1 1,-1-1,1 1,-1-1,0 0,0 1,-1-1,1 1,-1-1,1 1,-1-1,0 0,0 0,-1 1,1-1,-1 0,1 0,-1 0,0 0,0-1,0 1,-1 0,1-1,-1 0,1 1,-2 0,-106 64,102-63,-184 89,172-77,10-3</inkml:trace>
  <inkml:trace contextRef="#ctx0" brushRef="#br0" timeOffset="23905.535">18044 2331,'-17'6,"0"0,1 2,0 0,1 1,0 0,0 1,1 1,0 0,1 1,0 1,1 0,1 0,0 1,0 1,2 0,0 0,-5 11,-9 25,1 1,3 0,2 2,-10 54,11-32,4 1,3 0,3 1,4 0,5 54,22 487,-23-533,3 0,4 0,4-1,7 12,67 294,-81-356,2-1,2 0,0 0,3-1,0 0,3-1,0-1,2-1,1 0,2-1,22 24,156 120,-158-145,0-1,2-1,1-3,1-2,1-1,0-3,1-1,1-3,0-2,1-2,0-2,1-2,-1-3,1-1,15-4,-43 2,0 0,0-2,0-1,-1 0,1-2,-1 0,0-2,-1 0,0-1,0-1,-1-1,0-1,-1-1,0 0,13-14,16-23,-3-2,-2-2,30-51,32-42,-75 110,-3 0,0-2,-3-1,-2-1,9-23,-6-3,-4-2,-2 0,-3-1,-3-1,1-63,-5-82,-11-62,-3 165,-5 0,-6 1,-4 0,-5 2,-10-17,-119-359,143 454,0 0,-3 0,0 2,-2 0,-2 1,0 0,-2 2,-1 0,-1 2,-1 0,-1 2,-2 1,-18-13,-36-18,-2 4,-3 3,-1 4,-9 1,58 26,0 3,-1 1,0 1,0 3,-1 1,0 1,-1 3,1 1,0 2,-27 5,34 2,-1 1,1 2,1 1,0 2,0 1,2 1,0 2,1 0,1 3,0 0,-14 16,24-22,1 1,1 1,0 0,1 1,1 0,1 1,1 1,0 0,2 1,0 0,1 0,1 1,2 0,-4 15,3 17</inkml:trace>
  <inkml:trace contextRef="#ctx0" brushRef="#br0" timeOffset="24805.148">18557 2607,'-3'-3,"0"1,0-1,0 1,-1-1,1 1,-1 0,1 0,-1 1,0-1,1 1,-1 0,0 0,0 0,0 0,0 0,0 1,0 0,0 0,0 0,-1 1,1-1,0 1,0 0,1 0,-1 0,0 0,0 1,0 0,1 0,-1 0,1 0,0 0,-1 1,1-1,0 1,-2 3,1 1,0-1,1 1,0 1,0-1,0 0,1 1,0-1,1 1,0-1,0 1,0 0,1 0,0 0,1-1,0 1,0 0,0-1,1 1,3 6,3 10,1 0,1-1,2 0,0-1,9 11,177 221,-196-252,0-1,0 1,-1 0,1 0,-1 0,1 0,-1 0,0 0,1 1,-1-1,0 0,-1 0,1 1,0-1,-1 1,1-1,-1 1,0-1,0 1,0-1,0 1,0-1,0 1,-1-1,1 1,-1-1,0 0,1 1,-1-1,0 0,-1 1,1-1,0 0,-1 0,1 0,-1 0,0 0,1 0,-1-1,0 1,0-1,0 1,0-1,0 0,-1 1,-6 1,-1 0,1 0,-1 0,0-1,1-1,-1 0,0 0,0-1,0 0,0-1,0 0,0-1,1 0,-1 0,0-1,1 0,0-1,0 0,0 0,0-1,1 0,-5-3,11 6,0 0,1 0,-1 0,0 0,0-1,1 1,0 0,-1-1,1 1,0-1,0 1,0-1,0 0,1 1,-1-1,1 0,0 0,-1 1,1-1,1 0,-1 0,0 1,1-1,-1 0,1 1,0-1,0 0,0 1,0-1,0 0,52-69,-49 68,45-50,-3 5,-2-2,-2-2,13-24,-40 52,0 1,-2-2,-1 0,-1 0,-1-1,-2 0,0-1,-2 0,-1 0,0-14,-5 25,-11 28,-1 33,1 0,2 1,2 0,2 1,2-1,3 32,-2-43,2-1,1 1,2-1,1 1,2-1,1 0,2-1,1 0,1 0,2-1,2 2,8-4,-22-29,-1 0,1 1,-1-1,1 0,0 1,-1-1,1 0,-1 0,1 0,0 0,-1 1,1-1,0 0,-1 0,1 0,0 0,-1 0,1 0,-1-1,1 1,0 0,-1 0,1 0,0 0,-1-1,1 1,-1 0,1-1,-1 1,1 0,-1-1,1 1,-1-1,1 1,-1-1,1 1,-1-1,0 1,1-1,-1 1,0-1,0 0,1 1,-1-1,0 1,0-1,0 0,0 1,0-1,0 0,0 1,0-1,3-9,-1 1,-1-1,0 0,0 1,-1-1,0 0,0 0,-1 0,-1 1,0-1,0 0,0 1,-2 0,-2-8,-70-120,-17 23,92 113,0 1,0-1,0 1,0-1,1 1,-1-1,0 0,0 0,1 1,-1-1,0 0,1 0,-1 1,1-1,-1 0,1 0,0 0,-1 0,1 0,0 0,0 0,-1 0,1 0,0 0,0 0,0 0,0 0,0 0,0 0,1 0,-1 0,0 0,0 1,1-1,-1 0,1 0,-1 0,1 0,-1 0,1 0,-1 1,1-1,0 0,-1 0,1 1,0-1,0 1,-1-1,1 1,0-1,0 1,0-1,0 1,0-1,0 1,0 0,0 0,0 0,0-1,-1 1,1 0,0 0,0 0,0 0,0 1,0-1,0 0,0 0,0 1,1-1,270 1,-200 0,-12 1</inkml:trace>
  <inkml:trace contextRef="#ctx0" brushRef="#br0" timeOffset="25711.026">19136 2897,'-12'26,"1"1,2 0,0 1,2 0,1 0,1 1,2-1,1 1,1 28,1-47,-1-8,0 1,1 0,-1-1,1 1,0-1,-1 1,1 0,0-1,0 1,1 0,-1-1,1 1,-1 0,1-1,0 1,0-1,0 1,0-1,0 0,1 1,-1-1,1 0,-1 0,1 0,0 0,0 0,0-1,0 1,0 0,0-1,0 1,1-1,-1 0,0 0,1 0,-1 0,1 0,0-1,-1 1,118-49,-115 47,-1 0,1-1,-1 0,1 0,-1 0,0 0,0-1,0 1,0-1,-1 0,1 0,-1-1,1 1,-1-1,0 0,0 1,-1-1,1-1,-1 1,0 0,0 0,0-1,-1 1,0-1,0 0,0 1,0-1,-1 0,1 0,-1 1,0-1,-1-4,1 9,0 1,0-1,-1 1,1-1,0 1,0-1,0 1,0-1,-1 0,1 1,0-1,0 1,-1-1,1 0,0 1,-1-1,1 1,-1-1,1 0,0 0,-1 1,1-1,-1 0,1 0,-1 1,1-1,-1 0,1 0,0 0,-1 0,1 0,-1 0,1 0,-1 0,1 0,-1 0,1 0,-1 0,1 0,-1 0,1 0,-1 0,1-1,-1 1,1 0,-1 0,1-1,0 1,-1 0,1 0,-1-1,1 1,0-1,-1 1,1 0,0-1,-1 1,1-1,0 1,0 0,0-1,-1 1,1-1,0 1,0-1,0 1,0-1,0 1,0-1,0 0,-16 40,8-2,1 1,1 1,3-1,1 1,1-1,3 1,1-1,5 24,1-14</inkml:trace>
  <inkml:trace contextRef="#ctx0" brushRef="#br0" timeOffset="26275.517">18162 3831,'1214'26,"-1140"-22,-74-4,0 0,0 0,0 0,0 0,-1 0,1 0,0 0,0 1,0-1,0 0,0 0,0 0,0 0,-1 0,1 0,0 1,0-1,0 0,0 0,0 0,0 0,0 1,0-1,0 0,0 0,0 0,0 1,0-1,0 0,0 0,0 0,0 0,0 1,0-1,0 0,0 0,0 0,0 0,0 0,0 1,1-1,-1 0,0 0,0 0,0 0,0 0,0 1,-25 6,17-5,-12 5</inkml:trace>
  <inkml:trace contextRef="#ctx0" brushRef="#br0" timeOffset="26996.125">18504 4410,'39'-44,"-3"-1,-1-1,-3-2,-2-2,5-14,-35 63,11-18,-11 19,0 0,0 0,0 1,0-1,0 0,0 0,0 0,1 0,-1 0,0 0,0 0,0 1,0-1,0 0,1 0,-1 0,0 0,0 0,0 0,0 0,0 0,1 0,-1 0,0 0,0 0,0 0,0 0,1 0,-1 0,0 0,0 0,0 0,0 0,1 0,-1 0,0-1,0 1,0 0,0 0,0 0,1 0,-1 0,0 0,0 0,0-1,0 1,-13 308,23 31,-9-335,-1 0,0 0,1 1,-2-1,1 0,0 0,-1 1,0-1,0 0,0 0,0 0,-1 0,0 0,1-1,-1 1,-1 0,1-1,-1 1,1-1,-1 0,0 0,0 0,0 0,0-1,-1 1,1-1,-1 1,0-1,1-1,-1 1,0 0,0-1,-2 1,1-3,-1 1,1-1,0 1,-1-2,1 1,0 0,0-1,0 0,0 0,0-1,0 0,1 1,-1-1,-2-3,6 6,1-1,-1 1,0 0,1 0,-1-1,1 1,0-1,-1 1,1 0,-1-1,1 1,-1-1,1 1,0-1,-1 1,1-1,0 1,0-1,-1 1,1-1,0 0,0 1,0-1,0 1,0-1,0 0,0 1,0-1,0 1,0-1,0 0,0 1,0-1,0 1,1-1,-1 0,0 1,0-1,1 1,-1-1,0 1,1-1,-1 1,0-1,1 1,-1 0,1-1,-1 1,1-1,-1 1,1 0,-1-1,1 1,-1 0,1 0,0 0,-1-1,39-9,202 1,-178 10,11 0,-8-1</inkml:trace>
  <inkml:trace contextRef="#ctx0" brushRef="#br0" timeOffset="32941.879">79 2778,'2'0,"4"-2,2-1,4 1,6-3,0 0,1 1,-1 1,-2 1,-5 1,-8 1,-3 2,-4 1,-2 0</inkml:trace>
  <inkml:trace contextRef="#ctx0" brushRef="#br0" timeOffset="33640.617">53 2067,'-2'0,"-1"-2,4-1,5 0,8-1,6-1,4 1,2-1,-1 1,-2-2,-5 0</inkml:trace>
  <inkml:trace contextRef="#ctx0" brushRef="#br0" timeOffset="37728.189">3633 2528,'40'-46,"-1"-1,-2-2,-3-1,-1-2,-3-1,-3-1,-2-2,7-23,-10 24,-2 0,-3-1,-2-1,-2 0,-3-1,-3-1,-2 1,-2-1,-4 0,-1 1,-4-1,-1 1,-4 0,-12-37,8 46,-2 2,-2 0,-2 0,-2 2,-6-6,21 41,0 0,0 0,-1 1,0 0,-1 0,0 1,0 1,-1-1,0 2,0 0,-1 0,1 1,-1 0,-1 1,1 0,-1 1,-17-3,1 1,-1 1,0 2,0 1,0 2,-11 1,19-1,1 1,-1 1,1 0,0 2,0 0,0 2,0 0,1 1,1 1,-1 1,1 1,1 1,0 0,1 1,0 1,1 1,0 0,2 1,0 0,0 1,0 4,-4 16,2 1,1 1,3 0,0 1,3 0,-1 18,9-53,-6 25,1 1,2 0,2 0,0 1,2-1,1 0,2 0,1 1,1-2,2 1,6 15,17 23,4-1,2-2,3-1,3-3,44 52,95 149,-80-67,-99-192,-1-2,-1 0,1 1,0-1,0 0,0 1,0-1,0 0,1 0,-1 0,1 0,-1 0,1 0,0-1,0 1,0-1,0 1,0-1,0 1,0-1,0 0,1 0,-1 0,0 0,1-1,-1 1,3 0,6-7</inkml:trace>
  <inkml:trace contextRef="#ctx0" brushRef="#br0" timeOffset="38290.797">2790 1712,'-2'-2,"-1"1,0 4,1 0</inkml:trace>
  <inkml:trace contextRef="#ctx0" brushRef="#br0" timeOffset="38852.81">2764 1726,'209'104,"-73"-12,-135-91,0 0,0 0,0 0,0-1,0 1,1 0,-1-1,0 1,0 0,0-1,1 0,-1 1,0-1,0 0,1 1,-1-1,0 0,1 0,-1 0,0 0,1-1,-1 1,0 0,0 0,1-1,-1 1,0-1,0 1,0-1,1 1,-1-1,0 0,0 0,0 1,0-1,0 0,0 0,0 0,-1 0,1 0,0 0,0 0,-1-1,1 1,-1 0,1 0,-1-1,6-14,0 0,-2-1,0 1,-1-1,-1 0,0-11,1 4,24-247,-23 236</inkml:trace>
  <inkml:trace contextRef="#ctx0" brushRef="#br0" timeOffset="39527.515">2172 1238,'-4'20,"1"-1,0 1,1 0,1 0,1 0,1 0,1 0,1-1,0 1,1-1,3 7,-3-20,0 0,-1 0,2 0,-1-1,1 1,0-1,0 0,0-1,1 1,0-1,-1 0,2 0,-1-1,0 0,1 0,-1 0,1-1,0 0,0-1,0 1,0-1,0 0,0-1,0 0,0 0,0 0,0-1,0 0,0-1,0 1,0-1,0-1,-1 1,1-1,4-3,2-1,-1-2,-1 1,1-1,-2-1,1 0,-1 0,-1-1,0 0,0-1,-1 0,-1-1,0 1,0-1,3-11,-7 16,1-1,-1 0,-1 0,0 0,0 0,-1 0,0 0,0-1,-1 1,0 0,-1-1,0 1,0 0,-1 0,0 0,-1 0,0 0,-1 0,1 1,-2 0,1 0,-1 0,-2-3,3 6,0 0,0 1,0-1,-1 1,1-1,-1 1,0 1,0-1,-1 1,1 0,-1 0,1 1,-1-1,0 1,0 0,0 1,0 0,-1 0,1 0,0 0,0 1,-1 0,1 1,0-1,0 1,-1 0,1 1,0 0,0 0,0 0,1 0,-1 1,1 0,-1 0,1 1,0-1,-1 2,-2 6,0 0,0 0,1 0,1 1,0 1,0-1,2 1,-1-1,2 1,-1 1,2-1,-1 7,-7 46</inkml:trace>
  <inkml:trace contextRef="#ctx0" brushRef="#br0" timeOffset="105891.911">8133 5266,'0'0,"0"0,0 0,1 1,-1-1,0 0,0 1,0-1,0 0,0 1,1-1,-1 0,0 0,0 1,1-1,-1 0,0 0,0 0,1 1,-1-1,0 0,0 0,1 0,-1 0,0 0,1 0,-1 1,0-1,1 0,-1 0,0 0,1 0,-1 0,0 0,1 0,-1 0,0 0,1-1,-1 1,0 0,0 0,1 0,-1 0,0 0,1 0,-1-1,0 1,0 0,1 0,-1 0,0-1,0 1,1 0,-1 0,0-1,0 1,0 0,0-1,-8 30,-97 154,88-156,-7 8,-2-2,-1 0,-1-2,-2-1,0-1,-3-2,0-1,-15 7,-40 26,-2-3,-59 24,-14-14,-3-8,-2-7,-42 3,169-44,-229 56,-2-13,-168 8,139-45,-163-17,399 0,-46-1,1-5,0-4,-71-19,126 19,1-3,0-3,1-1,1-3,1-2,-35-23,27 8,2-3,2-2,1-2,3-3,2-2,-19-26,-52-110,115 177,-24-35,37 67,90 311,-86-282,7 27,3-1,4 0,9 15,-89-218,40 68,3 0,3 0,-1-42,6 47,-3 0,-1 1,-4 0,-11-36,10 47,30 41,23 13,1-2,0-1,1-3,0-1,9-2,135 27,-181-32,0 1,0 0,0 0,0 0,0 1,-1 0,1 0,-1 0,1 1,-1 0,0 0,0 0,0 1,0-1,-1 1,1 1,-1-1,0 0,-1 1,1 0,-1 0,0 0,0 0,0 1,1 3,-5 2,0 1,-1-1,0 1,-1-1,0 1,-1-1,0 0,-1-1,0 1,0-1,-1 0,-1 0,-1 1,-54 78,-4-2,-52 50,83-97,22-26,7-7,-1 0,1 0,0 1,0 0,1 0,0 0,1 1,0-1,-2 7,5-14,1-1,0 1,0 0,-1-1,1 1,0-1,0 1,0 0,0-1,0 1,0 0,0-1,0 1,0 0,0-1,0 1,0 0,1-1,-1 1,0 0,0-1,1 1,-1-1,0 1,1-1,-1 1,1 0,-1-1,1 0,-1 1,1-1,-1 1,1-1,-1 0,1 1,-1-1,1 0,0 1,-1-1,1 0,0 0,-1 0,1 0,0 1,0-1,15 0</inkml:trace>
  <inkml:trace contextRef="#ctx0" brushRef="#br0" timeOffset="106857.355">5883 6674,'-3'14,"1"0,1 0,0 0,1 0,0 1,1-1,1 0,0 0,1 0,0-1,1 1,1-1,0 0,1 0,0 0,1-1,0 0,1 0,0-1,1 0,1 0,0-1,0 0,7 5,-12-12,0 0,-1-1,1 1,0-1,0 0,1 0,-1-1,0 0,1 0,-1 0,1 0,-1-1,1 0,-1 0,0 0,1-1,-1 0,1 0,-1 0,0 0,1-1,-1 0,0 0,0-1,-1 1,1-1,0 0,-1-1,0 1,0-1,0 1,0-1,0-1,1-1,5-7,-1 0,-1 0,0 0,-1-1,-1 0,0-1,-1 1,0-1,-1 0,-1 0,0-1,-1 1,-1-1,0 1,-1-1,-1 1,-1-1,0 1,0-1,-2 1,0 0,-1 0,0 1,-1-1,-1 1,0 0,-1 1,0 0,-4-3,10 12,-1 1,0 0,1 0,-1 0,0 0,-1 0,1 1,-1-1,1 1,-1 0,0 0,1 0,-1 1,0-1,0 1,0 0,0 0,-1 1,1-1,0 1,0 0,0 0,-1 0,1 0,0 1,0 0,0-1,0 2,0-1,0 0,0 1,0 0,0 0,1 0,-1 0,1 1,0-1,-1 1,0 1,-5 9,1 0,0 0,1 1,1 0,0 0,1 0,0 1,2-1,-1 1,2 0,0 0,1 1,0-1,1 0,2 13,0 14</inkml:trace>
  <inkml:trace contextRef="#ctx0" brushRef="#br0" timeOffset="119613.435">13753 5568,'-21'83,"-28"50,-5-2,-6-3,-5-3,-6-2,-69 88,66-106,4-6,-42 81,91-125,21-54,1 0,0 0,-1-1,1 1,0 0,0-1,0 1,-1-1,1 1,0-1,0 1,0-1,0 0,0 1,0-1,0 0,0 0,0 0,0 0,0 0,0 0,0 0,0 0,0 0,0 0,0 0,0-1,0 1,0 0,0-1,0 1,0-1,-1 1,1-1,0 1,0-1,0 0,-1 1,1-1,0 0,-1 0,1 0,-1 1,1-2,18-13</inkml:trace>
  <inkml:trace contextRef="#ctx0" brushRef="#br0" timeOffset="150257.178">12990 6924,'-1'-1,"0"1,1-1,-1 1,0-1,0 1,0-1,0 1,0 0,0-1,0 1,0 0,0 0,0 0,0 0,0 0,0 0,0 0,0 0,0 0,0 0,0 1,0-1,0 0,0 1,0-1,1 1,-1-1,0 1,0-1,0 1,0-1,1 1,-1 0,0 0,1-1,-1 1,0 0,1 0,-1 0,1 0,-30 24,0-2,-1-1,-2-2,0-1,-1-1,0-2,-2-2,0-1,-15 3,-9-4,0-3,-1-2,0-3,0-2,-13-4,60 2,-1 0,1-1,0 0,0-1,0-1,0 0,0-1,1-1,-1 0,1-1,0 0,1-1,0 0,0-1,0 0,1-1,0 0,1-1,0-1,-2-3,-8-18,2-2,2 0,1-1,1 0,2-1,2-1,1 0,2 0,1-3,0 8,1 0,1 0,2 0,1 0,2 0,0-1,3 1,1 0,1 1,1-1,2 1,6-11,5 1,2 2,1 0,3 2,1 0,1 2,2 1,2 2,1 1,34-25,52-32,5 5,50-21,-73 44,245-149,-330 201,-12 11,-14 8,-6 3,-2 0</inkml:trace>
  <inkml:trace contextRef="#ctx0" brushRef="#br0" timeOffset="150706.976">12069 5648,'127'-6,"101"-17,-171 16,-28 3,-15 2,1-1,0 2,-1 0,1 1,0 0,-1 1,1 1,11 3,-24-5,1 1,-1 0,0 0,0 0,1 0,-1 0,0 1,0-1,0 0,0 1,0 0,-1-1,1 1,-1 0,1 0,-1 0,1 0,-1 0,0 0,0 1,0-1,0 0,0 0,-1 1,1-1,-1 1,1-1,-1 0,0 1,0-1,0 1,0-1,-1 2,-26 80,-102 127,96-164,1 2,3 2,2 0,-9 27,22-37</inkml:trace>
  <inkml:trace contextRef="#ctx0" brushRef="#br0" timeOffset="153008.547">11002 6437,'34'-68,"-6"8,3 1,2 2,27-34,-59 90,20-21,-21 21,0 1,1 0,-1 0,1-1,-1 1,0 0,1 0,-1 0,1-1,-1 1,1 0,-1 0,0 0,1 0,-1 0,1 0,-1 0,1 0,-1 0,1 0,-1 0,1 0,-1 1,0-1,1 0,-1 0,1 0,-1 0,0 1,1-1,-1 0,1 1,-1-1,0 0,1 1,-1-1,0 0,0 1,1-1,-1 0,0 1,0-1,0 1,1-1,-1 1,0-1,0 0,0 1,0-1,0 1,0-1,0 1,0-1,0 1,0-1,0 1,0-1,0 1,1 175,7 196,-16-285,7-84,-1 0,1-1,0 1,0-1,-1 1,0-1,1 0,-1 1,0-1,0 0,0 0,0 0,-1-1,1 1,0 0,-1-1,1 0,-1 1,0-1,1 0,-1 0,0-1,1 1,-1-1,0 1,0-1,0 0,-2 0,-22-2,44-5,263-39,-243 38,-31 4</inkml:trace>
  <inkml:trace contextRef="#ctx0" brushRef="#br0" timeOffset="175857.047">18794 2001,'10'-27,"-10"20,0 0,-1-1,0 1,0 0,0 0,-1 0,0 0,0 0,-1 0,0 0,0 1,-1 0,0-1,0 1,-2-2,-25-51,19 33,-1 0,-1 1,-1 1,-1 1,-2 0,0 1,-1 0,-1 2,-5-3,-8-11,0 0,-3 1,0 2,-20-12,27 22,2-1,0-2,2 0,-16-19,9 10,-2 3,-1 1,-1 1,-1 2,-2 2,-4-1,2 0,-151-86,-26-3,38 33,-3 8,-10 6,-376-120,395 128,-4 8,-1 7,-151-15,-82-9,288 48,171 18,-20 3</inkml:trace>
  <inkml:trace contextRef="#ctx0" brushRef="#br0" timeOffset="176613.03">16320 330,'-3'-2,"-2"-1,-3 0,-2 3,0 2</inkml:trace>
  <inkml:trace contextRef="#ctx0" brushRef="#br0" timeOffset="177324.487">16320 330,'-1'1,"0"0,0 0,0 0,1 0,-1 0,0 0,1 1,-1-1,1 0,-1 0,1 0,-1 1,1-1,0 0,0 1,0-1,0 0,0 0,0 1,0-1,0 0,0 1,1-1,-1 0,0 0,1 1,-1-1,1 0,-1 0,1 0,0 0,0 0,-1 0,1 0,0 0,0 0,0 0,0 0,0 0,0 0,29 39,1-2,1-1,2-1,2-2,1-1,23 14,53 49,-78-61,-63-55,1-11,1 0,2-1,0-2,3-1,1 0,0-4,0 0,-1 1,-2 2,-2 0,-24-27,47 61,1 2,1-1,-1 1,1 0,-1 0,0 0,1-1,-1 1,1 0,-1-1,1 1,0 0,-1-1,1 1,-1-1,1 1,0 0,-1-1,1 1,0-1,-1 1,1-1,0 0,0 1,-1-1,1 1,0-1,0 1,0-1,0 0,0 1,0-1,0 1,0-1,0 0,0 1,0-1,0 1,0-1,1 1,-1-1,0 1,0-1,1 1,-1-1,0 1,1-1,-1 1,0-1,1 1,-1-1,1 1,-1 0,1-1,-1 1,1 0,-1-1,1 1,-1 0,1 0,16-2,-1 1,1 1,0 0,-1 1,1 1,7 2,14 1,6 0,-9-3,-1 2,0 1,0 2,0 2,11 4,-43-12,0-1,0 0,0 1,-1-1,1 1,0-1,0 1,-1 0,1 0,0 0,-1 0,1 0,-1 0,1 0,-1 1,0-1,1 0,-1 1,0-1,0 1,0 0,0-1,0 1,0 0,-1-1,1 1,0 0,-1 0,0 0,1-1,-1 1,0 0,0 0,0 0,0 0,0 0,0 0,-1 0,1-1,-1 1,1 0,-1 1,-7 7,1 0,-1-1,-1 0,0 0,0-1,-1-1,0 1,-9 4,-9 8,11-8,0 0,0 1,1 1,1 0,0 1,2 0,-1 2,2-1,0 2,1-1,1 2,0-1,1 1,2 1,0-1,1 1,0 4,10 27,2-35</inkml:trace>
  <inkml:trace contextRef="#ctx0" brushRef="#br0" timeOffset="178406.691">17794 396,'6'-25,"1"0,2 0,0 1,2 0,5-8,-9 18,76-188,-77 189,-4 19,-3 25,1-29,-24 385,23-376,2 6,-2 0,0-1,-1 1,0-1,-1 1,-1-1,-1 0,0 0,-6 10,9-23,0-1,0 0,-1 1,1-1,-1 0,0 0,1 0,-1 0,0-1,0 1,0-1,0 0,0 0,-1 0,1 0,0 0,0-1,-1 1,1-1,0 0,-1 0,1 0,0-1,0 1,-1-1,-2-1,6 2,0 0,0 0,0 0,0 0,1 0,-1-1,0 1,0 0,0 0,0 0,1-1,-1 1,0 0,0 0,0-1,0 1,0 0,0 0,0-1,0 1,1 0,-1 0,0-1,0 1,0 0,0 0,0-1,0 1,-1 0,1 0,0-1,0 1,0 0,0-1,173-12,90 4,-251 9</inkml:trace>
  <inkml:trace contextRef="#ctx0" brushRef="#br0" timeOffset="194209.049">15227 133,'-1'-2,"0"0,0 0,0 0,0 0,0 0,-1 0,1 0,-1 0,0 0,1 1,-1-1,0 1,0-1,0 1,0 0,0 0,0 0,-1 0,1 0,0 0,0 0,-1 1,1-1,0 1,-1 0,-1 0,-12-5,-92-18,-7 7,-3 2,-15-7,-66 2,114 22,0 4,-25 8,-45 4,-108 2,-17 2,-205 45,-357 129,823-192,-220 57,2 11,-196 92,265-85,4 7,5 8,-107 84,-52 63,-100 70,193-175,122-78,-94 72,-20 62,196-172,0-2,-2 0,-1-1,0-1,-1-2,0 0,-1-2,-3 0,13-5,0 0,18-12,8-4</inkml:trace>
  <inkml:trace contextRef="#ctx0" brushRef="#br0" timeOffset="3.647">18215 5502,'-22'5,"-140"94,-9 17,124-85,-2-3,-1-2,-1-2,-1-2,-1-2,-1-3,-11 0,-31 13,-403 102,12-40,47-10,259-42,1 8,-91 41,256-84,-103 37,3 5,-24 19,-245 131,-38 24</inkml:trace>
  <inkml:trace contextRef="#ctx0" brushRef="#br0" timeOffset="3.647">14001 7050,'-3'2</inkml:trace>
  <inkml:trace contextRef="#ctx0" brushRef="#br0" timeOffset="3.647">13707 7232,'-53'33</inkml:trace>
  <inkml:trace contextRef="#ctx0" brushRef="#br0" timeOffset="3.647">13600 7293,'-92'44,"-37"10,-3-5,-125 28,-128 22,222-58,-217 43,-148 12,104-18,61-11,154-24,32-5,-45-2,-1038 132,522-91,-133-28,650-39,-651 0,554-12,75 3,0-12,-191-33,-247-100,532 105,-134-56,-137-70,367 142,2-3,0-1,2-3,1-2,-38-33,60 44,-47-37,2-2,2-4,4-2,2-3,4-3,-5-12,-5-36,5-4,-36-101,62 139,-85-194,113 248,-26-76,-5 1,-8-5,34 81,1 0,2-1,1-1,1 0,2 0,2-1,1 0,0-16,-4-244,5 263,2 0,0-1,3 1,0 0,2-1,1 1,2 0,8-27,42-65,-12 17,-10 47,-28 53</inkml:trace>
  <inkml:trace contextRef="#ctx0" brushRef="#br0" timeOffset="-205834.244">2106 6108,'-10'35,"-10"304,-36 101,54-430,5-23,25-167,-8 0,-3-139,-14 247,2-98,19 192,0 6,1-2,1 0,1-2,2-1,0-1,1-2,4 1,1 0,-2 2,0 2,-2 0,-1 2,16 20,-39-40,-1 0,0 1,-1-1,1 1,-1 1,-1-1,0 1,0 0,-1 0,0 0,0 0,-1 0,0 1,-1-1,0 8,-3-12,0 1,-1 0,0-1,0 0,0 1,-1-1,0-1,0 1,0 0,0-1,-1 0,1 0,-1 0,0-1,-1 0,1 0,0 0,-1 0,0-1,1 0,-1 0,-5 0,9-1,-80 32,-59 24,3 5,-33 26,163-84,4-2,0 0,-1 1,1-1,0 1,1 0,-1-1,0 2,1-1,-1 0,1 1,0 0,0 0,0 1,9 5,13-7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3:50.76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1366 1220,'56'-78,"-13"20,-2-1,24-50,-38 55,-2-1,-3-1,-2-1,3-21,-21 140,-11 63,-6-1,-5 0,-19 53,2 2,16-50,-4 120,26-247,-1 0,0-1,1 1,-1 0,0 0,-1 0,1 0,0 0,0 0,-1 0,1 0,-1 0,0 0,1 0,-1 0,0-1,0 1,0 0,-1-1,1 1,0-1,0 1,-1-1,1 1,-1-1,1 0,-1 0,0 0,1 0,-1 0,0 0,0 0,0-1,0 1,0-1,0 1,0-1,0 0,0 0,-12-1,0 0,1-2,0 0,-1 0,1-1,0-1,1 0,-4-2,-17-6,9 3,53 5,266 4,4 14,-261-9,-13 0</inkml:trace>
  <inkml:trace contextRef="#ctx0" brushRef="#br0" timeOffset="1051.795">2462 1514,'4'-34,"1"1,1-1,2 2,2-1,1 1,1 0,1 1,2 1,11-16,7-20,39-85,-7-4,22-86,-62 141,-25 139,-9 94,-5-1,-6 0,-25 81,-118 413,130-520,31-105,1 1,0 0,-1 0,1-1,-1 1,1-1,-1 0,0 1,0-1,1 0,-1 0,0 0,0 0,0 0,0 0,0-1,-1 1,1-1,0 1,0-1,0 0,0 0,0 0,-1 0,1 0,0-1,0 1,0 0,0-1,0 0,0 0,-2 0,-63-34,66 34,-19-15,19 16,1 0,0 0,0-1,-1 1,1 0,0-1,0 1,0 0,0-1,-1 1,1-1,0 1,0 0,0-1,0 1,0 0,0-1,0 1,0-1,0 1,0 0,0-1,1 1,-1-1,0 1,0 0,0-1,0 1,1 0,-1-1,0 1,0 0,1 0,-1-1,0 1,0 0,1-1,-1 1,0 0,1 0,-1 0,0-1,1 1,-1 0,0 0,1 0,-1 0,1 0,-1 0,0 0,1 0,-1 0,0 0,1 0,-1 0,1 0,-1 0,0 0,1 0,-1 0,1 0,175-7,-43 0,122-23,-213 17,-30 5</inkml:trace>
  <inkml:trace contextRef="#ctx0" brushRef="#br0" timeOffset="1598.356">3947 845,'-7'-4,"1"1,-1-1,0 1,0 1,0-1,0 1,0 1,0-1,-1 1,1 1,0-1,-1 1,1 0,-1 1,1 0,0 0,-1 0,1 1,0 0,0 1,0-1,1 2,-6 2,-5 8,0 1,1 1,0 1,2 0,0 1,1 1,0 0,2 1,0 0,2 0,0 1,1 1,-4 19,4-13,1 2,1-1,1 1,2 0,1 0,2 0,0 0,2 0,2 0,0 0,-1-14,1-1,0 0,1 0,0 0,1 0,1-1,0 0,1 0,1-1,0 0,0-1,1 0,1 0,0-1,1-1,0 0,1 0,-1-1,14 7,-15-11,0-1,0 1,0-1,0-1,1 0,-1-1,1 0,0-1,0 0,0-1,-1 0,1-1,0-1,0 1,-1-2,1 0,-1 0,1-1,-1 0,-1-1,1 0,-1-1,0 0,0-1,0 0,-1 0,0-1,7-8,4-5,-2 0,-1-1,0-1,-2 0,0-1,-2-1,-1 0,0 0,-2-2,-2 1,0-1,2-17,-6 23,0-2,-2 1,0 0,-1 0,-2-1,0 1,-1 0,-2 0,0 0,-1 0,-1 0,-2 1,0 0,0 1,-12-19,10 25,-1-1,0 2,-1-1,0 2,-1-1,-1 2,0 0,0 0,-1 2,0 0,-1 0,0 1,0 1,-1 1,1 1,-2 0,1 1,0 0,-1 2,1 0,-1 1,0 1,0 0,1 2,-1 0,0 0,1 2,0 0,0 1,0 1,1 1,-16 8,11-4,1 2,0 0,1 1,0 1,1 1,1 0,0 1,2 1,0 1,1 0,0 1,-2 8,8-15,1 1,1 0,0 0,1 0,1 0,0 1,1 0,0 0,2 0,-1 0,2 0,0 1,1-1,0 0,1 0,1 0,1 0,0-1,4 10,22 38</inkml:trace>
  <inkml:trace contextRef="#ctx0" brushRef="#br0" timeOffset="3718.777">5417 257,'-1'-1,"1"1,-1 0,1 0,-1 0,0 0,1-1,-1 1,1 0,-1 0,0 0,1 0,-1 0,1 1,-1-1,0 0,1 0,-1 0,1 0,-1 1,1-1,-1 0,1 0,-1 1,1-1,-1 1,1-1,-1 0,1 1,-1-1,1 1,0-1,-1 1,1-1,0 1,-1-1,1 1,0-1,0 1,0-1,-1 1,1 0,0-1,0 1,0-1,0 1,0 0,0-1,0 1,0-1,0 1,1 0,-1 0,-30 62,3 1,2 1,3 1,4 1,-7 49,9-22,4 1,5 0,4 0,4 0,4 7,21 159,21 52,-38-257,11 55,-6 1,-4 0,-5 11,-5-111,1 1,-2 0,0 0,0-1,-1 1,-1 0,0-1,0 0,-1 1,-1-2,0 1,-1 0,0-1,-1 0,0-1,-1 1,0-1,0-1,-1 0,0 0,-10 7,-9-2,-1-1,0-1,0-2,-1-1,0-1,-1-2,0-1,0-1,-14-1,34-2,-311 23,-73-14,370-10,-824 2,-34-58,580 30,-515-19,463 29,266 11,-107-5,1 9,-2 8,0-2,193-6,1 0,0-1,0 1,0-1,0 0,0 0,1 0,-1 0,1 0,-1-1,1 1,0-1,0 1,0-1,0 0,0 0,0 0,1 0,0 0,-1 0,1-1,0 1,1 0,-1-1,1 1,-1-1,1 1,0 0,0-1,1 1,-1-3,-1-8,-22-255,13-1,11-16,43-438,-14 345,-2 12,-27 358,0-1,0 1,0 0,1-1,1 1,-1 0,2 0,-1 0,1 1,0-1,1 1,0 0,1 0,-1 1,1-1,1 1,-1 1,1-1,0 1,1 0,0 1,0 0,0 0,0 0,1 1,-1 1,1-1,6 0,152-2,-112 7,255 14,277 52,-327-34,1448 124,-1546-145,990 110,-967-112,59 16,-48-12,-123-14,-73 0,0 1,-1-1,1 0,0 0,0 1,0-1,-1 0,1 0,0 1,0-1,0 0,0 1,0-1,0 0,-1 1,1-1,0 0,0 0,0 1,0-1,0 0,0 1,0-1,0 0,1 1,-1-1,0 0,0 1,0-1,0 0,0 1,0-1,1 0,-1 0,0 1,0-1,0 0,1 0,-1 1,0-1,0 0,1 0,-1 0,0 1,0-1,1 0,-27 5,-7-1</inkml:trace>
  <inkml:trace contextRef="#ctx0" brushRef="#br0" timeOffset="5213.212">1593 739,'8'-7,"-10"11,-15 17,-84 80,-4-5,-4-4,-10-1,100-77,23-19,88-83,63-81,-72 75,88-75,-169 167,-1 1,-1 0,0 0,1 0,-1 0,1 1,0-1,-1 0,1 0,0 0,-1 1,1-1,0 0,0 1,0-1,0 0,-1 1,1 0,0-1,0 1,0-1,0 1,0 0,0 0,0-1,0 1,0 0,0 0,0 0,0 0,0 0,0 0,1 1,-1-1,0 0,0 1,-1-1,1 0,0 1,0-1,0 1,0-1,0 1,0 0,-1-1,1 1,-4 78,-1-60,-31 163,-8-1,-22 42,-19 115,83-335,1 1,0 0,-1 0,0 0,0-1,0 1,0 0,-1 0,1-1,-1 1,0-1,0 1,0-1,0 0,-1 0,1 0,-1 0,0 0,0-1,0 1,0-1,-1 0,1 1,0-2,-1 1,-161 20,445-55,-31 13,-246 23,-17 1,-65 13,0-4,-1-3,0-4,-14-3,145-7,1-2,-1-3,-1-2,19-7,2-3</inkml:trace>
  <inkml:trace contextRef="#ctx0" brushRef="#br0" timeOffset="6409.788">2810 765,'-17'25,"-255"190,212-170,-117 84,144-108,35-39,12-3,1 0,1 1,1 1,1 0,3-1,-3 2,175-168,55-29,-232 208,-23 28,-39 83,5 1,-28 112,-62 384,105-495,26-105,0-1,0 1,0-1,0 1,-1-1,1 1,0 0,0-1,0 1,0-1,-1 1,1-1,0 1,0-1,-1 0,1 1,0-1,-1 1,1-1,-1 1,1-1,0 0,-1 1,1-1,-1 0,1 0,-1 1,1-1,-1 0,1 0,-1 0,1 0,-1 1,1-1,-1 0,1 0,-1 0,0 0,1 0,-1 0,1 0,-1-1,1 1,-1 0,1 0,-1 0,1 0,-1-1,1 1,-1 0,1-1,-1 1,1 0,-1-1,1 1,0 0,-1-1,1 1,0-1,-1 1,1-1,0 1,0-1,-1 1,1-1,-14-36,14 35,-21-75,21 75,1 0,1 0,-1 1,0-1,0 1,1-1,-1 1,1-1,-1 1,1 0,-1 0,1 0,0 0,0 0,-1 0,1 0,0 0,0 1,0-1,0 1,0-1,0 1,0 0,0 0,0 0,0 0,0 0,0 0,0 1,0-1,0 1,0-1,0 1,5-1,58 3,-240-2,151-1,19 0,16 0,27 0,65 0,98-12,-141 3</inkml:trace>
  <inkml:trace contextRef="#ctx0" brushRef="#br0" timeOffset="7613.78">3825 939,'-10'-3,"-1"1,1 1,-1 0,0 0,1 1,-1 1,0-1,1 2,-1 0,1 0,-1 0,1 2,0-1,0 1,1 1,-5 1,-5 8,1 0,0 1,1 0,1 2,0 0,2 1,0 0,0 1,2 0,0 1,2 1,0 0,1 0,1 1,1 0,1 0,1 1,1 0,1 0,1 0,1 0,1 0,1 0,2 0,0 0,1 0,1-1,1 0,1 0,1 0,0 0,5 3,-8-15,1-1,0 0,0 0,1-1,0 0,0 0,1-1,0 0,1 0,0-1,0 0,0-1,0 1,1-2,0 1,0-2,0 1,1-1,-1-1,1 0,-1 0,1-1,0-1,-1 1,10-2,3-3,1-1,-1-1,-1-1,1-2,-1 0,-1 0,1-2,-2-1,0-1,0 0,-1-2,-1 0,0-1,-1-1,-1 0,-1-1,0-1,-2-1,0 0,-1 0,8-19,-10 17,0-1,-2 0,0-1,-2 1,0-1,-2-1,-1 1,0 0,-2-1,-1-10,-1 21,0-1,-1 0,-1 1,0 0,-1 0,0 0,-1 0,-1 0,0 1,-1 0,0 0,-1 1,0 0,-1 1,-1-1,0 2,0-1,-1 1,0 2,1 0,-1 1,0 0,-1 1,0 0,1 1,-2 0,1 1,-1 1,1 0,-1 0,0 1,0 1,0 0,0 1,0 0,0 1,0 0,0 2,0-1,1 1,-1 1,1 0,0 1,0 0,0 1,-5 4,-6 4,0 1,2 0,0 2,0 0,2 2,0 0,2 1,0 1,1 0,1 2,1-1,1 2,1 0,1 0,1 1,1 0,2 1,0 0,2 0,-1 14,6-21,0-1,2 1,0 0,1 0,1-1,1 0,1 0,0 0,1 0,1-1,0 0,2-1,0 0,0 0,2-1,0-1,1 0,0 0,1-2,0 1,1-2,0 0,1-1,0 0,1-1,0-1,0-1,1 0,0-1,0-1,1-1,-1-1,1 0,0-1,0-1,6-1,-11-1,-1-1,1 0,0-1,-1-1,1 0,-1 0,0-1,0-1,-1 0,0-1,0-1,0 0,-1 0,0-1,-1 0,0-1,0 0,-1-1,-1 1,0-2,0 0,5-10,1-4,-1-1,-2 0,0-1,-2 0,-1 0,-2-1,0 0,-2 0,-1 0,-1-14,-3 14,0 1,-2-1,-1 1,-1-1,-1 1,-2 1,-1-1,-1 1,-12-24,15 38,0-1,-1 2,0-1,-1 1,0 0,-1 1,0 0,-1 1,0 0,-1 0,0 1,0 1,-1 0,0 1,-1 0,1 1,-1 0,0 1,-12-2,16 5,-1 1,0 0,0 0,0 1,0 0,1 1,-1 0,0 1,0 0,1 1,0 0,-1 1,1 0,0 0,1 1,-1 1,1-1,0 1,0 1,1 0,0 0,0 1,-5 6,-1 2,2 1,-1 1,2 0,0 0,2 1,0 1,1-1,0 1,2 1,1-1,-3 17,5-11,0 0,2 1,1-1,0 0,3 0,0 0,1 0,2 0,0-1,2 0,1 0,1 0,-4-10,1 0,1-1,0 0,1 0,0-1,1 0,1 0,0-2,0 1,1-1,1-1,0 0,0-1,1 0,0-1,1 0,0-2,0 1,14 2,-18-6,0-1,0 0,1-1,-1-1,0 0,1 0,-1-1,0 0,1-1,-1 0,0-1,0-1,-1 1,1-2,-1 1,1-1,-2-1,1 0,0 0,-1-1,-1 0,1-1,-1 0,0-1,8-8,0-2,-2 0,0 0,-2-1,0-1,-1 0,-1-1,-1 0,-1 0,0-1,-2-2,0 0,-1-1,-1 0,-2 0,0-1,-2 1,-1 0,-1 0,-4-20,4 34,-1 0,0 0,-1 0,0 1,-1-1,0 1,-1 0,0 1,-1-1,0 1,0 0,-1 1,-1 0,1 0,-1 1,-1 0,0 1,0 0,-7-4,5 5,0 1,0 0,-1 1,1 1,-1 0,0 0,0 1,0 1,0 0,0 1,-1 0,1 1,0 1,0 0,1 1,-1 0,0 1,1 0,0 1,0 0,0 1,0 0,-4 5,-2 0,0 2,1 0,1 1,0 1,1 0,0 1,2 0,0 1,0 1,2 0,0 1,1 0,1 1,1 0,2-2,1-1,1 1,1 0,0 0,1 1,1-1,1 0,2 12,8 46</inkml:trace>
  <inkml:trace contextRef="#ctx0" brushRef="#br0" timeOffset="10583.111">1500 913,'-274'183,"242"-158,52-31,-5-5,-15 11,0 0,0 0,0 0,-1 0,1 0,0 0,0 0,0 0,0 0,-1 0,1 0,0 0,0 0,0 0,0 0,-1 0,1 0,0 0,0-1,0 1,0 0,0 0,-1 0,1 0,0 0,0 0,0-1,0 1,0 0,0 0,0 0,0 0,0-1,0 1,0 0,-1 0,1 0,0 0,0-1,0 1,0 0,0 0,0 0,1-1,-1 1,-52 21,52-15,19-8,-16 1,236-34,-228 34,0 0,0-1,0-1,0 1,0-2,-1 1,1-1,-1-1,0 0,0-1,0 0,-1 0,0-1,0 0,-1 0,0-1,0 0,-1-1,0 0,0 0,-1 0,0-1,-1 0,2-5,11-109,-24 179,-3-1,-2-1,-8 23,13-52,-126 401,35-126,91-275,3-11</inkml:trace>
  <inkml:trace contextRef="#ctx0" brushRef="#br0" timeOffset="12219.384">2395 1767,'560'12,"-626"-10,49-2,-50 1,1-3,-1-3,-55-12,100 11,22 6,0 0,0-1,0 1,0 0,1 0,-1 0,0 0,0-1,0 1,0 0,0 0,0 0,0 0,0-1,0 1,0 0,0 0,0 0,0-1,0 1,0 0,0 0,0 0,0-1,0 1,0 0,0 0,0 0,0-1,0 1,0 0,0 0,-1 0,1 0,0-1,0 1,0 0,0 0,0 0,-1 0,1 0,0-1,0 1,0 0,0 0,-1 0,1 0,0 0,0 0,0 0,-1 0,1 0,178-4,-63 5,-195-5,0-3,-56-14,-2 0,131 21,27 4,-9-2,427 52,-415-51,-53 1,-226-15,246 9,32 1,14 0,13 0,-1 1,1 3,17 4,-54 2,-19-5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8:43.90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0 222,'88'-53,"280"-104,-334 146,-49 32,-9-12,7-6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01.4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79 41,'151'0,"-378"-11,227 11,0-1,0 1,1 0,-1 0,0 0,0-1,0 1,0 0,0 0,0-1,0 1,0 0,0 0,0 0,0-1,0 1,0 0,0 0,-1 0,1-1,0 1,0 0,0 0,0 0,0 0,0-1,0 1,-1 0,1 0,0 0,0 0,0-1,0 1,-1 0,1 0,0 0,0 0,0 0,-1 0,24-5,289 0,-266-5,-47 9,-5-1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13.11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1 335,'0'2,"2"1,5 0,7-1,5 0,3-1,4-1,0 0,2 0,-2 0,-2 0,-1 0,-3 0,-3 0,-2 0,-1 0,0-3,-4 1</inkml:trace>
  <inkml:trace contextRef="#ctx0" brushRef="#br0" timeOffset="1253.04">67 536,'3'0,"2"0,3 0,3 0,1 0,1 0,1 0,2 0,1 0,0 0,-6 0,-4 0</inkml:trace>
  <inkml:trace contextRef="#ctx0" brushRef="#br1" timeOffset="12327.062">67 375,'-5'9,"-1"0,1 0,0 0,0 0,1 0,0 1,1 0,0 0,1 0,-1 4,3-13,0-1,0 1,0 0,0-1,0 1,0 0,0-1,0 1,0 0,0-1,1 1,-1 0,0-1,0 1,1-1,-1 1,0 0,1-1,-1 1,1-1,-1 1,1-1,-1 1,1-1,-1 0,1 1,-1-1,1 1,0-1,-1 0,1 0,-1 1,1-1,0 0,-1 0,1 0,0 0,-1 0,1 0,0 0,-1 0,1 0,0 0,-1 0,1 0,0 0,-1 0,1-1,0 1,-1 0,1 0,0-1,35-17,-13 0,0-1,-1-1,-1-1,-1-1,-1 0,8-15,10-9,-73 106,-122 160,158-220,0 0,1 0,-1 0,1 0,-1 0,0 0,1 1,-1-1,1 0,-1 0,0 0,1 1,-1-1,0 0,1 0,-1 1,0-1,1 0,-1 1,0-1,0 0,1 1,-1-1,0 0,0 1,0-1,1 0,-1 1,0-1,0 1,0-1,0 1,0-1,0 0,0 1,0-1,0 1,0-1,0 0,0 1,0-1,0 1,0-1,-1 1,1-1,0 0,0 1,0-1,-1 0,1 1,0-1,0 0,-1 1,1-1,0 0,-1 0,1 1,-1-1,35-19,-14 2,-1-1,0-1,-2 0,0-1,-1-1,-1 0,-1-1,-1-1,1-4,3-21,-18 47,1 0,-1 0,0 0,0 1,1-1,-1 0,0 1,0-1,0 0,0 1,0-1,0 1,0-1,0 1,0 0,0 0,0-1,0 1,0 0,0 0,0 0,0 0,0 0,0 0,0 0,-1 0,1 1,0-1,0 0,0 1,0-1,0 0,0 1,0 0,1-1,-1 1,0-1,0 1,0 0,0 0,1-1,-1 1,0 0,1 0,-1 0,1 0,-19 12,2 1,0 1,0 0,2 2,0-1,0 2,-11 18,25-35,1 0,-1-1,0 1,0 0,0 0,0 0,0 0,1 0,-1 0,0 0,1 0,-1 0,1 0,-1 0,1 0,0 0,0 1,-1-1,1 0,0 0,0 0,0 1,0-1,0 0,0 0,0 0,1 1,-1-1,0 0,1 0,-1 0,1 0,-1 0,1 0,-1 0,1 0,0 0,-1 0,1 0,0 0,0 0,0 0,0-1,0 1,0 0,0-1,0 1,11 0,-1-1,1 0,-1-1,1 0,-1-1,1-1,-1 1,0-2,0 1,0-2,-1 1,0-1,3-3,5 0,0-1,0 0,-1-2,-1 0,0 0,0-2,-1 0,3-5,-17 18,0-1,0 1,0-1,-1 0,1 1,0-1,0 0,-1 1,1-1,0 0,-1 0,1 0,0 0,-1 0,1 0,-1 0,0 1,1-1,-1-1,0 1,0 0,1 0,-1 0,0 0,0 0,0 0,0 0,-1 0,1 0,0 0,0 0,0 0,-1 0,1 0,-1 0,1 0,-1 0,1 0,-1 0,1 1,-1-1,0 0,1 0,-1 0,0 1,0-1,0 1,0-1,1 0,-1 1,0-1,0 1,-9-2,1 1,0 0,0 1,-1-1,1 2,-1 0,1 0,0 0,0 1,0 0,0 1,0 0,-6 4,-17 3,32-11,1 1,-1-1,1 1,-1-1,1 1,-1-1,1 0,-1 1,0-1,1 0,-1 1,0-1,0 0,0 1,1-1,-1 0,0 0,0 1,0-1,0 0,0 0,0 1,0-1,0 0,-1 0,1 1,0-1,0 0,-1 1,1-1,0 0,-1 1,1-1,-1 0,1 1,0-1,-1 1,0-1,1 1,-1-1,1 1,-1-1,0 1,1-1,-1 1,0 0,1 0,-1-1,0 1,1 0,-1 0,0 0,0 0,1-1,-1 1,0 0,0 1,1-1,-1 0,0 0,0 0,1 0,-1 0,0 1,1-1,-1 0,0 1,1-1,-1 0,0 1,19-56,-19 54,1 0,0 0,-1 1,1-1,-1 0,0 1,1-1,-1 0,1 1,-1-1,0 1,0-1,1 1,-1-1,0 1,0 0,1-1,-1 1,0 0,0 0,0-1,0 1,0 0,1 0,-1 0,0 0,0 0,0 0,0 0,0 0,1 1,-1-1,0 0,0 0,0 1,0-1,1 1,-1-1,0 1,1-1,-1 1,0-1,1 1,-1-1,0 1,1 0,-1-1,1 1,-1 0,1 0,-1 0,-84 85,60-52</inkml:trace>
  <inkml:trace contextRef="#ctx0" brushRef="#br1" timeOffset="13723.358">1097 27,'-16'5,"-10"5,-7 7,-2 8,-3 10,1 10,2 11,5 10,8 7,7 5,8 0,11-3,10-6,11-10,10-11,5-8,1-12,-7-10</inkml:trace>
  <inkml:trace contextRef="#ctx0" brushRef="#br1" timeOffset="14018.923">1217 255,'0'9,"5"10,5 8,9 7,9 6,10 4,5 0,2 1,0-4,-3-4,-6-3,-8-6,-5-5,-8-7</inkml:trace>
  <inkml:trace contextRef="#ctx0" brushRef="#br1" timeOffset="14268.784">1565 227,'-7'3,"-4"7,-6 11,-3 13,-6 13,-8 9,-4 7,-5 2,-2-4,2-5,6-6,9-8,10-12</inkml:trace>
  <inkml:trace contextRef="#ctx0" brushRef="#br1" timeOffset="14628.341">1805 0,'19'18,"14"16,11 10,7 10,2 8,-3 9,-9 5,-11 3,-15 0,-21 0,-26-2,-25-3,-24-5,2-14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30.32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6,'16'0,"14"0,14 0,10 0,10 0,5 0,1 0,-6 0,-11 0,-12 0,-11 0,-8-2,-8-1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29.6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94,'3'2,"4"4,9 4,8 6,7 4,4 4,4 4,2 2,-1 3,-2 0,-3-1,-5-1,-4-4,-7-4,-4-3,-5-9,-4-4</inkml:trace>
  <inkml:trace contextRef="#ctx0" brushRef="#br0" timeOffset="276.258">387 0,'-13'9,"-7"8,-3 7,1 10,-1 4,2 7,-1 3,0 1,-2-1,-1-2,-1-4,2-5,5-6,5-9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46.24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1,'2'0,"3"4,6 9,5 11,4 13,3 11,1 11,-2 10,-5 6,-5 4,-9 5,-15-1,-15-5,-5-16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53.54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207 70,'-12'1,"1"-1,-1 2,0-1,0 2,1-1,-1 2,1-1,0 2,0-1,1 2,-11 5,17-8,-1 0,1 0,0 1,0-1,0 1,0 0,1 0,-1 0,1 1,0-1,1 1,-1-1,1 1,0 0,0 0,0 0,1 1,-1-1,1 0,1 0,-1 1,1-1,0 0,0 1,0-1,1 1,0 0,4 9,2-1,-1 1,2-1,0-1,0 1,1-2,1 1,0-1,1 0,0-1,1-1,0 1,1-2,4 3,6 7,-11-9,107 105,-112-108,0 1,-1 1,-1-1,1 1,-1 0,-1 0,0 0,0 1,-1 0,0-1,-1 1,0 0,0 0,0 9,-2-15,0 0,-1 0,1 1,-1-1,0 0,0 0,0 0,0 0,-1 0,0 0,0 0,0 0,0-1,0 1,-1-1,0 1,0-1,0 0,0 0,0 0,0-1,-1 1,1-1,-1 1,0-1,0-1,0 1,0 0,0-1,0 0,0 0,0 0,0 0,-4-1,5-1,0 0,1 0,-1-1,0 1,1-1,-1 0,1 1,-1-1,1 0,0-1,0 1,0 0,0-1,0 1,0-1,1 1,-1-1,1 0,0 0,0 0,0 0,0 0,0 0,1 0,-1 0,1 0,0 0,0 0,0 0,0 0,0 0,1 0,0 0,-1 0,1 0,0 0,1-2,7-33,2 1,1 0,2 1,2 0,13-23,16-35,-27 50,-2 1,-2-2,-1 0,-3 0,-2-1,0-15,-9 4,1 58,0-1,0 1,0-1,0 1,0-1,0 1,0-1,0 1,0-1,0 0,-1 1,1-1,0 1,0-1,0 1,-1-1,1 0,0 1,-1-1,1 0,0 1,-1-1,1 0,0 1,-1-1,1 0,0 0,-1 1,1-1,-1 0,1 0,-1 0,1 0,-1 0,1 0,0 1,-1-1,1 0,-1 0,1 0,-1-1,1 1,-1 0,1 0,-1 0,1 0,-1 0,1 0,0-1,-1 1,1 0,-1 0,1-1,0 1,-1 0,1-1,0 1,-1 0,1-1,0 1,0 0,-1-1,-3 26,1 0,1-1,1 1,1 0,1 0,5 23,-6-47,19 155,7 0,27 77,-48-213,-2-2,2 0,0-1,1 0,1 0,1 0,9 15,-17-31,1 1,-1-1,1 0,-1 0,1 1,-1-1,1 0,0 0,0 0,-1 0,1 0,0 0,0 0,0 0,0 0,0-1,1 1,-1 0,0-1,0 1,0 0,1-1,-1 0,0 1,0-1,1 0,-1 1,0-1,1 0,-1 0,0 0,1 0,-1-1,0 1,1 0,-1 0,0-1,0 1,1-1,-1 1,0-1,0 1,0-1,0 0,1 0,8-14</inkml:trace>
  <inkml:trace contextRef="#ctx0" brushRef="#br0" timeOffset="433.625">181 431,'301'-32,"-268"29,6-3,1 2,0 2,0 1,-1 2,1 2,0 2,5 2,-39-6,0 1,0 0,0 0,0 0,0 1,-1 0,1 0,-1 1,0-1,0 1,0 0,0 1,-1-1,1 1,-1 0,0 0,-1 0,1 0,-1 1,0 0,-1-1,1 1,-1 0,0 0,0 0,-1 1,0-1,0 0,-1 0,1 3,-22 115,16-108,1 1,0-1,2 1,-1 0,2 0,0 0,2 6,-1-19,1-1,-1 0,1 1,0-1,0 0,0 0,0 0,1 0,-1 0,1 0,0 0,-1 0,2-1,-1 1,0 0,0-1,1 0,-1 0,1 0,0 0,0 0,-1 0,1-1,0 1,1-1,-1 0,0 0,0 0,2 0,2 0,0 0,1 0,-1-1,0 0,0 0,1-1,-1 0,0 0,0-1,0 0,0 0,0 0,1-2,-1 1,0 0,0-1,0 0,-1-1,0 1,1-1,-2-1,1 1,0-1,-1 0,0 0,-1 0,0-1,0 0,0 1,0-2,-1 1,0 0,-1-1,0 1,0-1,-1 1,1-1,-2 0,1 0,-1 0,0 0,-1 1,0-1,0 0,0 0,-1 1,-1-1,-2-6,2 6,-1 1,0-1,0 1,-1 0,0 0,0 1,-1-1,0 1,0 0,0 1,-1-1,1 1,-1 1,-1-1,1 1,-1 0,1 1,-1 0,0 0,0 1,0 0,-1 0,1 1,0 0,-1 0,1 1,-1 0,1 1,0 0,-1 0,1 1,0 0,0 0,0 1,-5 2,3 3,0 1,0 1,1 0,0 0,1 1,0 0,1 1,0-1,1 1,0 0,1 1,0 0,1 0,1 0,0 0,0 0,1 1,1 11,-6 43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34.52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362 173,'18'-2,"16"-1,10 0,10 1,4 0,2 1,-3 0,-4 1,-7 0,-6-2,-10-1</inkml:trace>
  <inkml:trace contextRef="#ctx0" brushRef="#br0" timeOffset="-528.782">549 334,'5'6,"5"8,5 5,3 6,3 7,3 3,2 4,1 1,0-1,1-3,-1-5,-2-6,-3-7,-1-6,-4-8,-5-5</inkml:trace>
  <inkml:trace contextRef="#ctx0" brushRef="#br0" timeOffset="-272.462">843 334,'-11'9,"-6"9,-5 10,-3 8,-2 7,-3 6,-1 1,0 1,3-1,5-7,5-9,6-9</inkml:trace>
  <inkml:trace contextRef="#ctx0" brushRef="#br0" timeOffset="11125.362">68 25,'0'-1,"0"0,0 0,0 0,0 1,0-1,0 0,0 0,0 0,-1 0,1 0,0 0,0 0,-1 0,1 0,-1 1,1-1,-1 0,1 0,-1 0,0 1,1-1,-1 0,0 1,0-1,1 1,-1-1,0 1,0-1,0 1,0 0,0-1,1 1,-1 0,0-1,0 1,0 0,0 0,0 0,0 0,0 0,0 0,0 0,0 0,0 1,0-1,0 0,0 1,1-1,-1 0,0 1,0-1,0 1,0-1,1 1,-1 0,0-1,1 1,-1 0,0-1,1 1,-1 0,-5 16,1 0,1 1,1-1,0 1,1 0,1 0,1 11,-1-9,-1 29,2 0,2 0,2 0,3 0,5 18,-8-48,2 0,0 0,1 0,0-1,2 0,0 0,1-1,1-1,0 0,1 0,1-1,0 0,2-1,11 9,37 17,-3-10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49.5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0,'18'21,"11"15,7 16,-1 12,-1 12,-6 8,-11 6,-15 6,-19 5,-22 3,-26 4,-1-15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31.18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479 134,'0'-4,"2"-2,3 4,3 10,5 11,5 8,5 9,4 5,5 3,3 0,2-3,2-3,-1-4,-2-6,-6-4,-5-8,-7-5</inkml:trace>
  <inkml:trace contextRef="#ctx0" brushRef="#br0" timeOffset="253.547">800 81,'-16'-2,"-10"3,-5 9,-1 12,-1 13,2 14,0 11,2 8,-1 2,2-2,1-5,6-14</inkml:trace>
  <inkml:trace contextRef="#ctx0" brushRef="#br0" timeOffset="17885.506">144 0,'-7'2,"-4"6,-5 8,-2 8,-3 9,1 11,0 11,5 7,4 8,7 0,10 0,14-6,16-6,19-8,16-12,-5-11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32.42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463 355,'-4'-9,"2"1,7 7,7 11,8 12,10 12,6 8,7 7,4 2,4 2,0-5,-1-3,-6-7,-5-7,-7-10,-7-8,-7-6</inkml:trace>
  <inkml:trace contextRef="#ctx0" brushRef="#br0" timeOffset="192.982">838 261,'-11'18,"-11"20,-13 20,-10 15,-8 13,-4 7,-2 0,9-15</inkml:trace>
  <inkml:trace contextRef="#ctx0" brushRef="#br0" timeOffset="15105.979">223 21,'0'-1,"-1"0,1 0,0 0,0 0,0 0,-1 0,1 0,-1 0,1 1,0-1,-1 0,1 0,-1 0,0 1,1-1,-1 0,0 1,1-1,-1 0,0 1,0-1,0 1,1-1,-1 1,0 0,0-1,0 1,0 0,0 0,0-1,0 1,0 0,0 0,0 0,1 0,-1 0,0 0,0 0,0 1,0-1,0 0,0 1,0-1,0 0,0 1,1-1,-1 1,0-1,0 1,1-1,-1 1,0 0,1-1,-1 1,-11 13,0 1,2 0,0 0,0 1,2 1,0-1,1 1,-1 3,7-16,-19 47,2 1,2 0,3 1,2 1,3 0,2 0,1 50,4-87,2 1,0 0,0-1,2 1,0-1,1 0,1 0,0 0,2-1,0 1,0-2,2 1,0-1,0 0,2-1,0 0,0-1,1 0,5 4,52 30,-1-13</inkml:trace>
  <inkml:trace contextRef="#ctx0" brushRef="#br0" timeOffset="15633.466">1158 48,'16'4,"12"11,11 15,7 17,0 19,-2 17,-9 12,-13 6,-17 4,-19-2,-17-10,-5-20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50.85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194 0,'-5'2,"-5"8,-6 9,-8 13,-3 11,-4 16,0 12,6 16,7 10,12 8,15 4,18-4,20-5,20-11,17-11,-5-20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51.35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3,'5'-2,"6"8,7 17,9 20,5 19,5 17,-2 15,-4 11,-11 4,-14 3,-20-2,-24-6,-5-21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57.62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25 152,'0'0,"-1"0,0 0,0 0,0 0,0 0,1 0,-1 0,0 0,0 0,0 0,1 0,-1 1,0-1,0 0,1 1,-1-1,0 0,1 1,-1-1,0 1,1-1,-1 1,1 0,-1-1,1 1,-1-1,1 1,-1 0,1 0,-1-1,1 1,0 0,0 0,-1-1,1 1,0 0,0 0,0-1,0 1,0 0,0 0,0 0,0 0,0-1,0 2,-1 9,0 0,0 1,1-1,1 0,0 1,0-1,1 0,1 0,0 0,0 0,1-1,0 1,1-1,0 0,1 0,0-1,1 1,0-1,0-1,1 1,0-1,0-1,1 1,0-1,0-1,0 0,1 0,0-1,11 4,-18-8,0 0,0 0,0-1,0 1,0-1,0 0,0 0,0 0,0 0,0 0,0-1,0 1,0-1,-1 0,1 0,0 0,0 0,0 0,-1-1,1 1,-1-1,1 0,-1 1,1-1,-1-1,0 1,0 0,0 0,0-1,-1 1,1-1,0 0,5-12,0-1,0 0,-2 0,0-1,-1 0,0 0,-2 0,0 0,0 0,-2 0,0-1,-1 1,-2-6,2 13,0 0,-1-1,0 1,-1 0,0 0,-1 1,1-1,-2 1,0 0,0 0,0 0,-1 0,-1 1,1 0,-1 1,-1-1,1 1,-3-1,8 7,-1-1,0 1,0-1,0 1,0 0,0 0,0 0,0 1,0-1,0 1,-1-1,1 1,0 0,0 0,0 1,0-1,-1 1,1-1,0 1,0 0,0 0,0 0,0 1,1-1,-1 1,0-1,0 1,1 0,-1 0,1 0,0 1,0-1,-2 3,-4 4,0 1,1 0,0 1,1-1,0 1,1 1,0-1,0 4,-8 33,4-5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59.4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8 1,'9'16,"8"14,3 14,2 10,-2 12,-2 11,-4 8,-9 8,-15 6,-17 5,-19 2,-3-16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49:58.52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475 258,'4'7,"7"9,5 8,8 8,3 4,7 6,2 4,1 4,2 3,1-2,0-4,-2-6,-5-8,-3-9,-6-13,-6-13,-6-14,-5-3</inkml:trace>
  <inkml:trace contextRef="#ctx0" brushRef="#br0" timeOffset="249.923">822 298,'-2'-10,"-3"-2,-1 3,-4 10,-2 11,-4 15,-4 15,-2 11,-6 10,-1 6,-1-2,0-3,4-8,5-14</inkml:trace>
  <inkml:trace contextRef="#ctx0" brushRef="#br0" timeOffset="599.213">261 138,'-4'0,"5"0,9 0,12 0,16-5,17-8,14-6,8-3,2 1,-1 1,-4 4,-6 5,-8 4,-14 4</inkml:trace>
  <inkml:trace contextRef="#ctx0" brushRef="#br0" timeOffset="1590.167">60 151,'-9'18,"-5"16,-1 10,3 11,3 11,8 7,13 6,16 1,19 3,20-3,16-8,13-9,-10-15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14.84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49.96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175 429,'-5'20,"-1"14,2 10,3 2,1-2,0-6,1-11</inkml:trace>
  <inkml:trace contextRef="#ctx0" brushRef="#br0" timeOffset="412.674">1 0,'215'82,"-101"-43,-71-24,-1 2,0 2,-1 2,31 22,-61-36,0 1,-1 0,-1 0,1 1,-1 1,-1-1,1 1,-2 1,1 0,-2 0,1 0,-2 1,1-1,-2 2,1-1,-2 0,0 1,0 0,0 4,-5 113,2-129,0 0,0-1,0 1,0 0,0 0,0 0,0 0,0 0,0 0,1 0,-1-1,0 1,1 0,-1 0,0 0,1-1,-1 1,1 0,-1 0,1-1,0 1,-1 0,1-1,0 1,-1-1,1 1,0-1,0 1,0-1,-1 0,1 1,0-1,0 0,0 1,0-1,0 0,0 0,-1 0,1 0,0 0,0 0,0 0,0 0,0 0,0-1,0 1,-1 0,1-1,0 1,0 0,0-1,-1 1,1-1,0 1,43-31,-32 18,0 0,-1-1,0 0,-1-1,-1 0,0-1,-1 0,-1 0,0-1,-1 0,-1 0,-1-1,0 1,0-13,-4 44,0 1,1-1,0 0,1 1,1-1,1 0,0 0,0-1,1 1,3 3,0-5,0 0,1 0,1-1,0 0,0 0,1-1,0-1,1 0,0 0,0-1,1-1,0 0,3 0,17 7,1-1,1-2,0-1,25 3,34 3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18.01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1058,'75'-35,"-22"9,260-146,-183 88,34-22,3 8,53-17,-158 87,172-80,165-106,-291 153,-98 55,-6 2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19.13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1209,'119'-77,"3"5,69-26,-98 51,732-407,-691 369,4 7,3 5,3 7,3 6,75-17,-182 62,-32 9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20.41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1105,'399'-218,"1076"-611,-1370 772,-104 57,-5 4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22.347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1,'27'19,"1"0,0-2,2-1,0-2,6 2,34 16,85 54,-4 7,38 37,20 12,-94-72,3-5,3-6,25 5,-99-45,10 4,-1 2,-1 2,32 24,-41-17,-50-42,-8-2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22.940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0,'176'111,"-101"-68,-74-43,152 89,-5 7,-4 5,15 23,17 40,-103-92,3-4,2-3,3-3,8-1,-33-23,-78-40,4-9,-1-1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4:50:23.769"/>
    </inkml:context>
    <inkml:brush xml:id="br0">
      <inkml:brushProperty name="width" value="0.1" units="cm"/>
      <inkml:brushProperty name="height" value="0.2" units="cm"/>
      <inkml:brushProperty name="color" value="#00FD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1,'33'19,"0"2,-1 1,-1 1,-1 2,4 7,-8-10,96 87,-11-8,63 39,-70-71,4-5,3-4,31 8,-132-64,9 5,0 0,0 1,-1 0,0 2,-1 0,0 1,-1 1,-1 0,16 45,-30-59,-1 0,0 0,0 1,0-1,0 0,1 0,-1 1,0-1,0 0,1 0,-1 0,0 1,0-1,1 0,-1 0,0 0,1 0,-1 0,0 0,0 0,1 0,-1 0,0 0,1 0,-1 0,0 0,1 0,-1 0,0 0,0 0,1 0,-1 0,0 0,1 0,-1 0,0-1,0 1,1 0,-1 0,0 0,0-1,1 1,-1 0,0 0,0 0,0-1,1 1,-1 0,0 0,0-1,0 1,0 0,0-1,0 1,0 0,0 0,1-1,-1 1,0 0,0-1,0 1,0 0,0-1,-1 1,1 0,0-1,0 1,0 0,0-1,-5-21,-3 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7T14:11:42.57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919 0,'38'17,"6"3,136 77,-178-97,0 1,0 0,0 0,0 1,0-1,0 0,0 0,0 1,0-1,-1 1,1 0,-1 0,1-1,-1 1,0 0,1 0,-1 0,0 0,0 1,-1-1,1 0,0 0,-1 0,1 1,-1-1,0 0,0 1,0-1,0 0,0 1,0-1,-1 0,1 0,-1 1,1-1,-1 0,0 0,0 0,0 0,0 0,0 0,-1 0,1 0,-13 11,-1-1,-1-1,0 0,0-1,-1-1,-7 3,-28 16,48-25,-12 6,0 0,0 2,1 0,0 0,1 2,-4 4,18-16,-1-1,1 0,-1 1,1-1,-1 1,1-1,-1 1,1-1,0 1,-1-1,1 1,0-1,-1 1,1 0,0-1,0 1,0 0,0-1,-1 1,1-1,0 1,0 0,0-1,0 1,0 0,0-1,1 1,-1 0,0-1,0 1,0-1,1 1,-1 0,0-1,1 1,-1-1,0 1,1-1,-1 1,1-1,-1 1,12 5</inkml:trace>
  <inkml:trace contextRef="#ctx0" brushRef="#br0" timeOffset="666.959">1587 150,'0'-3,"-1"-1,0 1,1 0,-2 0,1-1,0 1,-1 0,1 0,-1 1,0-1,0 0,0 0,0 1,-1 0,1-1,0 1,-1 0,0 0,0 0,1 0,-1 1,0-1,-1 1,1 0,0 0,0 0,0 0,-1 0,1 1,0-1,-1 1,1 0,0 0,-1 0,1 1,0-1,-1 1,1 0,0 0,0 0,0 0,-1 0,1 1,0 0,-3 4,-1 1,1 0,1 1,0-1,0 1,0 0,1 0,0 0,0 1,1 0,0-1,1 1,0 0,0 0,1 1,0-1,1 0,0 0,0 0,1 1,0-1,2 5,-2-9,-1 0,1 1,0-1,1 0,-1 1,1-1,0 0,0 0,1 0,0-1,-1 1,2 0,-1-1,0 0,1 0,0 0,0 0,0-1,0 1,1-1,-1 0,1-1,0 1,0-1,0 0,0 0,0 0,0-1,1 1,-1-1,0-1,1 1,-1-1,1 0,-1 0,1 0,-1-1,8-3,0 0,0-1,-1-1,0 0,0 0,0-1,-1-1,0 0,5-5,6-5</inkml:trace>
  <inkml:trace contextRef="#ctx0" brushRef="#br0" timeOffset="917.616">1888 68,'-2'0,"-1"7,0 9,0 9,2 8,0 4,0 3,1 5,0-2,0 0,0-6,2-9,2-9</inkml:trace>
  <inkml:trace contextRef="#ctx0" brushRef="#br0" timeOffset="1262.242">2148 27,'-192'161,"189"-160,0 1,1 0,-1 0,1 0,-1 0,1 1,0-1,-1 0,1 1,1 0,-1-1,0 1,1 0,-1 0,1 0,0 0,0 0,0 0,0 1,1-1,-1 0,1 0,0 1,0-1,0 0,0 0,0 1,1-1,0 0,0 0,-1 0,2 0,-1 0,0 0,1 0,-1 0,10 4,1-1,0-1,0 1,0-2,0 0,1 0,-1-1,1-1,0 0,0-1,9 0,-18-1,180 19,-169-15</inkml:trace>
  <inkml:trace contextRef="#ctx0" brushRef="#br0" timeOffset="3827.515">796 259,'-128'6,"1"6,-60 15,32-4,-13 2,167-25,0 0,-1-1,1 2,0-1,0 0,0 0,0 0,-1 0,1 1,0-1,0 1,0-1,0 1,0-1,0 1,0 0,0-1,0 1,0 0,0 0,0-1,1 1,-1 0,0 0,1 0,-1 0,0 0,1 0,-1 1,1-1,0 0,-1 0,1 0,0 0,0 0,-1 1,1-1,0 0,0 0,1 0,-1 1,0-1,0 0,0 0,1 0,-1 0,1 0,-1 0,1 1,98 250,-78-170,-4 1,-4 1,-2 11,15 96,-25-187,-1-2,0 0,-1 0,1-1,0 1,0 0,1 0,-1-1,0 1,1 0,-1 0,1-1,-1 1,1 0,0-1,0 1,-1-1,1 1,0-1,1 1,-1-1,0 0,0 0,1 1,-1-1,0 0,1 0,-1 0,1 0,-1-1,1 1,0 0,-1-1,1 1,0-1,0 1,29-15,-13 5</inkml:trace>
  <inkml:trace contextRef="#ctx0" brushRef="#br0" timeOffset="4561.736">837 1311,'-9'0,"0"0,1 0,-1 1,0 0,0 1,1 0,-1 0,1 1,0 0,0 0,0 1,0 0,0 0,1 1,0 0,0 1,0-1,1 1,-1 1,1-1,1 1,-1 0,1 0,1 0,-1 1,1 0,1 0,-1 0,1 2,-1-1,1 0,1 0,-1 0,1 0,1 1,0-1,0 0,1 1,0-1,1 1,0-1,0 0,1 0,0 1,1-1,0-1,0 1,1 0,0-1,1 1,0-1,0-1,0 1,1-1,0 0,1 0,0 0,0-1,0 0,1-1,4 3,7 1,0-1,0-1,1-1,0-1,0-1,1 0,-1-2,1 0,0-2,-1 0,1-1,0-1,-1-1,0 0,1-2,-1-1,-1 0,1-2,-10 5,-1 0,0-1,0-1,0 1,0-2,-1 1,0-1,0 0,0-1,-1 0,0 0,0 0,-1-1,0 0,0-1,-1 1,0-1,-1 0,0 0,0 0,-1-1,0 0,0 1,-1-1,-1 0,1 0,-2 0,1 0,-2-2,0 1,-1 1,0-1,0 1,-2-1,1 1,-1 0,-1 1,1-1,-2 1,1 0,-1 0,-1 0,1 1,-2 0,1 0,-1 1,0 0,0 0,-1 1,0 0,0 1,-1 0,1 0,-1 1,0 0,0 1,-1 0,1 0,-1 1,1 1,-1 0,0 0,1 1,-1 0,-8 2,2 3,0 1,0 1,1 0,0 1,1 1,-1 0,2 1,-1 1,2 0,-1 1,1 1,1 0,1 0,-1 1,2 1,0-1,1 2,1 0,-2 3,7-14,1 0,-1 0,1 0,0 0,0 0,0 1,1-1,0 1,0-1,1 1,-1-1,1 1,0 0,0-1,1 1,0-1,0 1,0-1,2 5,11 11</inkml:trace>
  <inkml:trace contextRef="#ctx0" brushRef="#br0" timeOffset="4837.068">1041 996,'-3'-1,"1"1,-1-1,0 0,0 1,-1 0,1-1,0 1,0 1,0-1,0 0,0 1,0-1,0 1,0 0,0 0,1 0,-1 0,0 1,0-1,1 1,-1 0,1 0,0 0,-1 0,1 0,0 0,0 0,0 1,0-1,1 1,-1-1,1 1,-1 0,1 0,0 0,0-1,0 1,1 0,-1 3,-6 28,2 0,1 1,2-1,2 1,1 0,1-1,2 1,8 32,13 109,-8 2,-7 4,-9-51,-2-85</inkml:trace>
  <inkml:trace contextRef="#ctx0" brushRef="#br0" timeOffset="5088.394">1000 2130,'19'2,"10"-1,8-3,2-4,-1-1,-3-1,-4 0,-10 7,-13 8,-9 2</inkml:trace>
  <inkml:trace contextRef="#ctx0" brushRef="#br0" timeOffset="5643.776">837 983,'12'2,"10"1,9 0,6-3,1-1,-6 1,-15 11,-10 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04.03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421 259,'-67'-1,"26"-1,0 2,0 2,1 2,-11 3,45-6,-1 0,1 0,-1 0,1 1,0 0,0 0,0 1,0 0,0 0,0 0,1 0,-1 1,1 0,0 0,0 1,1-1,-1 1,1 0,0 0,0 1,1-1,0 1,0 0,0 0,0 0,1 0,0 0,0 0,1 1,0-1,0 1,0 0,2 5,1-1,0 0,1 0,0 0,0 0,1 0,1-1,0 1,0-1,1-1,0 1,1-1,0 0,0 0,2 0,130 114,157 86,-233-141,-61-66,-1 0,1 1,-1-1,1 0,-1 1,0-1,0 1,0 0,0-1,-1 1,1-1,-1 1,0 0,1 0,-1-1,0 1,-1 0,1 0,0-1,-1 1,0 0,1-1,-1 1,0-1,0 1,0-1,-1 1,1-1,-1 0,-1 3,-6 1,0 1,0-1,-1 0,1-1,-1 0,0-1,-1 0,1 0,-1-1,0-1,0 1,0-2,0 0,0 0,0-1,-8-1,15 2,1-1,-1 1,0-1,1 0,-1 0,0-1,1 1,-1-1,1 0,-1 0,1 0,-1 0,1-1,0 1,0-1,-1 0,1 0,0 0,1 0,-1 0,0-1,1 1,-1-1,1 0,0 0,0 0,0 0,0 0,0 0,1-1,-1 1,1 0,0-1,0 1,0-1,1 1,-1-1,1 0,0 1,0-1,0 0,1-2,4-10,1 1,1 0,0 0,1 1,1 0,0 1,1-1,0 2,1-1,2 0,6-9,7-9,16-14,-1-3,-2-2,-3-1,-2-2,-2-1,-3-1,-2-2,4-18,-24 55,0-1,-2-1,0 1,-2-1,0 1,-1-1,-2 0,0 0,-1 0,-1 0,-3-8,-19-16,23 45,1 0,-1 0,0 0,0 1,1-1,-1 0,0 1,0-1,0 1,0-1,0 1,0 0,0-1,0 1,0 0,0-1,0 1,0 0,0 0,0 0,-1 0,1 0,0 0,0 0,0 1,0-1,0 0,0 1,0-1,0 0,0 1,0-1,0 1,0 0,1-1,-1 1,0 0,0-1,0 1,1 0,-1 0,0 0,1 0,-1 0,-5 9,1-1,1 1,0 0,0 0,1 0,0 1,1-1,0 1,0-1,1 1,1 0,0 7,0-17,1 82,4 0,3-1,4 0,11 35,-3-8,25 234,-33-284,-12-58,1-1,-1 1,1-1,-1 1,1-1,0 1,-1-1,1 0,0 1,-1-1,1 0,0 1,-1-1,1 0,0 0,0 0,-1 0,1 0,0 0,-1 0,1 0,0 0,0 0,-1 0,1 0,0 0,0-1,-1 1,1 0,0-1,-1 1,1 0,-1-1,1 1,0-1,-1 1,1-1,-1 1,1-1,-1 1,1-1,-1 0,0 1,1-1,-1 0,0 1,1-1,-1 0,0 1,0-1,0 0,1 0,-1 1,0-1,0 0,0 1,0-1,0 1,10-20</inkml:trace>
  <inkml:trace contextRef="#ctx0" brushRef="#br0" timeOffset="249.017">608 540,'-20'-7,"-14"-5,-4 1,4 1,10 3,18 6,22 7,28 4,26 2,23 0,18 0,10 0,-16-3</inkml:trace>
  <inkml:trace contextRef="#ctx0" brushRef="#br0" timeOffset="536.135">1224 927,'16'-10,"1"1,1 0,0 1,0 2,0-1,1 2,-1 1,19-2,-27 4,0 1,1 1,-1-1,1 2,-1 0,1 0,-1 1,0 0,0 0,0 1,0 1,0 0,-1 0,0 1,1 0,-2 0,1 2,-4-4,-1 0,-1 1,1 0,0 0,-1 0,0 0,0 0,0 1,-1 0,1-1,-1 1,0 0,0 0,-1 0,0 0,0 0,0 1,0-1,-1 0,0 0,0 1,0-1,0 0,-1 0,0 0,0 1,-1-1,0 0,1 0,-2-1,1 1,-2 3,-10 13,-2 0,0-1,-1-1,-1 0,0-1,-2-1,0-1,-19 11,-28 26,43-27,24-26,0 1,-1 0,1-1,0 1,0 0,0-1,0 1,0 0,0 0,0-1,0 1,0 0,0 0,0-1,0 1,0 0,1-1,-1 1,0 0,1-1,-1 1,0 0,1-1,-1 1,1 0,-1-1,1 1,-1-1,1 1,-1-1,1 1,-1-1,1 0,0 1,-1-1,1 0,0 1,-1-1,1 0,0 0,0 0,-1 0,1 0,0 1,0-1,111 11,197-25,-211 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07.26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1 335,'20'0,"19"-2,15-3,14-4,5-1,0 0,-6 2,-12 5,-15 2</inkml:trace>
  <inkml:trace contextRef="#ctx0" brushRef="#br0" timeOffset="173.533">68 522,'20'0,"19"0,15-2,13-1,9-2,2 0,-11 0</inkml:trace>
  <inkml:trace contextRef="#ctx0" brushRef="#br0" timeOffset="464.763">656 1,'11'16,"20"7,23 3,20 0,16 4,6 3,-4 3,-15 6,-21 6,-29 5,-31 6,-30 1,-25 3,-19-4,-7-2,3-6,14-10,19-11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11.29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1017 1050,'64'-248,"-46"164,-5 0,1-44,-9 411,2-100,-5-152,-1-1,-1 0,-2 0,-1 1,-2-1,-1-1,-1 1,-1-1,-1 0,-5 6,-12-1,25-33,1 0,-1-1,0 1,1-1,-1 1,0-1,1 1,-1-1,0 1,0-1,1 0,-1 0,0 1,0-1,0 0,1 0,-1 0,0 0,0 0,0 0,0 0,1 0,-1 0,0 0,0 0,0-1,0 1,1 0,-1 0,0-1,0 1,1-1,-1 1,0-1,1 1,-1-1,0 1,1-1,-1 0,1 1,-1-1,1 0,-1 1,1-1,0 0,-1 0,1 0,0 0,0 0,0 0,1-1,-1 1,0 0,1 0,-1-1,0 1,1 0,0 0,-1 0,1 0,0-1,0 1,-1 0,1 0,0 1,0-1,0 0,0 0,0 0,0 1,0-1,1 0,-1 1,0-1,0 1,1-1,-1 1,0 0,0 0,1-1,-1 1,0 0,1 0,-1 0,0 0,0 1,1-1,-1 0,0 0,1 1,-1-1,0 0,49-4,0 2,0 2,0 3,13 3,-19 4,-32-5</inkml:trace>
  <inkml:trace contextRef="#ctx0" brushRef="#br0" timeOffset="8346.492">1727 636,'-12'15,"0"0,1 0,1 1,1 1,0 0,1 0,1 1,1-1,0 2,1-1,1 0,1 1,0 0,2 0,0 0,1 0,1 0,1 0,0-1,2 1,1 3,0-2,0 0,2-1,0 1,2-1,0 0,1-1,1 0,6 8,-12-19,0-1,1 0,-1 1,1-2,0 1,1-1,-1 0,1 0,0-1,0 0,1 0,-1-1,1 0,-1 0,1 0,0-1,0-1,1 1,-1-1,0-1,0 1,7-2,-1-2,1-1,-1 0,0-2,0 1,0-2,-1 0,0 0,-1-2,1 1,-1-1,-1-1,0 0,0-1,-1 0,-1-1,0 0,0 0,-1-1,-1 0,0 0,-1-1,0 1,-1-2,0 1,1-14,-3 12,-1-1,-1-1,0 1,-1 0,-1 0,-1 0,0 0,-1 0,-1 1,-1-1,0 1,-1 0,-1 0,0 1,-2 0,1 0,-2 1,0 0,0 0,-1 1,-1 1,0 0,-1 0,0 2,-1-1,0 2,-1 0,1 0,-2 2,-14-7,19 11,0 0,-1 1,1 0,0 0,-1 1,1 1,-1 0,1 1,0 0,-1 0,1 1,0 1,0 0,0 0,0 1,1 1,-1-1,1 2,0-1,1 2,-1-1,1 1,-1 2,-9 9,1 0,1 0,0 2,2 0,0 1,1 0,2 1,0 0,-8 23,-7 27</inkml:trace>
  <inkml:trace contextRef="#ctx0" brushRef="#br0" timeOffset="9996.492">536 155,'-4'58,"3"0,2 0,2 0,4 0,5 19,0 16,41 696,-51-732,-1-32,0 37,2 0,3-1,3 0,3 0,11 34,-21-85,1-1,0 1,0 0,1-1,0 0,1 0,0 0,0 0,1-1,0 0,1 0,-1-1,1 0,1 0,0 0,0-1,0 0,0-1,1 0,0 0,0-1,1 0,-1 0,1-1,-1 0,1-1,0 0,8 0,146-34,9 5,0 8,1 7,141 11,-234 1,738 18,-729-18,-89 0,-1 0,1 0,0 0,-1-1,1 1,0 0,-1 0,1-1,-1 1,1-1,0 1,-1 0,1-1,-1 1,1-1,-1 1,1-1,-1 1,0-1,1 0,-1 1,0-1,1 0,-1 1,0-1,0 0,0 1,1-1,-1 0,0 1,0-1,0 0,0 1,0-1,0 0,0 0,-1 1,1-1,0 0,0 1,0-1,-1 0,1 1,0-1,-1 1,1-1,-1 0,1 1,0-1,-1 1,1-1,-1 1,0 0,1-1,-1 1,1-1,-1 1,0 0,1-1,-1 1,1 0,-1 0,0 0,0-1,-8-10,7 4,-1 1,1-1,1 1,-1-1,1 0,1 0,-1 0,1 0,0 0,1 0,-1 0,2-1,-1-9,21-213,34-133,-36 245,-14 80,22-121,-7-1,-7-1,-6-42,-9 172,-1 1,-1-1,-1 1,-2 0,-1 0,-6-15,9 36,1-1,-2 0,1 1,-2-1,1 1,-1 1,0-1,-1 1,0 0,0 1,-1-1,0 1,0 1,0 0,-1 0,0 0,0 1,-1 1,1-1,-7 0,-8 0,-1 0,0 2,0 1,0 2,-1 0,1 1,0 2,-18 3,-33 3,-25-7,0-3,1-5,-14-6,-81-5,-253 9,-1 21,-58 24,453-33,-399 19,551-24,-44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24.1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287 943,'-1'-3,"0"0,0 0,-1 0,1 0,-1 1,0-1,0 0,0 1,0-1,0 1,0 0,-1 0,1 0,-1 0,1 0,-1 1,0-1,0 1,0-1,1 1,-2 0,-4-2,0 0,-1 0,0 1,1 1,-1-1,0 1,0 1,0 0,0 0,0 0,0 1,1 1,-1-1,0 2,1-1,-1 1,1 0,0 1,0 0,0 0,0 1,1 0,0 0,0 0,0 1,-1 2,7-7,-1 1,1 0,-1 0,1 0,0-1,0 1,0 0,0 1,0-1,1 0,-1 0,0 0,1 0,0 1,-1-1,1 0,0 0,0 1,0-1,1 0,-1 0,0 0,1 1,0-1,-1 0,1 0,0 0,0 0,0 0,0 0,1 0,-1 0,0-1,1 1,-1 0,1-1,0 1,0-1,-1 0,1 1,0-1,0 0,0 0,0 0,0 0,0-1,2 1,15 6,1-2,0 0,0-1,1-1,-1-1,0-1,1 0,0-2,-1 0,1-2,2-1,-17 4,0 0,-1-1,1 1,0-2,0 1,-1-1,1 1,0-1,-1-1,0 1,1-1,-1 0,0 0,-1-1,1 0,-1 1,1-1,-1-1,0 1,0-1,-1 0,-15 42,6 14,2-1,2 1,3-1,2 1,2-1,7 28,-2-4,-3 0,-3 37,-3-105,-1 0,1 0,-1 0,0 0,-1 0,1-1,-1 1,-1 0,1 0,-1 0,0-1,0 1,-1-1,1 0,-1 1,0-1,-1-1,1 1,-1 0,0-1,0 1,0-1,-1-1,0 1,1 0,-1-1,-1 0,-2 1,3-2,0-1,0 0,0-1,0 1,0-1,0 0,0 0,0-1,0 1,0-1,0 0,1-1,-1 1,0-1,0 0,1 0,-1 0,1-1,0 1,0-1,0 0,0-1,0 1,1-1,-1 1,0-2,-2-2,1-1,-1 0,1 0,1-1,-1 1,1-1,1 0,0 0,0 0,1 0,0-1,0 1,1-7,3-15,2-1,1 1,1 0,2 0,1 1,1 0,2 0,1 2,1-1,1 2,2 0,1 0,12-12,120-147,-149 184,-1 0,1 1,0-1,0 0,1 0,-1 1,0-1,0 1,1-1,-1 1,1 0,-1 0,1-1,0 1,-1 0,1 0,0 1,0-1,0 0,0 0,0 1,-1 0,1-1,0 1,0 0,0 0,0 0,0 0,0 0,0 0,0 0,0 1,0-1,0 1,0 0,0-1,0 1,-1 0,1 0,0 0,0 0,67 111,-68-111,-1 0,1 0,0 0,-1 0,1 0,0 0,0 0,0 0,0 0,0-1,0 1,0 0,0-1,0 1,1-1,-1 1,0-1,0 1,0-1,1 0,-1 0,0 1,0-1,1 0,-1 0,0 0,0 0,1-1,-1 1,0 0,0-1,1 1,-1 0,0-1,0 1,0-1,0 0,0 1,0-1,0 0,0 0,0 0,0 1,1-2,26-51,-20-20,-8 71,0 0,0-1,-1 1,1 0,-1 0,0 0,0 0,0 0,1 0,-2 0,1 0,0 0,0 1,-1-1,1 0,-1 1,1-1,-1 1,0-1,1 1,-1 0,0 0,0 0,0 0,0 0,0 0,0 0,0 1,0-1,-1 1,0 0,-3-1,0 1,0 0,1 1,-1 0,0 0,0 0,0 0,1 1,-1 0,1 0,-1 1,1-1,0 1,0 0,0 1,1-1,-1 1,1 0,-1 0,1 0,1 1,-1 0,-3 3,1 0,0 1,0 0,1 0,0 0,0 1,1-1,1 1,0 0,0 1,-1 9,3-16,1-1,0 1,0-1,0 1,0 0,0-1,1 1,-1 0,1-1,0 1,0-1,1 0,-1 1,1-1,-1 0,1 0,0 0,0 0,1 0,-1 0,0 0,1-1,0 1,-1-1,1 0,0 0,0 0,1 0,27 12</inkml:trace>
  <inkml:trace contextRef="#ctx0" brushRef="#br0" timeOffset="253.328">768 569,'-13'-2,"-8"-2,-1 4,2 3,5 5,7 7,10 5,11 6,10 5,6 2,-2-4</inkml:trace>
  <inkml:trace contextRef="#ctx0" brushRef="#br0" timeOffset="432.4">849 1037,'-2'13,"-1"10,2 3,4-4,8-2,9-5,10-5,7-5,6-4,-4-3</inkml:trace>
  <inkml:trace contextRef="#ctx0" brushRef="#br0" timeOffset="817.571">1317 836,'-11'-3,"0"0,0 2,0-1,0 1,-1 1,1 0,0 0,0 1,0 1,0 0,0 0,0 1,0 0,1 1,-1 0,1 1,-4 3,12-7,0 1,1-1,-1 1,0 0,1 0,-1-1,1 1,0 0,0 0,0 0,0 1,0-1,0 0,0 0,1 1,-1-1,1 0,0 0,-1 1,1-1,0 0,0 1,1-1,-1 1,0-1,1 0,-1 0,1 1,0-1,0 0,0 0,0 0,0 0,1 0,-1 0,0 0,1 0,-1-1,1 1,1 1,78 61,77 37,-138-77,-20-24,1 1,-1-1,0 1,0-1,0 1,0 0,0-1,-1 1,1-1,0 1,0-1,0 1,0-1,-1 1,1-1,0 0,0 1,-1-1,1 1,0-1,-1 1,1-1,0 0,-1 1,1-1,-1 0,1 1,-1-1,1 0,0 0,-1 1,1-1,-1 0,1 0,-1 0,1 0,-1 0,0 0,1 0,-1 0,1 0,-1 0,1 0,-1 0,1 0,-1 0,1 0,-1 0,1-1,-1 1,1 0,-3 0,0 0,0-1,0 1,0-1,0 0,0 1,0-1,0 0,0-1,1 1,-1 0,0-1,1 0,0 1,-1-1,1 0,0 0,0-1,0 1,0 0,0-1,0 1,1-1,-1 1,1-1,0 0,0 0,0 0,0 0,0 1,1-1,-1 0,1 0,0 0,0 0,0 0,0 0,0 0,1 0,-1 0,1 0,0 0,0-1,7-8,1 0,0 0,1 1,0 0,1 1,0 0,0 1,1 0,0 1,1 1,0-1,1 2,-8 2,4-2,-7 3,1 0,0 1,0 0,0 0,0 0,0 0,0 0,0 1,0 0,1 0,-1 0,1 0,-1 1,2 0,-4 0,-1 1,1 1,-1-1,1 0,-1 0,0 0,1 1,-1-1,0 1,0-1,0 1,0-1,0 1,0 0,-1-1,1 1,-1 0,1 0,-1-1,1 1,-1 0,0 0,0 0,0 0,0-1,0 1,-1 2,2 2,0 11,0-1,0 0,0-1,2 1,0-1,0 0,2 1,0-2,0 1,2 0,3 5,22 7,-16-22</inkml:trace>
  <inkml:trace contextRef="#ctx0" brushRef="#br0" timeOffset="1018.406">1557 582,'0'0</inkml:trace>
  <inkml:trace contextRef="#ctx0" brushRef="#br0" timeOffset="1431.126">1838 34,'-11'-33,"11"33,0 0,0 0,0 1,0-1,0 0,-1 0,1 0,0 0,0 1,0-1,0 0,-1 0,1 0,0 0,0 0,-1 0,1 0,0 1,0-1,0 0,-1 0,1 0,0 0,0 0,-1 0,1 0,0 0,0 0,-1 0,1-1,0 1,0 0,-1 0,1 0,0 0,0 0,0 0,-1 0,1 0,0-1,0 1,0 0,0 0,-1 0,1-1,0 1,0 0,-2 29,31 388,-31-322,-4 0,-4-1,-5 0,-5 7,13-71,4-21,0 1,0 0,1 1,0-1,1 0,0 1,0-1,1 1,1-1,0 0,0 1,1-1,0 0,1 0,0 0,1 2,2-7,-1 0,1-1,0 0,0 0,1 0,-1-1,1 0,-1 0,1 0,0-1,0 0,0-1,0 0,1 0,-1 0,0-1,0 0,1 0,-1-1,0 0,0 0,0-1,0 0,0 0,0 0,0-1,2-2,0 1,0-1,0 0,-1-1,0 0,0 0,0-1,-1 0,0 0,0 0,-1-1,0 0,0-1,-1 1,0-1,0 0,-1-1,-1 1,1-1,-1 1,-1-1,0 0,0 0,-1 0,-1 0,1 0,-2 0,0-4,-3 9,-1 19,2 1,0 0,0 0,1 1,1-1,1 0,0 1,1-1,1 0,0 1,1-1,1 0,0-1,3 6,-5-16,1 0,-1 0,1 0,0 0,0 0,0-1,1 1,-1-1,1 0,0 0,0-1,0 1,0-1,0 1,1-2,3 3,16 3</inkml:trace>
  <inkml:trace contextRef="#ctx0" brushRef="#br0" timeOffset="1617.83">2332 850,'-13'-9,"-10"-6,-7-2,-6-2,-5-2,4 4</inkml:trace>
  <inkml:trace contextRef="#ctx0" brushRef="#br0" timeOffset="1865.509">1624 408,'14'-13,"17"-8,21 1,20 3,18 5,6 6,-13 5</inkml:trace>
  <inkml:trace contextRef="#ctx0" brushRef="#br0" timeOffset="2120.281">2292 1250,'0'0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36.7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319 239,'2'-5,"-1"0,0-1,0 1,0 0,-1 0,0 0,0-1,0 1,0 0,-1 0,0-1,0 1,-1 0,1 0,-1 0,0 1,0-1,-1 0,0 1,1-1,-1 1,-1 0,1 0,-1 0,1 0,-1 1,0-1,0 1,-1 0,1 0,-1 1,1-1,-1 1,0 0,-5 1,0 1,1 0,-1 1,1-1,-1 2,1 0,0 0,-1 0,1 1,0 0,0 1,1 0,-1 1,1 0,0 0,0 0,1 1,-1 0,1 1,1 0,-1 0,1 0,0 1,1 0,0 0,0 0,0 2,2-6,0 0,0-1,1 1,-1 0,1 0,0 0,1 1,-1-1,1 0,-1 1,1-1,1 1,-1-1,0 1,1-1,0 1,0-1,1 1,-1 0,1-1,0 1,0-1,1 0,-1 1,1-1,0 0,0 0,0 0,1 0,-1 0,1 0,0-1,0 0,0 1,1-1,-1 0,1 0,3 2,0-3,-1 0,1-1,0 1,-1-1,1-1,0 1,0-1,0 0,0-1,-1 1,1-2,0 1,0-1,-1 1,1-2,-1 1,0-1,0 0,6-4,1-1,0 0,0-1,-1 0,-1-1,0 0,0-1,-1 0,5-8,-9 12,-1 0,0 0,0 0,-1-1,0 1,-1-1,1 0,-1 0,-1-1,0 1,0-1,-1 1,0-1,0 1,-1-1,0 1,0-1,-1 0,0 1,-1-1,0 1,0-1,-1 1,0 0,-1-3,4 11,0-1,-1 1,1-1,0 1,0-1,0 1,0-1,-1 1,1-1,0 1,-1-1,1 1,0 0,-1-1,1 1,0-1,-1 1,1 0,-1-1,1 1,-1 0,1 0,-1-1,1 1,-1 0,1 0,-1 0,1 0,-1-1,1 1,-1 0,1 0,-1 0,1 0,-1 0,1 0,-1 1,1-1,-1 0,1 0,-1 0,1 0,-1 1,1-1,-1 0,1 0,-1 1,1-1,-1 0,1 1,0-1,-1 0,1 1,0-1,-1 1,1-1,0 1,-1-1,1 1,0-1,0 1,0-1,-9 36,9-24,0 0,0 0,1 0,1 0,0 0,1 0,0 0,0-1,1 1,1-1,0 0,1 0,0-1,4 5,-6-8,0-2,1 1,0-1,0 1,1-1,-1-1,1 1,0-1,0 0,1 0,-1-1,1 0,0 0,-1 0,1-1,1 0,-1 0,0-1,0 0,0 0,1-1,-1 0,1 0,2-1,-3-1,0 1,-1-1,1 0,-1 0,0-1,1 0,-1 0,-1 0,1-1,0 0,-1 0,0-1,0 1,0-1,0 0,-1 0,0-1,0 1,0-1,-1 0,0 0,0 0,1-4,2-6,0 0,-2-1,1 0,-2 0,0-1,-2 1,1 0,-2-12,-2 21,1 33,0 4,-1-18,1 0,0 0,0 0,2 0,-1 1,1-1,1 0,0 0,1-1,0 1,0 0,1-1,1 0,0 0,3 5,-5-12,0-1,0 1,0-1,0 0,1 1,-1-1,1-1,-1 1,1 0,0-1,0 0,0 0,-1 0,1 0,0-1,0 0,0 1,0-1,0-1,0 1,0 0,0-1,0 0,0 0,4-2,2 0,0-1,1-1,-2 0,1 0,0-1,-1 0,0 0,-1-1,1-1,-1 0,0 0,0-1,-1 0,0-1,0 0,-1 0,-1 0,1-1,-2 1,0-1,0 0,-1-1,0 1,-1-1,0 1,-1-1,0 0,-1 1,0-1,-5 58,4-22,0-12,0-1,0 0,1 1,1-1,0 1,0-1,1 0,1 0,0 1,0-2,5 10,-6-18,-1 1,1-1,0 0,0 1,1-1,-1 0,0 0,1 0,-1-1,1 1,0 0,0-1,-1 0,1 0,0 0,0 0,0 0,0 0,0-1,0 0,1 1,-1-1,0 0,0-1,0 1,0 0,0-1,0 0,0 1,0-2,7-1,0 0,-1-1,0 0,0-1,0 0,0 0,-1-1,6-5,-6 4,0 0,0-1,-1 0,0 0,0-1,-1 0,0 0,-1 0,0-1,0 0,-1 0,0 0,-1 0,0-1,-1 1,0-1,-1 0,0 0,0-8,-10-14,9 33,0-1,-1 1,1-1,0 0,0 1,-1-1,1 1,0-1,0 1,-1-1,1 1,0-1,-1 1,1-1,-1 1,1 0,-1-1,1 1,-1-1,1 1,-1 0,1 0,-1-1,1 1,-1 0,0 0,1 0,-1-1,1 1,-1 0,0 0,1 0,-1 0,0 0,1 0,-1 1,1-1,-1 0,0 0,1 0,-1 0,1 1,-1-1,1 0,-1 1,1-1,-1 0,1 1,-1-1,-4 7,0 1,1-1,0 1,0 0,1 0,0 0,0 0,1 0,0 1,1-1,-1 1,2 0,-1-1,1 2,0-3,0 0,1-1,-1 1,1 0,1 0,-1 0,1-1,0 1,1-1,-1 1,1-1,1 0,-1 0,1-1,0 1,0-1,1 1,0-1,0 0,0-1,0 0,1 1,-1-2,1 1,0-1,0 0,1 0,5 2,17 5,1-2,0 0,0-2,1-2,2 0,70 6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37.24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12,'53'-6,"-1"2,1 2,23 4,33 20,-107-21,1 0,0 0,0 1,0-1,-1 1,1-1,-1 1,1 0,-1 0,0 0,0 0,0 0,0 0,0 1,0-1,0 1,-1 0,1-1,-1 1,0 0,0 0,0 0,0-1,-1 1,1 0,-1 0,1 0,-1 1,0-1,0 0,-1 0,1 0,-1 0,0 1,-6 12,-1-1,0 0,-1 0,-1-1,-1 0,0-1,0 0,-1-1,-1 0,0-1,-1-1,0 0,-4 2,16-11,-137 95,136-94,-20 17,23-19,-1 0,1 0,-1 0,1 1,0-1,0 0,-1 1,1-1,0 0,-1 0,1 1,0-1,0 0,0 1,-1-1,1 0,0 1,0-1,0 1,0-1,0 0,0 1,0-1,0 1,0-1,0 0,0 1,0-1,0 1,0-1,0 0,0 1,0-1,0 0,1 1,-1-1,0 1,0-1,0 0,1 1,-1-1,0 0,0 0,1 1,-1-1,0 0,1 0,-1 1,0-1,1 0,-1 0,0 0,1 1,-1-1,1 0,-1 0,0 0,1 0,-1 0,1 0,14 3,1-1,0-1,0 0,0-1,0-1,8-1,3 0,339-27,-281 22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41.94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238 848,'-115'-38,"110"37,-1 0,1 0,0 1,-1 0,1 0,0 0,-1 1,1 0,0 0,0 0,-1 0,1 1,0 0,0 0,1 0,-1 1,0 0,1 0,-1 0,1 0,0 1,2-2,1 1,-1-1,1 1,0 0,0 0,0 0,0-1,0 1,0 0,1 0,-1 0,1 0,0 0,0 0,0 0,1 0,-1 0,1 0,-1 0,1 0,0 0,0 0,0 0,1-1,-1 1,0 0,1-1,0 1,0-1,0 0,0 1,0-1,0 0,1 0,-1 0,0-1,1 1,0-1,-1 1,1-1,0 0,0 0,0 0,0 0,1 0,28 11,1-1,1-1,0-2,0-1,0-2,1-2,0-1,26-1,-21 0,0-1,0-2,-1-2,1-1,-1-2,0-2,12-5,-46 12,0 1,0 0,-1-1,1 0,-1 0,1-1,-1 1,0-1,0 0,0 0,0 0,-1 0,1-1,-1 0,0 1,0-1,0 0,-1-1,1 0,-3 4,0 0,0-1,-1 1,1 0,0-1,-1 1,1 0,-1 0,1-1,-1 1,0 0,0 0,1 0,-1 0,0 0,0 0,0 0,0 0,0 0,0 0,-1 1,1-1,0 0,0 1,0-1,-1 1,1-1,0 1,-1 0,1-1,0 1,-1 0,1 0,0 0,-1 0,1 0,0 0,-1 1,1-1,0 0,-1 1,1-1,0 1,-1-1,1 1,0-1,0 1,0 0,0 0,0 0,0 0,0-1,0 1,0 1,0-1,0 1,-1-1,1 1,-1 0,1 0,0 1,0-1,0 0,0 0,0 0,1 1,-1-1,1 0,-1 1,1-1,0 1,0-1,0 0,0 1,0-1,1 1,-1-1,1 0,-1 1,1-1,0 0,0 0,0 1,0-1,0 0,1 0,-1 0,1 0,-1-1,1 1,0 0,-1-1,1 1,0-1,0 1,0-1,0 0,1 0,-1 0,0 0,0 0,1-1,-1 1,0-1,1 1,-1-1,1 0,-1 0,5 2,1 0,-1-1,1 0,-1 0,1-1,0 0,-1 0,1 0,0-1,-1-1,5-1,-9 3,0-1,0 0,0 0,0 0,-1 0,1-1,0 1,-1-1,1 0,-1 0,0 0,1 0,-1 0,0 0,0-1,0 1,-1 0,1-1,0 0,-1 1,0-1,0 0,0 0,0 0,0 0,0 0,-1 0,1 0,-1 0,0-1,-1-2,0-1,-1 1,0-1,0 1,-1 0,1 0,-1 0,-1 0,1 0,-1 1,0-1,0 1,-1 0,1 0,-1 1,0-1,0 1,-1 0,0 1,1-1,-1 1,0 0,0 0,-1 1,1 0,0 0,-1 1,1-1,-2 1,1-1,1 1,-1-1,0 1,1 1,-1-1,0 1,1 0,-1 0,0 1,1 0,-1 0,1 1,-1 0,1 0,-1 0,1 1,0 0,0 0,1 0,-1 1,1 0,-1 0,1 1,0-1,1 1,-1 0,1 0,0 1,0-1,1 1,0 0,0 0,-1 2,3-5,1 1,-1 0,1-1,0 1,0 0,0-1,0 1,0 0,1-1,0 1,0 0,0-1,0 1,0-1,1 0,0 1,0-1,-1 0,2 0,-1 0,0 0,1 0,-1-1,1 1,0-1,0 0,0 1,0-1,0-1,0 1,1 0,-1-1,0 0,2 1,27 11</inkml:trace>
  <inkml:trace contextRef="#ctx0" brushRef="#br0" timeOffset="1580.543">960 461,'-9'-6,"1"0,-1 0,0 1,0 1,-1-1,1 1,-1 1,0 0,0 0,0 1,-5 0,11 1,0 1,0 0,0 0,0 0,0 1,0-1,0 1,0 0,0 0,0 0,0 1,0-1,1 1,-1 0,0 0,1 1,0-1,-1 0,1 1,0 0,1 0,-1 0,0 0,1 0,-1 1,1-1,0 1,0 0,0 2,0 0,0 0,0 0,1 0,-1 0,2 0,-1 0,1 0,0 1,0-1,0 0,1 0,0 0,0 0,1 0,0 0,0 0,0 0,1 0,-1-1,5 6,3 6,2-1,0 0,1-1,0 0,1-1,1-1,50 42,2-3,46 24,-15-9,-95-64,1 0,0 0,0-1,1 1,-1-1,0 0,1 0,-1-1,1 1,0-1,-1 0,1 0,0 0,0-1,-1 0,1 0,0 0,0 0,0-1,-1 0,1 0,0 0,2-2,3 0,0-2,0 1,0-1,-1-1,0 1,0-2,0 1,-1-1,0 0,-1-1,1 0,-1 0,-1-1,0 0,0 0,-1 0,0-1,3-8,-1 3,-3 40,-5-19,0 1,0 0,1 0,0 0,0-1,1 1,-1 0,2 0,-1 0,1-1,0 1,0-1,1 0,0 1,0-1,0 0,1 0,0-1,0 1,0-1,1 0,0 0,0-1,0 1,1 0,1-2,1-1,-1 1,1-1,-1 0,1-1,0 0,0 0,0-1,-1 0,1 0,0-1,0 0,0 0,-1-1,1 0,-1 0,1-1,-1 0,0 0,0-1,0 0,-1 0,1 0,-1-1,0 0,0 0,-1-1,1 0,-1 0,0 0,-1 0,0-1,0 0,0 0,66-122,-70 130,1-1,0 0,-1 1,1-1,0 0,-1 1,1-1,-1 1,1-1,-1 1,1-1,-1 1,1 0,-1-1,0 1,1-1,-1 1,0 0,0-1,1 1,-1 0,0-1,0 1,0 0,0 0,0-1,0 1,0 0,0-1,0 1,0 0,0 0,0-1,-1 1,1 0,0-1,0 1,-1 0,1-1,-1 1,-4 46,3-37,1 0,0 0,0 0,1 0,0 0,1 0,0 0,0 0,3 7,-3-14,1-1,-1 1,0 0,1-1,0 1,0-1,-1 0,1 0,1 1,-1-1,0-1,0 1,1 0,-1 0,1-1,0 0,-1 1,1-1,0 0,0 0,0 0,0-1,0 1,0-1,0 0,0 1,0-1,-1-1,1 1,0 0,1-1,6 0,0-1,0 0,-1-1,1 0,-1 0,1-1,-1 0,6-5,-1 0,0-1,-1-1,-1 0,0-1,0-1,-1 1,0-2,-2 0,1 0,-2 0,0-1,6-15,8-26,-2 0,-3-1,-2-2,2-4,-3-1,-4-1,-1 0,-4 0,-3-14,-2 65,0 0,-1 0,-1 0,0 0,-1 0,-1 0,0 1,-3-6,6 17,0-1,1 1,-1 0,0 0,0 0,-1 0,1 0,0 0,-1 0,1 0,-1 0,1 1,-1-1,0 1,0-1,0 1,0 0,0 0,0-1,0 2,0-1,-1 0,1 0,0 1,0-1,-1 1,1-1,0 1,-1 0,1 0,0 0,-1 0,1 1,0-1,-1 1,1-1,0 1,0 0,-1 0,1 0,0 0,0 0,0 0,0 1,0-1,-7 10,0 0,0 0,1 0,1 1,0 0,1 1,0 0,0-1,2 2,0-1,0 1,1-1,1 1,0 0,1 0,0 0,2 11,-1 8,3-1,0 1,2-1,1 0,2 0,1 0,1-1,2-1,4 6,19 36,3-2,4-1,9 7,-14-28,-34-51,-42-73,28 58,-133-172,107 135,48 45,84 23,515 109,-583-115,-27-4,-73 10,60-12,0 0,0 1,1 1,-1 0,1 1,-1 0,1 0,0 1,1 1,-10 6,18-10,1-1,0 1,-1 0,1 0,0 0,0 1,0-1,0 0,1 1,-1-1,1 1,-1 0,1 0,0-1,0 1,0 0,1 0,-1 0,1 0,-1 0,1 0,0 0,0 0,0 0,0 0,1 0,-1 0,1-1,0 1,0 0,0 0,0 0,1-1,-1 1,1 0,-1-1,1 1,0-1,0 0,0 0,0 0,0 0,1 0,0 0,4 2,0 0,1 0,-1-1,1-1,0 1,0-1,0-1,0 1,0-2,1 1,-1-1,0 0,0 0,0-1,1 0,-1-1,0 0,0 0,-1-1,1 0,0 0,-1-1,0 1,0-2,0 1,0-1,-1 0,1-1,-1 1,3-5,-4 5,16-13,-21 18,1 0,-1 0,1 0,-1 0,1 0,-1 0,0 0,1 0,-1 0,1 0,-1 0,1 0,-1 0,1 0,-1 0,1 0,-1 0,1 0,-1 1,0-1,1 0,-1 0,1 1,-1-1,0 0,1 1,-1-1,0 0,1 1,-1-1,0 0,0 1,1-1,-1 1,0-1,0 1,0-1,1 0,-1 1,0-1,0 1,0-1,0 1,0-1,0 1,0-1,0 1,0-1,0 1,0-1,-1 1,2 6,-1 1,1-1,0 0,1 1,0-1,0 0,0 0,1 0,0 0,0 0,1-1,0 1,0-1,1 0,-1 0,1-1,0 1,1-1,0 0,-1-1,1 1,4 1,-2-3,-1 0,1-1,0 0,0-1,0 0,0 0,0 0,0-1,0 0,0-1,0 0,0 0,0-1,-1 1,1-2,0 1,-1-1,0 0,1-1,-1 0,0 0,-1-1,1 1,-1-1,0-1,0 1,-1-1,1 0,-1 0,-1-1,1 1,-1-1,0 0,-1-1,2-3,17-40,-2 0,-2-2,-3 0,-2 0,5-53,-2 9,-5 0,-2-51,-18 68,8 80,1-1,-1 0,1 1,-1-1,1 0,-1 1,1-1,-1 1,0-1,1 1,-1-1,0 1,1 0,-1-1,0 1,0 0,1 0,-1-1,0 1,0 0,0 0,1 0,-1 0,0 0,0 0,0 0,0 0,1 0,-1 1,0-1,0 0,1 0,-1 1,0-1,0 0,1 1,-1-1,0 1,1-1,-1 1,1-1,-1 1,0 0,1-1,-1 1,1-1,0 1,-1 0,1 0,-1 0,-10 13,1 0,0 1,1 0,1 1,0 0,2 0,-1 1,-1 12,7-29,-9 30,1 1,1 0,2 0,1 1,2 0,0-1,3 1,1 16,1-30,0 0,1-1,1 1,0-1,1 1,1-1,1-1,1 1,0-1,1-1,0 1,2-1,-1-1,2 0,9 8,-15-16,-1 0,1 0,0-1,1 0,-1-1,1 1,0-1,0-1,0 1,1-1,-1 0,1-1,0 0,7 1,8-3</inkml:trace>
  <inkml:trace contextRef="#ctx0" brushRef="#br0" timeOffset="1989.478">3126 448,'179'75,"-131"-58,58 19,146 61,-180-55,-70-40,0-1,0 1,0-1,0 1,0 0,-1 0,1 0,0 0,-1 0,1 1,-1-1,0 0,0 1,0-1,0 0,0 1,-1-1,1 1,-1 0,0-1,1 1,-1-1,0 1,-1 0,1-1,0 1,-1-1,0 2,-58 79,59-81,0 0,0 0,1 0,-1 0,0 0,1 0,-1 0,1 0,-1 0,1 0,0 0,0 0,0-1,0 1,0 0,1 0,-1-1,0 1,1-1,-1 1,1-1,0 0,-1 0,1 0,0 0,0 0,0 0,-1 0,1 0,0-1,0 1,0-1,0 1,0-1,1 0,-1 0,0 0,0 0,0 0,0 0,2-1,2 3,1-1,-1 1,1-1,0-1,0 1,0-1,-1-1,1 1,0-1,0 0,-1 0,1-1,-1 0,1 0,-1-1,0 0,0 0,0 0,0-1,-1 0,1 0,-1 0,0-1,0 1,0-1,-1 0,0-1,0 1,0-1,-1 0,0 0,0 0,0 0,-1-1,1 1,-2-1,2-4,-3 5,0 0,-1 0,1 0,-1 0,0 0,-1 0,1 0,-1 1,0-1,-1 1,1-1,-1 1,0 0,-1 0,1 0,-1 0,0 1,0 0,0-1,-1 1,1 1,-1-1,0 1,0 0,-1 0,1 0,0 1,-1 0,0 0,1 0,-1 0,0 1,0 0,0 1,0-1,0 1,0 0,0 1,-2 0,-3-1,1 2,0 0,0 0,0 1,0 0,0 0,1 1,0 1,-1-1,1 1,1 1,-1 0,1 0,0 1,1 0,-1 0,1 1,1 0,-1 0,1 0,1 1,0 0,0 0,1 1,-4 8,7-15,0 0,1 1,-1-1,1 0,-1 0,1 0,0 0,0 1,0-1,1 0,-1 0,1 0,-1 0,1 0,0 0,0 0,1 0,-1 0,1 0,-1 0,1-1,0 1,0 0,0-1,0 0,1 0,-1 1,3 0,21 13</inkml:trace>
  <inkml:trace contextRef="#ctx0" brushRef="#br0" timeOffset="2237.612">4075 407,'-18'-4,"-11"-2,-5 2,-1 7,6 10,7 8,8 11,10 7,6-4</inkml:trace>
  <inkml:trace contextRef="#ctx0" brushRef="#br0" timeOffset="2401.075">4262 982,'16'10,"12"2,8-1,5-1,0-6,-5-8,-9-5,-8-1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40.58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1 462,'8'-54,"2"1,3 0,2 1,12-26,14 1,-39 74,0 0,0 1,1-1,-1 1,0-1,1 1,0 0,0 0,0 0,0 0,0 1,0-1,0 1,0 0,1 0,-1 0,0 0,1 0,-1 1,1 0,-1-1,1 1,-1 0,1 1,7 2,-1 1,0 1,1 0,-1 0,-1 1,1 0,-1 1,0 0,-1 0,0 1,0 0,0 1,-1 0,0 1,2-1,-1 0,0 1,-1 0,0 0,-1 1,0 0,0 0,-2 1,1-1,-1 1,0 4,-3-14,-1 0,0-1,0 1,-1-1,1 1,0 0,0-1,-1 1,1-1,-1 1,1-1,-1 1,0-1,0 1,1-1,-1 0,0 1,0-1,0 0,-1 0,1 0,0 0,0 0,-1 0,1 0,0 0,-1 0,1-1,-1 1,1-1,-1 1,1-1,-1 1,1-1,-1 0,0 0,1 0,-1 0,1 0,-2 0,0 0,0 0,0 0,0 0,0 0,0 0,0-1,0 0,1 1,-1-1,0 0,0-1,1 1,-1 0,1-1,-1 1,1-1,0 0,-1 0,1 0,0 0,0 0,0-1,2 1,0 1,0-1,0 0,1 1,-1-1,1 1,-1-1,1 1,-1-1,1 1,0-1,0 1,0 0,0-1,0 1,0 0,0 0,0 0,0-1,1 1,-1 1,0-1,1 0,-1 0,1 0,-1 1,1-1,-1 1,1-1,-1 1,1 0,0-1,-1 1,1 0,0 0,155-30,-128 27,1-1,-1-1,-1-2,1-1,-1-1,1-2,-22 8,-1-1,1 0,-1 0,0-1,0 0,0 0,0 0,-1-1,0 0,0 0,-1 0,1-1,-1 1,-3 3,1 0,-1 0,1 0,-1 0,0 0,0 0,0 0,-1-1,1 1,-1 0,0 0,0-1,0 1,0 0,0 0,-1-1,1 1,-1 0,0 0,0 0,0 0,-1 0,1 0,-1 0,1 0,-1 0,0 1,0-1,0 1,0-1,-2 0,2 1,0 0,-1 0,0 0,1 0,-1 0,0 1,0-1,0 1,0 0,0-1,0 2,-1-1,1 0,0 1,0-1,-1 1,1 0,0 0,-1 0,1 0,0 1,0 0,-1-1,1 1,0 0,0 0,0 1,0-1,0 1,0 0,0 0,-3 2,0 0,0 1,0 0,1 0,0 1,0-1,0 1,1 0,-1 1,2-1,-1 1,1-1,-1 4,2-6,0 1,0 0,1 0,0 0,0 0,0 0,1 0,0 0,0 0,0 0,0 1,1-1,0 0,0 0,0-1,1 1,0 0,0 0,0-1,0 1,1-1,-1 1,1-1,0 0,1 0,-1 0,1-1,-1 1,5 2,10 4,0-1,1 0,0-2,0 0,1-1,0-1,0-1,0 0,0-2,1 0,-1-2,6 0,53-1,-8-4</inkml:trace>
  <inkml:trace contextRef="#ctx0" brushRef="#br0" timeOffset="250.064">1404 48,'-18'0,"-13"2,-6 3,-3 6,3 4,5 8,9 4,7 4,14 1,16-2,17-4,15-7,10-6,8-5,2-7,-10-3</inkml:trace>
  <inkml:trace contextRef="#ctx0" brushRef="#br0" timeOffset="499.041">1658 74,'-5'33,"6"-16,0 1,2 0,0-1,1 0,1 1,0-1,1-1,1 1,1-1,0-1,1 1,1-1,0-1,10 10,-18-20,1-1,1 0,-1 0,0 0,1 0,0 0,-1-1,1 1,0-1,0 0,0 0,1 0,-1-1,0 0,1 0,-1 0,1 0,-1-1,1 1,-1-1,1 0,0-1,-1 1,1-1,-1 0,0 0,1 0,-1-1,0 1,1-1,-1 0,0 0,0-1,1 0,6-9,1 0,-1-1,-1 0,0-1,-1 0,-1 0,0-1,-1 0,-1 0,2-8,22-42,-24 53,1 0,0 0,0 1,1 0,0 0,1 1,6-6,5 1</inkml:trace>
  <inkml:trace contextRef="#ctx0" brushRef="#br0" timeOffset="663.583">2353 381,'16'-4,"12"-5,11-4,-3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39.5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390 656,'-18'-12,"-1"2,0 0,0 1,0 1,-1 0,-1 2,1 0,-1 2,0 0,0 1,0 2,-1 0,-9 1,27 0,0 0,0 0,0 1,0-1,0 1,0 0,0 0,0 1,0-1,0 1,1 0,-1 0,1 0,-1 0,1 1,0-1,0 1,0 0,0 0,0 0,1 0,-1 1,1-1,0 0,0 1,0 0,1 0,-1-1,1 1,0 0,0 0,0 0,1 0,-1 0,1 0,0 1,0 0,1-3,0 1,0-1,0 1,1-1,-1 0,1 0,-1 1,1-1,0 0,0-1,0 1,0 0,0 0,0-1,0 1,1-1,-1 0,1 0,-1 0,0 0,1 0,0 0,-1-1,1 1,-1-1,1 0,0 0,-1 0,2 0,74-20,-68 13,0 1,0-2,0 0,-1 0,0-1,-1 0,0 0,0-1,-1 0,-1 0,1-1,-2 0,1 0,-2 0,1-1,-1 1,-1-1,0 0,0-8,4-29,-3 0,-1 0,-3 0,-3-13,3 54,-1-13,1-18,-2 0,-2 0,-9-38,12 78,1-1,0 0,0 0,-1 1,1-1,0 0,-1 0,1 0,0 0,-1 0,1 1,0-1,-1 0,1 0,0 0,-1 0,1 0,0 0,-1 0,1 0,0 0,-1 0,1 0,0 0,-1-1,1 1,0 0,-1 0,1 0,0 0,-1 0,1-1,0 1,0 0,-1 0,1-1,0 1,0 0,-1 0,1-1,0 1,0 0,0-1,0 1,-1 0,1-1,0 1,0 0,0-1,0 1,0 0,0-1,0 1,0 0,0-1,0 1,0 0,0-1,0 1,0 0,0-1,1 1,-10 29,-2 25,4 0,1 1,3 0,4 52,-2-97,1 0,0 0,1 0,0 0,1 0,0 0,1-1,0 1,0-1,1 0,0 1,0-2,1 1,0 0,1-1,0 0,1 0,-1-1,1 0,1 0,-1-1,1 1,0-2,1 1,-1-1,1 0,8 2,-5-3,1-2,0 1,0-1,0-1,0-1,0 0,0 0,0-1,0-1,0 0,-1-1,1 0,-1-1,1 0,-1-1,0-1,-1 0,0 0,0-1,0-1,0 0,-1 0,-1-1,0 0,0 0,0-1,-1-1,-1 1,0-1,0-1,-1 1,-1-1,0 0,0-1,-8 24,0 0,0 1,1-1,1 1,0 0,0-1,1 1,1 0,0 0,1-1,0 1,0-1,1 1,1-1,0 0,1 0,0 0,0-1,1 0,0 0,7 7,8 0</inkml:trace>
  <inkml:trace contextRef="#ctx0" brushRef="#br0" timeOffset="442.409">671 108,'6'12,"2"0,-1-1,2 0,-1 0,2-1,-1 0,1 0,1-1,-1-1,2 0,-1 0,1-1,0 0,10 2,-1 4,-13-9,11 6,0 0,0 1,0 1,-2 0,1 2,-2 0,0 1,-1 0,0 1,-1 1,-1 1,-1 0,9 15,18 124,-38-153,0 0,0 0,0 0,0 0,0-1,1 1,0 0,0-1,0 1,0-1,1 0,-1 1,1-1,0-1,0 1,0 0,0-1,0 1,1-1,-1 0,1 0,-1 0,1-1,0 1,0-1,-1 0,1 0,0 0,0 0,0-1,0 0,1 0,-1 0,2 0,2-2,0 1,0-1,0-1,0 1,0-1,-1-1,0 1,1-1,-1-1,-1 1,1-1,-1 0,0-1,0 1,0-1,-1 0,0-1,0 0,0 1,-1-1,0-1,-1 1,1 0,-2-1,1 0,-1 0,0 0,1-7,-4 16,1 0,-1 0,0 0,1 0,-1-1,0 1,0 0,1 0,-1-1,0 1,0 0,0-1,0 1,0-1,0 1,0-1,0 1,0-1,0 0,0 1,0-1,-1 0,1 0,0 0,0 0,0 0,0 0,0 0,0-1,0 1,-1 0,1-1,0 1,0 0,0-1,0 1,0-1,0 0,0 1,1-1,-1 0,0 1,0-1,0 0,1 0,-1 0,0 0,1 0,-1 0,1 0,-1 0,1 0,-1 0,1 0,0 0,0 0,-1 0,1 0,0 0,0 0,0-1,0 1,0 0,1 0,-1 0,0 0,0 0,1-1,-3 7,1 0,0 1,0-1,0 1,1-1,0 0,0 1,0-1,0 1,1-1,0 0,0 1,1-1,0 0,-1 0,2 0,-1 0,0 0,1 0,0-1,0 1,1-1,-1 0,1 0,0 0,0 0,0-1,0 0,1 0,-1 0,1 0,0-1,0 1,2 0,25 12,1 0,1-2,-1-2,2-1,0-2,19 3,42 5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37.90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0 120,'3'199,"21"143,11-87,-36-254,1 1,0 0,0-1,0 1,1-1,-1 1,0 0,0-1,1 1,-1-1,1 1,0-1,-1 1,1-1,0 1,0-1,0 0,0 1,0-1,0 0,0 0,0 0,1 0,-1 0,0 0,1 0,12-17,-10 10,1 0,0 1,0-1,1 1,-1 0,1 1,0 0,0-1,1 2,0-1,7-1,0 1,0 0,1 1,-1 1,1 0,0 1,0 1,-1 0,1 1,0 1,0 0,-1 1,1 0,-1 1,0 1,0 0,-1 1,0 0,1 1,-2 1,7 5,17 20,-36-32,1 0,-1-1,1 1,-1 0,1 0,-1-1,0 1,1 0,-1 0,0 0,0 0,1-1,-1 1,0 0,0 0,0 0,0 0,0 0,0 0,0-1,-1 1,1 0,0 0,0 0,-1 0,1-1,-1 1,1 0,0 0,-1 0,1-1,-1 1,0 0,1-1,-1 1,0-1,1 1,-1-1,0 1,1-1,-1 1,0-1,0 1,0-1,1 0,-1 0,0 1,0-1,0 0,0 0,-16 4,0-1,-1 0,1-1,-1-1,1-1,-1-1,0 0,-15-4,25 5,1-1,-1 0,1 0,-1-1,1 0,-1 0,1-1,0 0,0 0,0-1,1 0,-1 0,1 0,-1-2,6 4,0-1,1 1,0-1,-1 1,1-1,0 1,0-1,0 1,0-1,1 1,-1-1,1 1,0-1,-1 1,1 0,0-1,0 1,1 0,-1 0,0 0,1 0,-1 0,1 0,0 0,-1 0,1 1,0-1,0 0,0 1,1 0,-1-1,0 1,0 0,1 0,-1 1,3-2,28-16,2 1,0 1,1 3,1 0,-1 3,2 0,6 2,-31 5,-8 2,0-1,0 1,0 0,0 0,0 1,0 0,0 0,0 0,1 0,-1 1,0 0,0 0,0 0,0 1,-3 0,0 0,0 1,-1-1,1 1,-1-1,0 1,0 0,0 0,0-1,0 1,-1 0,1 0,-1 0,0 0,0 0,0 0,0 0,0 0,-1-1,0 4,1 12,0-13,0 1,0-1,1 1,0-1,0 0,0 1,1-1,0 0,0 0,0 0,1 0,-1 0,1-1,0 1,1-1,-1 0,1 0,0 0,0 0,0 0,0-1,1 0,-1 0,1 0,0-1,0 1,0-1,0 0,0-1,0 1,1-1,-1 0,0 0,1-1,4 0,17-2</inkml:trace>
  <inkml:trace contextRef="#ctx0" brushRef="#br0" timeOffset="243.297">562 455,'0'0</inkml:trace>
  <inkml:trace contextRef="#ctx0" brushRef="#br0" timeOffset="578.604">870 0,'60'153,"-39"-95,-3 1,-2 0,-3 2,-3-1,-3 1,-2 1,-2-1,-4 0,-2 8,0-48,2-17,0 1,-1 0,2 0,-1 0,0-1,1 1,0 0,0 0,0 0,1 0,0 0,0 0,0-1,0 1,1 0,0-1,0 1,0-1,1 0,-1 1,1-1,0 0,0-1,3 4,5-4,1 0,0-1,0 0,0-1,0 0,0 0,0-2,0 0,0 0,0-1,0 0,0-1,0 0,2-2,-6 3,37-10,-1-1,0-3,-1-1,-1-3,38-22,-76 39,-3 2,-1 1,1-1,-1 0,1 1,-1-1,1 1,-1-1,1 1,0-1,-1 1,1 0,0-1,-1 1,1 0,0 0,-1-1,1 1,0 0,0 0,-1 0,1 0,0 0,0 0,-1 0,1 0,0 0,0 0,-1 0,1 0,0 1,-1-1,1 0,0 1,-1-1,1 0,0 1,-1-1,1 1,0-1,-1 1,1-1,-1 1,1-1,-1 1,1 0,6 16,-5-10,1 0,0 0,0 0,1 0,0-1,0 0,0 0,1 0,0 0,0-1,0 0,4 3,-1-3,1 0,-1 0,1-1,0-1,0 1,0-1,0-1,0 0,6 0,15 3</inkml:trace>
  <inkml:trace contextRef="#ctx0" brushRef="#br0" timeOffset="757.664">1698 575,'-16'-2,"-9"-4,-8 0,-5-3,-1-4,-2-3,6 1</inkml:trace>
  <inkml:trace contextRef="#ctx0" brushRef="#br0" timeOffset="916.086">949 267,'21'5,"27"1,30 0,30 1,27-1,24 1,13 2,-22-1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7T14:14:03.61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18.87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340 157,'-7'-7,"-1"0,-1 1,1-1,-1 2,0-1,-1 1,1 0,-1 1,0 0,0 1,0 0,0 1,-1 0,1 0,-1 1,1 0,-1 1,0 1,1-1,-1 2,1-1,0 1,-1 1,1 0,0 0,0 1,1 1,-1-1,1 1,-3 3,9-6,1 0,-1 0,0 1,1 0,0-1,-1 1,1 0,0 0,0 0,1 0,-1 1,1-1,-1 0,1 1,0-1,0 1,1-1,-1 1,1-1,0 1,-1 0,2-1,-1 1,0-1,1 1,0 0,-1-1,1 0,1 1,-1-1,0 1,1-1,0 0,0 0,0 0,0 0,0 0,1-1,-1 1,1 0,-1-1,1 0,2 2,3 0,-1 0,1 0,0 0,0-1,0-1,0 1,0-1,1-1,-1 1,1-1,-1-1,1 0,0 0,-1 0,1-1,-1-1,0 1,1-1,-1-1,0 0,0 0,0 0,0-1,-1 0,0 0,0-1,0 0,0-1,-1 1,1-1,-1 0,-1-1,1 0,-1 1,-1-2,1 1,1-5,-3 2,0-1,-1 1,0-1,-1 1,0-1,-1 0,0 0,0 1,-2-1,1 0,-1 1,0-1,-1 1,-1 0,0-1,4 11,1-1,-1 1,0-1,0 1,0-1,0 1,0-1,0 1,0-1,0 1,0-1,0 1,0-1,-1 1,1-1,0 1,0-1,0 1,-1 0,1-1,0 1,0-1,-1 1,1 0,-1-1,1 1,0-1,-1 1,1 0,-1 0,1-1,0 1,-1 0,1 0,-1-1,1 1,-1 0,1 0,-1 0,1 0,-1 0,1 0,-1 0,1 0,-1 0,1 0,-1 0,1 0,-1 0,1 0,-1 0,1 1,-1-1,1 0,-1 0,1 1,-1-1,-7 33,7-13,0 1,1-1,2 0,0 0,1 0,0 0,5 12,-5-24,-1 0,1-1,0 1,1-1,-1 1,1-1,1 0,0-1,0 1,0-1,0 0,1 0,0-1,1 1,-1-1,1-1,0 1,0-1,0-1,2 2,-4-4,-1 1,1-1,-1 0,1 0,0 0,0-1,-1 1,1-1,0-1,0 1,0 0,-1-1,1 0,0 0,-1-1,1 1,-1-1,1 0,-1 0,0-1,0 1,0-1,0 0,0 0,-1 0,1 0,-1-1,0 1,2-3,5-8,-1 1,0-2,-2 1,1-1,-1 0,-1 0,-1-1,0 0,20-90,-24 142,-1-36,9 115,-7-111,-1 1,0 0,1-1,0 0,0 1,0-1,1 0,-1 0,1 0,0 0,0-1,0 1,1-1,-1 0,1 0,0 0,0 0,0-1,0 1,0-1,0 0,1 0,1 0,2-1,0 0,1-1,-1 0,0 0,1-1,-1 0,0 0,1-1,-1 0,0 0,0-1,0 0,-1-1,1 0,-1 0,0 0,0-1,0 0,-1 0,1-1,-2 0,1 0,0 0,-1-1,0 0,-1 0,1 0,-1 0,-1-1,0 0,0 0,0 0,-1 0,0 0,0-2,5-71,-12 78,1 19,1-9,1 0,0 0,1 0,0 0,0 0,0 0,1 0,0 0,0 0,1 0,0 0,0 0,1 0,0 0,0 0,0 0,1-1,0 1,0-1,1 0,0 0,0 0,0-1,1 1,0-1,0 0,0 0,1-1,-1 1,1-1,0-1,0 1,7 2,-8-4,1 0,0-1,-1 0,1 0,0 0,0 0,0-1,0 0,0-1,0 1,-1-1,1 0,0 0,0-1,-1 0,1 0,-1 0,1-1,-1 1,0-1,0-1,0 1,-1-1,1 0,-1 0,0 0,0 0,0-1,0 1,-1-1,3-5,-1-1,0-1,0 0,-1 0,-1 0,0 0,0 0,-1-1,-1 1,0-1,-1 1,0-1,-2-3,3 16,-1-1,0 1,0 0,0-1,1 1,-1-1,0 1,0 0,0-1,0 1,0 0,0-1,0 1,0-1,0 1,0 0,0-1,0 1,0-1,0 1,0 0,0-1,0 1,0-1,0 1,-1 0,1-1,0 1,0 0,0-1,-1 1,1 0,0-1,0 1,-1 0,1 0,0-1,-1 1,1 0,0 0,-1 0,1-1,-1 1,1 0,0 0,-1 0,1 0,0 0,-1 0,1 0,-1 0,1 0,0 0,-1 0,1 0,-1 0,1 0,0 0,-1 0,1 0,-1 0,1 1,0-1,-1 0,1 0,0 0,-1 1,1-1,0 0,-13 28,9-19,1 0,1 0,0 0,0 1,1-1,0 0,1 1,0-1,0 1,1-1,0 0,1 1,0-1,0 0,1 0,0 0,1 0,1 2,0-7,1-1,-1 0,0 0,1 0,0 0,-1-1,1 0,0-1,0 1,0-1,0 0,1 0,-1-1,0 0,0 0,0 0,0-1,1 0,-1 0,0-1,0 0,-1 0,1 0,0 0,-1-1,1 0,-1 0,0-1,0 0,0 1,1-3,2-1,-1-1,0-1,-1 1,0-1,0 0,0 0,-2-1,1 0,-1 0,0 0,-1 0,0 0,-1-1,0 1,-1-1,0 0,0-7,-1 17,1 0,-1-1,1 1,-1 0,1 0,-1 0,0-1,1 1,-1 0,0 0,0-1,0 1,0 0,0 0,0-1,-1 1,1 0,0 0,-1-1,1 1,-1 0,1 0,-1 0,1 0,-1 0,0-1,1 1,-1 1,0-1,0 0,0 0,0 0,0 0,0 0,0 1,0-1,0 1,0-1,-1 1,1-1,0 1,0-1,0 1,-1 0,1 0,0 0,0-1,-1 1,1 1,0-1,-1 0,1 0,-3 3,1 0,-1 0,1 1,0-1,0 1,1-1,-1 1,1 0,0 0,0 0,0 1,0-1,1 0,0 1,0-1,0 1,0-1,1 1,0-1,0 1,0-1,0 1,1-1,-1 1,1-1,1 1,-1-1,0 1,1-1,1 1,4 4,1-1,0 0,0-1,1 1,0-2,0 1,0-1,1-1,0 0,0 0,1-1,-1 0,1-1,9 2,185 40,-99-31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23.32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 1,'-1'18,"0"0,1 0,1 0,1 0,1 0,0 0,1-1,1 1,1-1,0 0,1 0,1-1,8 12,-15-25,0-1,0 1,0-1,0 0,1 0,0 1,-1-1,1 0,0 0,0-1,0 1,0 0,0-1,0 1,0-1,1 1,-1-1,0 0,1 0,-1 0,1-1,0 1,-1 0,1-1,-1 0,1 0,0 1,-1-2,1 1,0 0,4-5,0 0,0 0,-1-1,0 0,0 0,0-1,-1 1,0-1,0-1,-1 1,0 0,0-1,0-2,0 3,80-172,-107 281,22-97,1 0,0 0,0 0,0-1,1 1,0 0,0 0,0 0,0-1,1 1,0-1,0 1,0-1,0 0,1 0,0 0,0 0,0 0,0 0,1-1,-1 0,1 1,0-1,0-1,0 1,0 0,0-1,1 0,-1 0,2 0,5 2,0-1,0 0,0 0,0-1,1-1,-1 0,1 0,-1-1,1-1,-1 0,0 0,7-3,-6 0,0-2,-1 0,0 0,0-1,-1 0,1-1,-2 0,1 0,-1-1,0-1,-1 1,0-1,-1-1,0 1,-1-1,0-1,0 1,-1-1,-1 0,0 0,-1 0,0-1,-1 1,0-2,-2 5,-6 25,2-1,0 1,1-1,1 1,1-1,0 1,1-1,2 11,-2-21,1-1,-1 1,1 0,0-1,0 1,1-1,-1 1,1-1,0 0,0 0,1 1,-1-1,1-1,0 1,0 0,0-1,0 1,1-1,-1 0,1 0,0-1,0 1,0-1,0 0,0 0,1 0,1 0,0-1,0 0,0 0,1-1,-1 0,0 0,1 0,-1-1,0 0,0 0,0-1,0 0,0 0,0 0,0-1,0 0,-1 0,0 0,1-1,-1 0,0 0,2-3,5-3,-1-2,0 1,0-2,-1 1,-1-1,0-1,6-13,4-29,-19 57,0-1,0 1,0-1,0 0,-1 1,1-1,0 1,0-1,-1 0,1 1,0-1,-1 1,1-1,0 0,-1 0,1 1,-1-1,1 0,0 0,-1 1,1-1,-1 0,1 0,-1 0,1 0,-1 0,1 0,-1 0,1 0,-1 0,1 0,0 0,-1 0,1 0,-1 0,1 0,-1 0,1 0,-1 0,1-1,-1 1,1 0,0 0,-1-1,1 1,0 0,-1-1,1 1,0 0,-1-1,1 1,0 0,-1-1,1 1,0-1,0 1,-1-1,-1 6,0-1,0 1,0 0,1 0,0 0,0 0,0 0,0 0,1 0,0 1,0-1,0 0,1 0,-1 0,1 0,0 0,1 0,-1 0,1 0,2 4,60 88,-39-70,2-2,0-1,1 0,1-3,17 10,13 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24.47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0,'19'77,"-2"1,-5 0,-2 1,-4 1,-4-1,-4 22,1-77,2-23,-1-1,1 1,-1-1,1 0,-1 1,1-1,-1 0,1 1,-1-1,1 0,0 0,-1 0,1 0,-1 1,1-1,0 0,-1 0,1 0,-1 0,1 0,0 0,-1-1,1 1,-1 0,1 0,0 0,-1-1,1 1,-1 0,1 0,-1-1,1 1,-1 0,1-1,-1 1,1-1,-1 1,0-1,1 1,-1-1,0 1,1-1,-1 1,0-1,0 1,1-1,-1 1,0-1,0 0,0 1,0-1,0 1,0-1,0 0,0 1,0-1,0 1,0-1,2-2,11-15,60-67,-70 83,0-1,0 0,1 1,-1 0,0 0,1 0,-1 0,1 0,0 1,-1 0,1 0,0 0,0 0,0 0,0 1,0 0,0-1,0 2,0-1,0 0,0 1,-1 0,1 0,0 0,2 1,4 4,-1 1,1 1,-1 0,-1 0,1 0,-2 1,1 1,-1-1,0 1,-1 0,0 1,-1 0,0 0,-1 0,0 0,-1 0,0 1,1 7,-3-17,-1 0,1 1,0-1,-1 0,1 1,-1-1,0 1,0-1,0 0,0 1,0-1,-1 1,1-1,-1 1,1-1,-1 0,0 0,0 1,0-1,0 0,0 0,-1 0,1 0,-1 0,1 0,-1 0,0-1,1 1,-1 0,0-1,0 0,0 1,0-1,-1 0,1 0,0 0,0 0,-1-1,1 1,-1 0,1-1,0 0,-1 0,1 0,-1 0,-1 0,0 0,0 0,0 0,0-1,-1 1,1-1,0 0,0-1,0 1,0 0,1-1,-1 0,0 0,1 0,-1-1,1 1,-1-1,1 0,0 0,0 0,1 0,-1 0,1 0,-1-1,1 0,0 1,0-1,1 0,-1 0,1 0,0 0,0 0,0 0,0 0,1 0,0-1,0 1,0 0,0 0,1 0,-1 0,1-1,0 1,0 0,1 0,0-2,9-7,1-1,0 1,1 1,0 0,1 1,0 1,1 0,0 1,0 0,1 1,0 1,1 1,0 0,-10 3,0-1,0 1,1 0,-1 0,1 1,-1 0,1 0,0 1,0 0,0 0,0 1,0 0,6 1,-11 0,-1 1,0 0,0 0,1 0,-2 0,1 0,0 0,0 1,-1-1,1 0,-1 1,1-1,-1 1,0 0,0-1,0 1,-1 0,1 0,-1 0,1 0,-1-1,0 1,0 0,0 0,-1 0,1 0,-1-1,1 1,-1 0,0 0,0-1,0 1,-1 0,0 0,2 0,-27 118,27-120,0 1,0 0,1 0,-1-1,0 1,1 0,-1-1,1 1,0 0,-1-1,1 1,0-1,0 1,0-1,0 1,0-1,0 0,0 0,1 1,-1-1,1 0,-1 0,0 0,1 0,-1-1,1 1,0 0,-1-1,1 1,0-1,-1 1,1-1,0 0,0 0,-1 1,1-1,0-1,0 1,-1 0,1 0,0-1,-1 1,1-1,0 1,-1-1,1 0,0 1,-1-1,1 0,-1 0,0 0,1-1,17-8</inkml:trace>
  <inkml:trace contextRef="#ctx0" brushRef="#br0" timeOffset="173.542">482 148,'18'6,"6"4</inkml:trace>
  <inkml:trace contextRef="#ctx0" brushRef="#br0" timeOffset="398.503">1003 14,'2'168,"3"-99,4 341,-10-405,0-1,1 1,-1-1,1 1,0-1,0 1,1-1,0 1,-1-1,2 0,-1 1,0-1,1 0,0 0,0 0,0 0,0 0,1 0,-1 0,1-1,0 1,0-1,0 0,1 0,-1 0,1-1,0 1,3 1,8-1,0-1,0-1,0-1,0 0,0 0,0-2,0 0,0-1,0 0,0-1,-1 0,0-2,0 0,11-6,17-8</inkml:trace>
  <inkml:trace contextRef="#ctx0" brushRef="#br0" timeOffset="658.805">883 281,'14'-4,"22"-2,26 0,25 1,23 2,15 3,-13 2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16.828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1 189,'9'7,"14"4,17 3,18-1,15 0,11-1,4-2,-1 0,-6 0,-8-1,-14-1,-17-1</inkml:trace>
  <inkml:trace contextRef="#ctx0" brushRef="#br0" timeOffset="254.42">41 430,'11'13,"18"6,19 0,18-2,16-4,12-4,8-4,1-3,-18-1</inkml:trace>
  <inkml:trace contextRef="#ctx0" brushRef="#br0" timeOffset="502.94">856 15,'-2'-1,"0"-1,0 1,-1-1,1 1,-1 0,1-1,-1 1,1 1,-1-1,0 0,1 1,-1-1,0 1,0 0,1 0,-1 0,0 0,0 0,0 1,2 0,1 0,0 0,-1 0,1 0,0 1,0-1,0 0,0 0,0 0,0 0,0 0,0 1,0-1,1 0,-1 0,0 0,1 0,-1 0,1 0,-1 0,1 0,-1 0,1 0,0 0,0 0,-1 0,1-1,0 1,0 0,0 0,0-1,0 1,0-1,0 1,0 0,26 19,1-2,1 0,0-2,1-1,1-1,0-2,15 4,-11-3,29 10,164 74,-220-95,-1 1,0 0,0 1,0 0,0 0,0 0,-1 1,0 0,0 0,-1 1,1 0,-1 0,0 0,-1 0,1 1,-1-1,-1 1,1 1,-1-1,0 0,-1 1,0-1,0 1,0 4,-3-4,-1 0,-1-1,1 0,-1 1,0-1,-1 0,0-1,0 1,0 0,-1-1,0 0,0 0,0-1,-1 1,0-1,-4 2,-42 33,-2-2,-2-2,-2-3,-17 6,42-22,-28 15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2:13.4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563 685,'0'-153,"1"-77,-11-5,1 168,9 67,0 1,0-1,0 0,0 0,0 0,0 0,-1 1,1-1,0 0,0 0,0 0,0 0,0 1,-1-1,1 0,0 0,0 0,0 0,0 0,-1 0,1 0,0 1,0-1,0 0,-1 0,1 0,0 0,0 0,0 0,-1 0,1 0,0 0,0 0,-1 0,1 0,0 0,0 0,0-1,-1 1,1 0,0 0,0 0,-4 27,-29 564,32-564,-1 174,4-124</inkml:trace>
  <inkml:trace contextRef="#ctx0" brushRef="#br0" timeOffset="735.043">1258 284,'-7'1,"0"1,0-1,0 2,0-1,0 1,1 0,-1 0,1 1,0 0,0 0,0 0,1 1,-1 0,1 0,0 0,1 1,-1 0,1 0,0 0,-2 5,-3 6,1 1,0 1,1-1,1 1,1 0,1 1,0 0,1-7,0 1,1 0,0 0,1 0,1 0,0 1,1-1,1 0,0 0,0 0,2-1,0 1,0-1,1 1,1-1,0-1,1 1,0-1,1 0,0-1,1 0,0 0,1-1,0 0,1-1,1 1,1-3,1 0,-1-2,1 0,1 0,-1-1,1-1,-1 0,1-1,0-1,0 0,0-1,-1 0,1-2,0 0,0 0,-1-1,1-1,-1 0,0-1,0-1,-1 0,1-1,-2-1,1 0,-1 0,0-1,0-1,-1 0,-1 0,0-1,0 0,-1-1,0 0,-1-1,-1 0,0 0,0 0,-2-1,3-7,-4 6,0 0,-1-1,-1 1,-1-1,0 0,-1 1,0-1,-1 0,-1 1,-1-1,0 1,-1 0,0 0,-2 0,1 0,-2 1,0 0,-1 0,0 1,-1 0,0 0,-1 1,-1 0,0 1,0 0,-1 1,0 0,-1 1,-7-3,12 8,0 1,-1 0,1 0,-1 1,0 0,0 1,0 0,0 0,0 1,0 0,0 1,0 0,0 0,0 1,0 0,1 0,-1 1,1 0,-1 1,1 0,0 0,-7 6,1 0,-1 1,2 1,-1 0,2 1,-1 0,2 1,0 0,1 1,0 0,1 1,-1 3,3-4,0 1,1 0,0 0,2 0,0 1,1 0,0 0,1 0,1 0,1 0,1 0,0 0,2 6,12 43</inkml:trace>
  <inkml:trace contextRef="#ctx0" brushRef="#br0" timeOffset="4157.109">2166 230,'-9'14,"0"1,0-1,2 1,0 1,0 0,1 0,2 0,-1 0,2 1,0 0,1 0,0-1,2 13,0-17,0-1,1 0,1 1,0-1,0 0,1 0,1 0,0 0,0-1,1 0,0 0,1 0,0 0,0-1,1 0,0 0,1-1,0 0,1 0,5 4,-7-7,-1-1,0 0,1-1,0 1,0-1,0-1,0 1,1-1,-1 0,0-1,1 0,-1 0,1-1,0 0,-1 0,1 0,-1-1,1 0,-1-1,1 0,-1 0,0 0,0-1,0 0,0-1,-1 1,1-1,-1-1,0 1,0-1,0 0,-1 0,0-1,0 0,0 0,-1 0,1 0,2-9,-1 1,-1-1,0 0,-1-1,0 1,-1-1,-1 1,0-1,-2 0,1 0,-2 0,0 0,-1 1,-1-1,0 0,-1 1,-1 0,0 0,-1 0,-1 1,-2-4,4 8,-1 0,-1 0,1 0,-2 1,1 0,-1 1,-1-1,1 2,-1-1,-5-2,10 7,0 0,-1 1,1-1,-1 1,0 0,1 0,-1 1,0-1,0 1,0 0,0 1,0-1,-1 1,1 0,0 0,0 1,0-1,0 1,0 0,0 0,0 1,0 0,1 0,-5 2,-2 4,0 1,1 1,0 0,1 0,0 1,0 0,1 1,1 0,0 0,0 0,2 1,-1 0,2 0,0 0,0 1,1 0,1-1,0 1,0 8,1-7,0 1,1 0,0-1,2 1,-1-1,2 1,0-1,1 0,1 0,0 0,0-1,2 0,0 0,6 9,28 35</inkml:trace>
  <inkml:trace contextRef="#ctx0" brushRef="#br0" timeOffset="4619.52">2876 511,'3'-27,"1"1,1 0,1 0,2 0,1 1,0 0,2 0,7-11,-9 18,89-183,-86 180,-12 21,0 0,0 0,-1 1,1-1,0 0,0 1,0-1,-1 0,1 0,0 1,0-1,0 0,0 1,-1-1,1 1,0-1,0 0,0 1,0-1,0 0,0 1,0-1,0 0,0 1,0-1,0 1,1-1,-1 0,0 1,0-1,0 0,0 1,0-1,1 0,-1 0,0 1,0-1,1 0,-1 1,0-1,0 0,1 0,-1 0,0 1,1-1,-1 0,0 0,1 0,-1 0,0 1,1-1,-1 0,0 0,1 0,-1 0,1 0,-1 0,0 0,1 0,-1 0,0 0,1 0,-1-1,0 1,1 0,-25 340,44 81,-20-416,1-1,-1 0,0 0,0 1,0-1,-1 0,1 1,-1-1,0 0,0 0,-1 0,1 0,-1 0,0 0,0 0,0 0,-1-1,1 1,-1-1,0 0,0 0,0 0,0 0,0 0,-1-1,1 1,-1-1,-3 2,1-2,0 0,0-1,-1 0,1 0,-1 0,1 0,-1-1,1 0,-1-1,1 1,-1-1,1-1,0 1,0-1,-3-1,-2-13,35 5,22 2,0 3,1 1,0 3,2 2,-16-1,261 6,-213 1</inkml:trace>
  <inkml:trace contextRef="#ctx0" brushRef="#br0" timeOffset="62419.847">1 1059,'3'11,"2"0,-1-1,1 0,1 1,0-2,1 1,-1-1,2 0,-1 0,8 5,21 16,2-3,1-1,1-2,0-1,2-2,25 7,13 9,73 38,-63-26,2-5,2-3,2-5,1-3,1-5,59 7,-61-25,0-5,0-3,1-5,-1-4,65-14,-135 17,0-1,0-2,-1-1,0 0,0-2,-1-1,0-1,-1-1,20-15,166-111,-191 128,0-1,-1-1,-1-1,0-1,-1 0,0-1,-1 0,7-13,81-149,-99 168,1 1,-2-1,1 0,-1 0,-1-1,0 1,0 0,-1 0,0-1,-1 1,0 0,-1-2,-39-122,49 60,24 94,-14-14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29.63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266 218,'-9'-9,"1"1,-1 0,0 1,-1 0,0 0,0 1,0 1,-1-1,0 2,0-1,0 2,-1-1,1 2,-1-1,-2 1,10 3,0-1,0 1,0 0,0 0,0 1,0-1,1 1,-1 0,0 0,1 0,0 0,-1 1,1-1,0 1,0 0,0 0,1 0,-1 0,1 0,0 1,0-1,0 1,0-1,0 1,1 0,0 0,-1 3,-3 8,2 1,0-1,1 1,0 0,1-1,1 11,5 12,2 0,1 0,2-1,1-1,3 0,0 0,2-1,2-1,1-1,2 0,11 12,18 51,-50-95,1-1,-1 1,0 0,1 0,-1 0,0-1,0 1,0 0,0 0,0 0,0-1,0 1,0 0,0 0,0 0,0 0,0-1,-1 1,1 0,0 0,-1 0,1-1,0 1,-1 0,1-1,-1 1,1 0,-1-1,1 1,-1-1,0 1,1-1,-1 1,0-1,1 1,-1-1,0 1,0-1,1 0,-1 0,0 1,0-1,0 0,0 0,1 0,-1 0,0 0,0 0,0 0,0 0,-40-14,38 12,0 0,0-1,0 0,0 1,1-1,-1 0,1 0,0 0,0-1,0 1,0 0,1-1,-1 1,1-1,0 1,0-1,0 0,1 0,-1 1,1-1,0 0,0 0,0 0,1 1,-1-1,1 0,0 0,0 1,0-1,0 1,2-4,66-104,-65 107,6-9,28-32,-2-1,-2-2,-2-1,-3-1,-1-2,-3-1,-2-1,-3-1,0-7,-19 59,1-4,0-1,0 1,-1-1,0 1,-1-1,1 0,-1 1,-1-1,0 0,0 1,0-1,-1-1,1 7,0 1,0 0,-1 0,1 0,0-1,0 1,-1 0,1 1,0-1,-1 0,1 0,-1 0,1 1,-1-1,0 1,1 0,-1-1,1 1,-1 0,0 0,1 0,-1 0,0 0,1 0,-1 0,0 1,1-1,-1 0,1 1,-1 0,1-1,-1 1,1 0,-1 0,1-1,0 1,-1 0,1 1,0-1,0 0,0 0,0 0,0 1,0-1,0 1,0-1,0 0,1 1,-11 14,0 1,2 0,0 1,1-1,1 2,1-1,0 1,1 0,1 0,1 0,1 1,1-1,0 1,1-1,1 1,1-1,4 16,7 36,4 0,2 0,3-2,4-1,5 5,-15-32,-7-27,-14-43,5 27,-7-27</inkml:trace>
  <inkml:trace contextRef="#ctx0" brushRef="#br0" timeOffset="251.142">373 418,'-7'-9,"7"-4,15 2,19 4,18 6,18 5,7 2,3 2,-13 0</inkml:trace>
  <inkml:trace contextRef="#ctx0" brushRef="#br0" timeOffset="598.689">935 418,'35'6,"1"3,-1 1,0 1,-1 2,25 14,-7 19,-51-44,0-1,0 1,0 0,-1 0,1 0,-1 0,1 0,-1 0,1 0,-1 0,0 0,0 0,0 0,0 0,0 0,-1 0,1-1,-1 1,1 0,-1 0,0 0,1 0,-1 0,0-1,0 1,0 0,-1-1,1 1,0-1,-1 1,1-1,-2 2,-11 8,-1-1,0 0,-1-1,0 0,0-1,0-1,-1-1,-9 2,-62 27,87-34,0-1,0 0,-1 1,1-1,0 0,-1 1,1-1,0 1,-1-1,1 1,0 0,0 0,0-1,0 1,-1 0,1 0,0 0,1 0,-1 0,0 0,0 1,0-1,1 0,-1 0,0 1,1-1,0 0,-1 1,1-1,0 0,-1 1,1-1,0 0,0 1,0-1,0 1,0-1,0 0,1 1,4 3,1-1,0 0,0-1,0 0,0 0,1 0,-1 0,1-1,-1 0,1-1,0 0,2 1,8 2,66 13,104 34,-183-50,0 0,-1 1,1-1,-1 1,1-1,-1 1,1 0,-1 1,0-1,0 0,0 1,0 0,-1 0,1-1,-1 2,0-1,1 0,-2 0,1 1,0-1,0 1,-1-1,0 1,0 0,0 0,0-1,-1 1,1 0,-1 0,0 0,0 0,0 0,-1-1,0 3,-1 1,-1-1,-1 1,1 0,-1-1,0 0,-1 0,0 0,0 0,0-1,0 1,-1-1,0-1,0 1,0-1,0 0,-1-1,0 1,0-1,0 0,-17 6,0-1,0-1,-1-1,0-1,0-2,-21 0,30-5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25.39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802 2567,'21'0,"22"0,20 0,15 0,10 0,4 0,-5 0,-12 0,-19 0</inkml:trace>
  <inkml:trace contextRef="#ctx0" brushRef="#br0" timeOffset="250.164">856 2661,'20'4,"21"5,19 0,15-2,11-1,5-5,0-4,-16-2</inkml:trace>
  <inkml:trace contextRef="#ctx0" brushRef="#br0" timeOffset="507.178">1430 2327,'8'11,"0"0,1 0,1 0,-1-1,2-1,-1 0,1 0,1-1,-1 0,1-1,1-1,2 2,-10-5,292 154,-291-154,-1-1,0 1,1 1,-1-1,0 1,-1-1,1 1,-1 1,0-1,1 1,-2-1,1 1,-1 0,0 1,0-1,0 0,0 1,-1 0,0-1,-1 1,1 0,-1 0,0 0,0 6,-3-6,-1 0,1 0,-1 0,-1-1,1 1,-1-1,0 0,0 0,0 0,-1 0,0-1,0 0,0 0,0 0,-5 2,-162 88,30-19,114-56</inkml:trace>
  <inkml:trace contextRef="#ctx0" brushRef="#br0" timeOffset="-4236.977">3301 1191,'-14'-47,"11"32,0 1,-1 0,-1 0,0 1,-1 0,-1-1,0 2,-1-1,0 1,0 0,-8-6,14 16,-1 0,1 0,-1 1,0-1,0 0,0 1,0 0,0 0,-1 0,1 0,0 0,0 0,-1 1,1 0,0 0,-1 0,1 0,0 0,-1 0,1 1,0 0,0 0,-1 0,1 0,0 0,0 1,0-1,0 1,-73 61,23 27,51-87,1 0,0 1,0-1,0 1,0-1,0 1,1 0,0-1,0 1,0-1,0 1,0-1,1 1,0 0,-1-1,1 1,1-1,-1 0,0 1,1-1,0 0,-1 0,1 0,1 0,-1 0,0 0,2 1,5 1,-1 0,1-1,0 0,0-1,1 0,-1 0,1-1,-1 0,1 0,0-1,0-1,-1 0,1 0,0-1,0 0,-1 0,1-1,-1-1,1 1,-1-2,0 1,0-1,0 0,0-1,-1 0,0-1,0 0,0 0,1-1,-1-1,1 1,-2-1,1-1,-1 0,0 0,-1 0,0-1,0 0,-1 0,-1 0,0-1,0 1,-1-1,0 0,1-11,-4 22,0 0,0 0,-1 0,1 0,0 0,0 0,-1 0,1 0,0 0,0 0,-1 0,1 0,0 0,0-1,0 1,-1 0,1 0,0 0,0 0,0 0,-1 0,1-1,0 1,0 0,0 0,0 0,0 0,-1-1,-4 27,0-1,2 1,1 0,1 0,1 0,1 0,2 7,35 248,-22-191,-4 0,0 89,-24-86,11-90,0 0,0 0,0 0,-1 0,1 0,-1-1,1 1,-1 0,0-1,0 1,0-1,0 1,0-1,-1 0,1 0,-1 0,0 0,1-1,-1 1,0-1,0 0,0 1,0-1,0-1,0 1,-2 0,0-2,0 0,0-1,0 1,0-1,1 0,-1 0,0-1,1 1,0-1,0 0,0-1,0 1,0 0,0-1,1 0,0 0,0 0,0 0,0-1,1 1,-1-1,1 0,1 1,-1-1,0 0,1 0,0 0,0 0,1 0,-1-1,1 0,-2-10,1-1,1 0,0 1,1-1,1 1,0-1,1 1,1 0,1 0,0 0,1 0,0 1,9-14,6-8,1 1,3 1,0 1,28-28,161-143,-157 155,-56 48,28-19,-28 21,-1 0,1 0,-1 0,1 0,-1-1,1 2,-1-1,1 0,0 0,-1 0,1 0,-1 0,1 0,-1 0,1 1,-1-1,1 0,-1 0,1 1,-1-1,1 0,-1 1,0-1,1 1,-1-1,0 0,1 1,-1-1,0 1,1-1,-1 1,0-1,0 1,1-1,-1 1,0-1,0 1,0 0,0-1,0 1,0-1,0 1,0-1,0 1,0-1,0 1,0 0,0-1,-1 1,1-1,0 1,0-1,0 1,-1-1,0 6,1-1,-1 1,1-1,0 1,0-1,1 1,-1-1,1 1,1-1,-1 1,1-1,0 0,0 0,0 1,1-2,0 1,0 0,0 0,0-1,1 0,0 0,0 0,0 0,0 0,0-1,1 0,1 1,1-1,1 1,0-1,0 0,1-1,-1 0,0-1,1 1,-1-1,1-1,6 0,-12 0,1 0,0-1,-1 1,1-1,0 0,-1 0,1 0,-1 0,0 0,1-1,-1 0,0 0,0 0,0 0,0 0,0 0,0-1,-1 0,1 1,-1-1,0 0,0 0,0 0,0 0,1-4,0 0,-1 0,0 0,0 0,-1 0,0 0,0-1,0 1,-1 0,0-1,-1 1,0 0,0 0,0-1,-1 1,0 0,0 0,-1 0,0 1,0-1,-1 1,0 0,0-1,0 2,-1-1,0 0,0 1,0 0,0 0,-1 1,0-1,0 1,0 0,-6-1,9 4,0 1,0-1,-1 1,1 0,0 0,0 1,-1-1,1 1,0 0,0-1,0 1,0 1,0-1,0 0,0 1,0-1,0 1,1 0,-1 0,1 0,-1 1,1-1,0 0,0 1,0-1,0 1,0 0,0 0,1 0,-34 91,34-88,0 0,0 0,1 0,0 0,0 0,1 0,-1 0,1 0,1-1,-1 1,1 0,0 0,0-1,1 1,0-1,0 0,0 0,0 0,1 0,0 0,0-1,0 1,0-1,1 0,0-1,0 1,3 1,15 5</inkml:trace>
  <inkml:trace contextRef="#ctx0" brushRef="#br0" timeOffset="-3964.832">4157 789,'-2'-9,"0"0,-1-1,0 1,-1 0,0 1,-1-1,1 1,-2 0,1 0,-1 0,0 0,-1 1,0 0,0 1,0 0,-1 0,0 0,0 1,0 0,-8-3,9 8,1 1,-1-1,1 1,-1 1,1-1,0 1,0 0,0 1,0-1,0 1,0 0,0 1,1-1,0 1,0 0,0 1,0-1,1 1,-1 0,1 0,1 0,-1 1,1-1,-1 1,2 0,-1 0,1 0,0 0,-1 4,-1 3,0 0,0 1,2-1,0 1,0 0,1 0,1-1,0 1,1 0,1 0,0 0,0-1,2 1,0-1,0 0,1 0,6 11,5 7,1-2,1 0,2-1,1 0,1-2,19 17,-35-36,0 0,1-1,-1 0,2 0,-1 0,1-1,-1 0,1 0,1-1,-1 0,1-1,-1 1,1-2,7 2,7-2</inkml:trace>
  <inkml:trace contextRef="#ctx0" brushRef="#br0" timeOffset="-3428.994">4773 829,'-9'-6,"0"1,0 0,-1 1,1 0,-1 1,0 0,0 0,0 1,0 0,0 1,-1 0,1 0,0 1,-1 1,1 0,-6 1,13-1,1 0,-1 1,1-1,0 0,0 1,0-1,-1 1,2 0,-1 0,0 0,0 0,0 0,1 0,-1 0,1 0,0 1,0-1,0 1,0-1,0 1,0-1,0 1,1-1,0 1,-1 0,1-1,0 1,0 0,0-1,1 1,-1 0,1-1,-1 1,1-1,0 1,0 0,3 7,0 0,1 0,0 0,0-1,1 1,0-1,1-1,1 3,155 157,-162-167,0 0,0 0,0 0,0 0,0 0,0 0,0 0,-1 0,1 0,0 0,-1 0,1 0,-1 1,1-1,-1 0,0 0,1 1,-1-1,0 0,0 1,0-1,0 0,0 0,0 1,0-1,-1 0,1 1,0-1,-1 0,1 0,-1 1,1-1,-1 0,0 0,1 0,-1 0,0 0,0 0,0 0,0 0,0 0,0 0,0-1,0 1,0 0,0-1,0 1,0 0,-1-1,1 0,0 1,0-1,-1 0,0 1,-62 5,63-6,0 0,-1 0,1 0,0 0,0 0,0 0,-1 0,1-1,0 1,0 0,0-1,0 1,0-1,0 1,-1-1,1 0,0 1,1-1,-1 0,0 0,0 1,0-1,0 0,0 0,1 0,-1 0,1 0,-1 0,0 0,1 0,0-1,-1 1,1 0,0 0,-1 0,1 0,0-1,0 1,0 0,0 0,0 0,0-1,1 1,-1 0,0 0,0 0,1 0,-1-1,1 1,-1 0,1 0,4-8,1 0,0 0,0 1,1 0,0 0,0 1,1-1,0 2,2-2,6-6,264-215,-277 227,20-14,-23 15,1 1,-1 0,0 0,0-1,0 1,1 0,-1 0,0-1,0 1,1 0,-1 0,0 0,1 0,-1-1,0 1,1 0,-1 0,0 0,1 0,-1 0,0 0,1 0,-1 0,0 0,1 0,-1 0,0 0,1 0,-1 0,0 0,0 0,1 1,-1-1,0 0,1 0,-1 0,0 0,0 1,1-1,-1 0,0 0,0 0,1 1,-1-1,0 0,0 0,0 1,1-1,-1 0,0 1,0-1,0 0,0 1,0-1,0 0,0 1,0-1,0 0,0 1,0-1,0 0,0 1,0-1,-26 98,23-86,0 0,0 1,2-1,-1 1,1-1,1 1,0-1,1 1,0-1,1 1,1-1,0 0,0 0,1 0,1 0,0-1,0 1,2-1,-1-1,1 1,4 4,-9-13,0 0,0 0,0 0,0 0,1 0,-1 0,0-1,1 1,-1-1,1 0,0 0,-1 1,1-2,0 1,0 0,0-1,0 1,0-1,0 0,-1 0,1 0,0 0,0 0,1-1,13-6</inkml:trace>
  <inkml:trace contextRef="#ctx0" brushRef="#br0" timeOffset="-3158.716">5054 588,'2'0,"8"0,1 0</inkml:trace>
  <inkml:trace contextRef="#ctx0" brushRef="#br0" timeOffset="-2819.826">5441 0,'25'184,"-13"-124,18 95,-7 1,-6 0,-5 83,-12-208,-1-1,-2 0,-1 0,-1 0,-9 28,14-58,0-1,0 1,-1 0,1 0,0 0,0 0,0 0,-1-1,1 1,0 0,0 0,0 0,-1 0,1 0,0 0,0 0,-1 0,1 0,0 0,0 0,0 0,-1 0,1 0,0 0,0 0,-1 0,1 0,0 0,0 0,0 0,-1 1,1-1,0 0,0 0,0 0,-1 0,1 0,0 1,0-1,0 0,0 0,-1 0,1 1,0-1,0 0,-2-25,5-114,1 97,-3-1,-1 0,-2 0,-2 1,-2-1,-11-39,-16-7,32 88,1 0,-1 0,0 0,1-1,-1 1,0 0,1-1,-1 1,1 0,0-1,0 1,-1 0,1-1,0 1,0-1,0 1,0-1,1 1,-1 0,0-1,1 1,-1 0,0-1,1 1,0 0,-1-1,1 1,0 0,0 0,-1 0,1 0,0 0,0 0,0 0,0 0,1 0,-1 0,0 0,0 1,0-1,1 0,-1 1,0-1,1 1,-1 0,0-1,1 1,-1 0,1 0,-1 0,1 0,-1 0,0 0,1 0,-1 0,1 1,-1-1,0 0,149 18,99 24,-122-22</inkml:trace>
  <inkml:trace contextRef="#ctx0" brushRef="#br0" timeOffset="-5274.715">0 1191,'2'-8,"0"1,1-1,0 1,0 0,0 0,1 0,0 1,1-1,-1 1,1 0,0 0,1 0,-1 1,1 0,3-2,-7 7,0-1,0 1,0 0,1 0,-1 0,0 0,0 0,0 0,1 0,-1 1,0-1,0 1,0 0,0-1,0 1,0 0,0 0,0 1,0-1,-1 0,1 0,0 1,-1-1,1 1,-1 0,0-1,1 1,-1 0,0 0,0 0,0 0,0 0,0 0,-1 0,1 0,0 0,-1 0,0 0,1 0,-1 1,0 1,28 238,-28-240,1 0,-1 0,0 0,0 0,1-1,-1 1,1 0,0 0,-1 0,1-1,0 1,0-1,0 1,0 0,0-1,1 0,-1 1,0-1,1 0,-1 0,1 1,-1-1,1 0,0 0,-1-1,1 1,0 0,0-1,-1 1,1-1,0 1,0-1,0 0,0 0,-1 0,1 0,0 0,1 0,7-3,-1-1,1 0,-1 0,0-1,-1 0,1 0,-1-1,0 0,0-1,-1 0,0 0,0 0,-1-1,0 0,0 0,0-1,-1 0,-1 0,0 0,0 0,0 0,-1-1,-1 0,0 0,0 0,-1 0,0 0,-1 0,0-2,1 11,-1 0,0 0,1 0,-1 0,0 0,0 0,0 0,0 0,0 0,0 0,0 0,0 1,0-1,-1 0,1 0,0 0,0 0,-1 0,1 0,-1 0,1 1,-1-1,1 0,-1 0,1 1,-1-1,0 0,1 1,-1-1,0 0,0 1,1-1,-1 1,0-1,0 1,0 0,0-1,1 1,-1 0,0 0,0 0,0-1,0 1,0 0,0 0,0 0,0 0,0 1,0-1,0 0,0 0,1 0,-1 1,0-1,0 1,0-1,0 0,0 1,1-1,-1 1,0 0,1-1,-1 1,0 0,0 0,-3 7,-1 0,1 1,1-1,-1 1,1 0,1 0,0 0,0 0,1 1,0-1,1 1,-1-1,2 0,0 1,0 0,1-4,0 0,0 0,0 0,1-1,0 1,0-1,1 0,-1 0,1 0,0 0,1 0,-1-1,1 0,0 0,0 0,0-1,0 0,1 0,-1 0,1 0,0-1,-1 0,1 0,0-1,1 0,-1 0,0 0,0-1,0 1,1-2,-1 1,0-1,0 0,0 0,0 0,0-1,0 0,0 0,0-1,-1 1,1-1,-1-1,0 1,0-1,0 0,0 0,-1 0,1 0,-1-1,0-1,3-8,-2 0,0 0,0-1,-1 0,-1 0,-1 0,0 0,-1 0,0 0,-1-1,-1 1,-1-1,0 8,1 32,0-17,1-1,0 1,0 0,1-1,-1 1,2-1,-1 0,1 1,0-1,0 0,0 0,1 0,0 0,0 0,1-1,0 1,0-1,0 0,5 5,9 1,1 0,1-1,0-1,0-1,1-1,0-1,0 0,1-2,-1 0,1-2,0 0,0-2,6 0,0 2,-1 0,1-2,0-1,0-1,0-1,-1-2,1-1,9-4,-34 10,0-1,-1 1,1-1,0 0,0 0,-1 0,1 0,-1 0,1 0,-1-1,0 0,1 1,-1-1,0 0,0 0,0 0,0 0,-1 0,1 0,0-1,-1 1,0-1,1 1,-1-1,0 1,0-1,-1 0,1 1,-1-1,1 0,-1 0,0 1,0-1,0 0,0 0,0 0,-1 1,1-1,-1 0,0 0,0 1,0-1,-1-1,-6-3,-1 0,0 1,0 0,-1 0,1 1,-1 0,-1 1,1 0,0 1,-1 0,0 0,0 1,0 1,0 0,0 0,0 1,-8 1,10-1,-1 0,1 1,0 0,-1 1,1-1,0 2,0-1,0 2,-7 2,14-5,-1 1,1-1,-1 0,1 1,0 0,-1-1,1 1,0 0,0 0,0 0,0 0,1 0,-1 1,1-1,-1 1,1-1,0 1,0-1,0 1,0 0,0-1,1 1,-1 0,1 0,0-1,0 1,0 0,0 0,0 0,0-1,1 1,-1 0,1 0,1 1,0 1,0 0,1-1,0 1,0 0,0-1,0 0,1 0,0 0,0 0,0 0,0-1,1 0,-1 0,1 0,0 0,0-1,0 0,3 2,99 21,-100-23,1 0,0-1,0-1,0 1,-1-1,1 0,0-1,0 0,0 0,-1-1,1 0,-1 0,1-1,-1 0,0 0,0-1,0 0,0 0,-1 0,0-1,0 0,0 0,0-1,-1 0,0 0,0 0,0 0,-1-1,0 0,0 0,-1 0,2-6,0-62,-6 68,0 15,1 17,0-18,0-1,1 0,0 0,1 0,-1 0,1 0,0 0,1 0,-1 0,1-1,0 1,1-1,-1 0,1 0,0 0,0 0,1-1,-1 0,1 1,0-2,0 1,1-1,-1 1,1-2,-1 1,1 0,0-1,0 0,0-1,0 1,0-1,1 0,-1-1,0 0,3 0,7-3,-1-1,0-1,0-1,0 0,0-1,-1 0,0-1,-1-1,0 0,0 0,-1-2,0 0,-1 0,0-1,6-9,-9 12,0 0,-1-1,0 0,-1 0,0 0,-1-1,0 0,0 0,-1-1,-1 0,-3 12,0 0,0 1,0-1,-1 0,1 0,0 0,0 0,0 0,0 0,-1 0,1 0,0 0,0 0,0 0,0 0,-1 0,1 0,0 0,0 0,0 0,0 0,-1 0,1 0,0 0,0 0,0 0,-1 0,1 0,0 0,0 0,0-1,0 1,0 0,-1 0,1 0,0 0,0 0,0 0,0-1,0 1,0 0,0 0,0 0,0 0,-1-1,1 1,0 0,0 0,0 0,0 0,-11 16,7-11,0 1,1 0,0 0,0 0,0 0,1 0,0 1,0-1,1 1,0-1,0 1,0 0,1 0,0-1,0 1,1 0,0-1,0 1,0 0,1-1,0 1,1-1,-1 0,1 0,0 0,0 0,1 0,0-1,0 0,0 1,3 0,78 36,-39-30</inkml:trace>
  <inkml:trace contextRef="#ctx0" brushRef="#br0" timeOffset="-5030.367">1845 910,'25'13,"27"14,3 3</inkml:trace>
  <inkml:trace contextRef="#ctx0" brushRef="#br0" timeOffset="1728.309">2540 2140,'0'30,"0"77,-3 1,-6-1,-6 12,-12 42,26-157,1 0,0-1,0 1,0 0,0 0,1 0,-1-1,1 1,0 0,0-1,1 1,-1 0,1-1,0 0,-1 1,2-1,-1 0,0 0,1 0,-1 0,1 0,0-1,0 1,0-1,0 0,0 0,3 2,11 2,0-1,0-1,0 0,0-1,1-1,0 0,-1-2,1 0,0 0,-1-2,1 0,13-5,33-5</inkml:trace>
  <inkml:trace contextRef="#ctx0" brushRef="#br0" timeOffset="1918.423">2286 2340,'23'-3,"20"0,23 1,17-1,12 2,7 0,-5 0,-19 1</inkml:trace>
  <inkml:trace contextRef="#ctx0" brushRef="#br0" timeOffset="2617.878">2767 2822,'12'-5,"-1"0,0-1,0 0,0 0,-1-1,0-1,0 0,0 0,-1-1,-1 0,0-1,0 1,0-2,-2 1,1-1,-1 0,-1 0,0-1,0 1,-1-1,-1 0,0-1,0 1,-2-1,0 8,0 1,-1-1,0 0,0 1,0-1,0 1,-1-1,0 0,0 1,0 0,0-1,-1 1,0 0,0-1,0 1,0 0,-1 0,1 1,-1-1,0 0,0 1,-1 0,1 0,-1 0,1 0,-1 0,0 1,0-1,0 1,0 0,-1 1,1-1,0 1,-1 0,1 0,-1 0,1 0,-1 1,0 0,1 0,-1 0,0 0,-3 2,6-2,0 1,0-1,0 1,0 0,0 0,0 0,0 0,0 0,0 0,1 0,-1 1,0-1,1 1,-1-1,1 1,0 0,0-1,-1 1,1 0,0 0,0 0,1 0,-1 0,0 0,1 0,-1 0,1 0,0 0,-1 1,1-1,0 0,0 0,1 0,-1 0,0 0,1 0,-1 0,1 0,0 1,-1-2,1 1,0 0,0 0,1 0,-1 0,0-1,0 1,1 0,-1-1,1 1,0-1,-1 0,2 1,12 8,1 0,0-2,1 0,-1-1,1 0,1-1,-1-1,1-1,0-1,0 0,15 0,-29-3,278 24,-281-24,-1 0,1 0,0 0,0 0,0-1,-1 1,1 0,0 0,0 0,-1 1,1-1,0 0,0 0,0 0,-1 1,1-1,0 0,-1 0,1 1,0-1,-1 1,1-1,0 1,-1-1,1 1,-1-1,1 1,-1-1,1 1,-1 0,1-1,-1 1,0 0,1 0,-1-1,0 1,0 0,1 0,-1-1,0 1,0 0,0 0,0-1,0 1,0 0,0 0,0 0,-1-1,1 1,0 0,0 0,0-1,-1 1,1 0,-1-1,1 1,0 0,-1-1,1 1,-1-1,0 1,-1 2,1-1,0 1,-1-1,1 1,0 0,0 0,0-1,1 1,-1 0,1 0,-1 0,1 0,0-1,0 1,0 0,0 0,1 0,-1 0,1 0,0-1,0 1,0 0,0 0,0-1,1 1,-1-1,1 1,-1-1,1 0,0 0,0 0,0 0,0 0,2 1,7 0,0 0,-1-1,1 0,0-1,0 0,0-1,0 0,0-1,0 0,0-1,0 0,0-1,-1 0,1 0,-1-1,8-5,-7 6,0-2,-1 1,0-2,0 1,0-1,0-1,-1 0,0 0,-1 0,1-1,-1-1,-1 0,0 0,0 0,-1 0,0-1,0 0,-1-1,-1 1,0-1,0 0,-1 0,0 0,-1-1,-1 1,1-6,-2 14,-1 1,1 0,-1 0,1 0,-1 0,0 0,0 0,1 0,-2 0,1 0,0 0,0 1,-1-1,1 0,0 1,-1-1,0 1,1-1,-1 1,0 0,0 0,0 0,0 0,0 0,0 0,0 1,0-1,0 0,0 1,0 0,0-1,0 1,-1 0,1 0,0 1,0-1,0 0,0 1,0-1,-1 1,1-1,0 1,0 0,0 0,1 0,-1 0,0 0,0 1,0-1,1 0,-1 1,1 0,-2 0,-3 2,1 1,-1-1,1 1,-1 0,1 0,1 0,-1 1,1 0,0 0,0 0,1 0,-1 1,1-1,1 1,0 0,-1 0,2 0,-1 0,1 0,0 0,1 0,0 0,0 1,0-1,1 0,0 0,1 0,-1 0,1 0,1 0,-1 0,3 4,2-3,0 0,0-1,0 0,1 0,0 0,0-1,0 0,1-1,0 0,0 0,1-1,-1 0,1-1,1 0,141 26,-87-24</inkml:trace>
  <inkml:trace contextRef="#ctx0" brushRef="#br0" timeOffset="2833.832">4224 2581,'-18'-2,"-11"-1,-7 4,-2 5,1 6,5 7,7 6,8 4,12 3,16 0,17-3,19-4,19-7,15-6,11-5,7-3,-13-4</inkml:trace>
  <inkml:trace contextRef="#ctx0" brushRef="#br0" timeOffset="3127.048">5561 2434,'-11'18,"-4"13,0 8,4 2,5-4,3-6,4-8</inkml:trace>
  <inkml:trace contextRef="#ctx0" brushRef="#br0" timeOffset="3569.112">5334 2140,'33'5,"0"3,-1 1,0 1,0 1,19 11,-37-17,0 1,0 0,0 1,-1 0,0 1,0 1,-1 0,0 0,-1 1,0 1,0 0,-1 0,-1 1,0 1,-1-1,0 1,-1 1,0-1,-1 1,0 1,-2-1,3 12,-8 128,1-153,0 1,0 0,0-1,1 1,-1 0,0-1,1 1,-1 0,1-1,-1 1,1-1,0 1,0-1,0 1,0-1,0 0,0 1,0-1,0 0,1 0,-1 0,0 0,1 0,-1 0,0 0,1 0,0-1,-1 1,1 0,-1-1,1 1,0-1,-1 0,1 0,0 1,-1-1,1 0,0 0,-1-1,1 1,0 0,71-19,-64 14,-1 0,-1-1,1-1,-1 1,0-1,-1 0,0 0,0-1,0 0,-1 0,0-1,0 1,-1-1,-1 0,1 0,-1 0,-1-1,0 1,0-1,-1 1,0-3,-10 19,5 1,0 0,0 0,1 0,1 1,-1-1,1 1,1 0,0 0,0-1,0 1,1 0,1 0,-1 0,2 0,-1-1,1 1,0-1,1 1,0-1,0 0,1 0,0 0,0 0,1-1,0 1,0-1,1 0,0-1,0 0,1 0,2 2,105 54,-54-41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1:47.95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5455 590,'-7'-2,"1"0,-1 1,0 0,1 1,-1-1,0 1,1 1,-1-1,0 1,1 0,-1 1,1 0,-1 0,1 0,0 1,0-1,0 1,0 1,0-1,1 1,0 0,-1 1,-2 3,-1 2,1 1,1 0,0 0,1 0,0 1,0 0,1 0,1 1,0 0,1-1,0 1,1 0,1 3,0-12,1 1,0 0,0-1,1 1,-1 0,1-1,0 1,1-1,-1 1,1-1,0 0,0 0,0 1,0-1,1-1,-1 1,1 0,0-1,0 1,1-1,-1 0,1 0,0 0,-1 0,1-1,0 0,1 0,-1 0,0 0,0 0,1-1,-1 0,1 0,0 0,3 0,15 0,0 0,0-1,0-1,0-1,0-1,0-2,-1 0,1-1,-1-1,-1-1,1-1,-1-1,-1-1,0-1,18-14,33-36,-86 132,15-67,-1 0,1 0,1 0,-1 0,0 0,1 0,-1 0,1 0,0 0,0 0,0 0,0-1,0 1,1 0,0-1,-1 1,1-1,0 1,0-1,0 0,0 0,1 0,-1 0,0 0,1-1,0 1,-1-1,1 1,0-1,0 0,-1 0,3 0,1 1,0-1,1 0,-1 0,1-1,-1 0,1 0,-1 0,1-1,-1 0,1 0,-1 0,0-1,0 0,5-3,-6 4,0-1,0-1,0 1,0-1,-1 0,1 0,-1 0,0-1,0 1,0-1,0 0,-1 0,1-1,-1 1,0-1,0 1,-1-1,0 0,1 0,-2 0,1 0,-1-1,1 1,-1 0,-1-1,1 1,-1-1,0 1,0-1,-1 1,1 0,-1-1,0 1,-1 0,0-2,-1 1,1 0,-1 0,-1 1,1-1,-1 1,0 0,0 0,-1 0,1 1,-1-1,0 1,0 0,-1 1,1-1,-1 1,0 0,0 0,0 1,0 0,0 0,0 0,-1 1,1 0,0 0,-1 1,1-1,-1 1,1 1,-1-1,1 1,-1 1,1-1,0 1,0 0,0 0,0 1,0-1,-4 4,2 1,1 1,0 0,0 0,1 1,0 0,0 0,1 0,0 1,1 0,0 0,1 0,0 0,0 1,1-1,0 1,1-1,1 1,-1 0,2 8,-1-15,0-1,0 1,0-1,1 1,-1-1,1 1,0-1,0 0,0 1,1-1,-1 0,1 0,-1 0,1 0,0 0,0 0,1 0,-1-1,0 1,1-1,0 1,-1-1,1 0,0 0,0 0,0-1,1 1,-1-1,0 0,1 0,-1 0,0 0,1 0,-1-1,1 1,0-1,27-3</inkml:trace>
  <inkml:trace contextRef="#ctx0" brushRef="#br0" timeOffset="251.818">6057 229,'-18'-12,"-16"-3,-8 3,-4 10,-1 13,3 13,4 12,10 6,9 6,10 1,13-4,5-8</inkml:trace>
  <inkml:trace contextRef="#ctx0" brushRef="#br0" timeOffset="503.292">6016 737,'14'16,"11"10,10 7,11 2,12-2,10-4,14-8,12-9,-10-7</inkml:trace>
  <inkml:trace contextRef="#ctx0" brushRef="#br0" timeOffset="-3319.715">201 282,'-2'14,"-1"18,2 19,2 17,0 16,0 6,0 0,-2-11,-4-17,0-19</inkml:trace>
  <inkml:trace contextRef="#ctx0" brushRef="#br0" timeOffset="-3059.418">1 68,'20'-11,"0"2,1 0,0 1,0 1,1 0,0 2,0 1,0 1,0 1,1 0,-1 2,6 1,-15-1,1 1,-1 1,0 0,0 0,0 2,0 0,0 0,1 1,-11-3,0-1,0 0,1 1,-1 0,0 0,0 0,-1 0,1 0,0 1,-1-1,1 1,-1-1,0 1,0 0,0 0,0 0,-1 0,1 1,-1-1,0 0,0 1,0-1,0 0,0 1,-1-1,0 1,1-1,-1 1,-1 0,1-1,0 1,-2 2,-3 7,-2 1,1-1,-2-1,0 1,0-1,-1-1,-1 1,0-2,0 1,-1-1,0-1,-1 0,0-1,-1 0,-9 4,6-1,-1 0,0-1,-1-1,0-1,-1-1,0 0,0-2,0 0,-6 0,25-5,-1 1,0-1,1 0,-1 0,0 0,0 1,1-1,-1 0,0 0,1 0,-1 0,0 0,1 0,-1-1,0 1,0 0,1 0,-1 0,0-1,1 1,-1 0,1-1,-1 1,0 0,1-1,-1 1,1-1,-1 1,1-1,-1 1,1-1,0 0,-1 1,1-1,0 1,-1-1,1 0,0 1,0-1,-1 0,4-11</inkml:trace>
  <inkml:trace contextRef="#ctx0" brushRef="#br0" timeOffset="-2461.474">495 991,'1'-70,"1"34,-1 1,-2-1,-1 1,-2-1,-1 1,-2 0,-2 1,-3-9,-4 11,17 32,-1-1,0 1,0-1,1 1,-1-1,0 1,1-1,-1 1,0-1,1 1,-1 0,1-1,-1 1,1 0,-1-1,1 1,-1 0,1 0,-1-1,1 1,0 0,-1 0,1 0,-1 0,1 0,-1 0,1 0,0 0,-1 0,1 0,-1 0,1 0,-1 0,1 0,-1 1,1-1,0 0,-1 0,1 1,-1-1,0 0,1 1,-1-1,1 0,-1 1,6 0,286 23,-286-23,-1-1,1 1,0 0,-1 0,1 1,-1 0,0 0,1 0,-1 0,0 1,0 0,0 0,-1 0,1 1,-1-1,0 1,0 0,0 1,0-1,-1 0,0 1,0 0,0 0,0 0,-1 0,0 0,1 3,0 10,0-1,-2 1,0 0,-1 0,0 0,-2 0,-2 14,-1 10,5-40,-1 0,1 0,-1 0,1 0,0 0,0 0,0 0,0 0,1 0,-1 0,0 0,1 0,-1 0,1 0,0 0,0-1,0 1,0 0,0 0,0-1,0 1,0-1,1 1,-1-1,1 1,-1-1,1 0,-1 0,1 1,0-1,-1-1,1 1,0 0,0 0,0-1,0 1,0-1,0 1,0-1,0 0,1 0,9-2,-1-1,0 0,0-1,0 0,-1 0,1-2,-1 1,0-1,0-1,-1 1,0-2,0 1,-1-1,0-1,0 1,2-6,-4 9,-1 0,0-1,0 0,-1 0,0 0,0-1,0 1,-1-1,0 0,0 0,-1 0,0 0,0-1,-1 1,1 0,-2-1,1 1,-1-1,0 1,-1-1,0 1,0-1,0 1,-1-1,0 1,-3-7,4 13,0-1,0 1,0-1,-1 1,1-1,0 1,-1 0,1-1,-1 1,1 0,-1 0,1 0,-1 0,0 0,0 1,1-1,-1 0,0 1,0 0,0-1,0 1,0 0,1 0,-1 0,0 0,0 0,0 0,0 1,0-1,0 1,1-1,-1 1,0-1,0 1,1 0,-1 0,0 0,1 0,-1 0,1 1,-1-1,1 0,0 1,0-1,-1 1,1-1,0 1,0-1,1 1,-1 0,0 0,0 0,-4 10,1 1,0-1,0 1,1 0,1 0,0 0,1 0,1 0,0 0,0 0,2 0,-1 0,2 0,-1 0,6 12,-5-19,0 1,1-1,-1 0,2 0,-1-1,1 1,-1-1,1 0,1 0,-1-1,1 1,0-1,0 0,0-1,0 0,1 0,-1 0,6 1,32 9</inkml:trace>
  <inkml:trace contextRef="#ctx0" brushRef="#br0" timeOffset="-960.013">1565 536,'-9'2,"0"0,0 1,1 0,-1 1,1 0,-1 0,1 1,1 0,-1 0,1 1,0 0,0 0,0 1,1 0,0 0,1 0,-1 1,1 0,1 0,0 0,-1 2,2-3,0 0,0-1,1 1,0 0,0 0,0 1,1-1,0 0,1 0,0 1,0-1,0 0,1 0,0 1,1-1,-1 0,1 0,1 0,-1 0,1-1,0 1,1-1,0 1,0-1,0 0,1-1,0 1,7 4,0 0,1 0,1-1,0-1,0 0,0-1,1-1,13 4,61 31,-88-41,0 1,0-1,1 0,-1 1,0-1,0 1,0-1,0 1,0-1,0 1,0 0,0 0,0-1,0 1,0 0,0 0,-1 0,1 0,0 0,-1 0,1 0,-1 0,1 0,-1 1,1-1,-1 0,0 0,1 0,-1 1,0-1,0 0,0 0,0 0,0 1,0-1,-1 0,1 0,0 0,0 1,-1-1,1 0,-1 0,1 0,-1 0,0 0,1 0,-2 1,-7 4,-1 0,1 0,-1-1,-1-1,1 1,-1-2,0 1,0-2,0 1,0-1,-3-1,-41-2,54 1,0 0,-1-1,1 1,0 0,0-1,-1 1,1-1,0 0,0 1,0-1,0 0,0 0,0 0,0 0,0 0,0 0,1 0,-1 0,0 0,0 0,1 0,-1 0,1 0,-1-1,1 1,0 0,-1 0,1-1,0 1,0 0,0-1,0 1,0 0,0-1,0 1,0 0,1 0,-1-1,0 1,1 0,3-10,1 1,0 0,1 0,0 1,0-1,1 1,1 0,-1 1,1 0,1 0,5-3,-11 7,27-24,1 2,1 1,0 1,2 1,1 3,1 0,0 2,2 2,14-3,-48 17,-1 0,0 1,1 0,-1-1,1 1,-1 0,1 1,-1-1,1 1,-1 0,1-1,0 2,-1-1,1 0,0 1,-1-1,1 1,-1 0,1 0,-1 1,0-1,1 1,-1 0,0-1,0 1,0 1,0-1,-1 0,1 1,0-1,-1 1,0 0,0 0,0 0,0 0,0 0,0 1,0 5,-1 0,-1 1,0-1,0 0,0 0,-1 0,-1 1,1-1,-2 0,-2 8,-5 28,10-44,-1 1,1-1,0 0,0 1,0-1,0 0,0 1,1-1,-1 0,0 0,1 1,-1-1,1 0,-1 0,1 1,-1-1,1 0,0 0,0 0,-1 0,1 0,0 0,0 0,0 0,0 0,0-1,0 1,1 0,-1-1,0 1,0-1,0 1,1-1,-1 1,0-1,0 0,1 0,-1 1,0-1,1 0,-1 0,0 0,1-1,0 1,62-11,-34 1,0-2,-1-1,-1-1,0-2,-1-1,-1-1,0-1,-2-1,21-22,8-30,-59 88,1 1,1 0,0 0,2 0,0 0,0 6,1-18,1 1,0-1,0 1,0-1,1 0,-1 1,1-1,1 0,-1 1,1-1,0 0,0 0,0 0,1-1,-1 1,1 0,1-1,-1 0,0 0,1 0,0 0,0 0,0-1,1 1,0-2,-1 0,1 0,0-1,-1 0,1 0,0 0,0 0,0-1,0 1,-1-1,1-1,0 1,0-1,0 0,0 0,-1 0,1 0,0-1,-1 0,1 0,-1 0,0-1,1 1,2-4,5-3,1 0,-2-1,1-1,-1 0,-1-1,0 0,2-4,-4 6,-1-1,-1-1,1 1,-2-1,0 0,0 0,-1 0,-1-1,0 1,0-1,-1 0,-1 0,0 0,-1-2,-3 8,-1 18,1 20,1 1,2-1,1 1,1-1,2 1,1 0,-4-26,106 675,-102-596,-6-85,1 0,0-1,0 1,0-1,-1 1,1 0,0 0,0-1,-1 1,1 0,0-1,0 1,-1 0,1 0,0-1,-1 1,1 0,-1 0,1 0,0 0,-1 0,1-1,0 1,-1 0,1 0,-1 0,1 0,0 0,-1 0,1 0,-1 0,1 0,0 1,-1-1,1 0,-1 0,1 0,0 0,-1 0,1 1,0-1,-1 0,1 0,0 1,0-1,-1 0,1 0,0 1,-1-1,1 0,0 1,0-1,0 0,0 1,-1-1,1 1,0-1,0 0,0 1,0-1,0 0,0 1,-6-13,0 0,2 0,-1-1,1 0,1 0,0 0,1 0,1-4,-2 0,-12-113,3-113,9 175,0-236,2 302,0-1,1 0,-1 1,1-1,0 1,0-1,0 0,0 1,1-1,-1 1,1-1,-1 0,1 1,0-1,0 1,0 0,0-1,0 1,1 0,-1-1,1 1,-1 0,1 0,0 0,0 1,0-1,0 0,0 1,0-1,0 1,1 0,-1 0,0 0,1 0,-1 0,1 0,-1 0,1 1,0 0,1-1,11 7,-1 1,0 0,0 0,0 2,-1 0,-1 0,0 1,0 1,-1 0,0 0,-1 1,2 4,40 62,-50-75,-1-1,0 1,0 0,0-1,-1 1,1 0,-1 0,1 0,-1-1,0 1,0 0,0 0,-1 0,1-1,-1 1,1 0,-1 0,0-1,0 1,0 0,0-1,-1 1,1-1,-1 0,1 1,-1-1,0 0,0 0,0 0,0 0,-1 0,-6 4,0-1,-1-1,1 0,-1 0,0-1,0 0,0-1,-1 0,1-1,0 0,-1 0,1-1,-1-1,1 1,-4-2,12 2,0 0,1 0,-1 0,0-1,0 1,1 0,-1-1,0 1,1-1,-1 0,0 1,1-1,-1 0,1 0,-1 0,1 0,0 0,-1 0,1-1,0 1,0 0,0-1,0 1,0-1,0 1,0-1,0 1,1-1,-1 0,0 1,1-1,0 0,-1 1,1-1,0 0,0 0,0 1,0-1,0 0,0 0,1 1,-1-1,1 0,-1 1,1-1,-1 0,1 1,0-1,0 1,0-1,0 0,12-12,0 0,0 1,1 1,1 0,0 1,0 1,1 0,0 1,5-1,12-8,1 1,1 2,0 1,1 2,1 2,9-1,-43 10,-1 0,1 0,0 0,0 0,0 1,0 0,-1-1,1 1,0 0,0 0,0 0,0 1,0-1,0 1,-1-1,1 1,0 0,0 0,-1 0,1 1,0-1,-1 1,0-1,1 1,-1 0,0 0,0 0,0 0,0 0,0 0,0 1,-1-1,1 1,-1-1,2 3,2 52,-6-53,0 0,0 0,0 1,1-1,0 0,0 0,0 0,1 1,-1-1,1 0,0 0,0 0,0 0,1 0,-1 0,1 0,0-1,0 1,0 0,1-1,-1 0,1 1,0-1,0 0,0-1,0 1,1 0,-1-1,1 0,-1 0,1 0,0 0,1 0,1-3,1 0,0 0,0 0,-1-1,1 0,-1-1,1 1,-1-1,0-1,0 1,0-1,-1 0,1 0,-1-1,0 1,0-1,0 0,-1-1,0 1,0-1,0 0,-1 0,0 0,0 0,0 0,-1-1,0 0,6-14,-1 0,-1-1,-1 0,-1 0,-1-1,0-20,15 84,-15-30,0-1,1 1,1-1,0 1,1-1,-1-1,2 1,-1-1,1 0,1-1,0 0,0 0,0 0,1-1,0 0,1-1,0 0,-1-1,2 0,-1 0,9 2,8-2</inkml:trace>
  <inkml:trace contextRef="#ctx0" brushRef="#br0" timeOffset="-592.94">3891 590,'0'19,"1"1,0-1,1 1,1-1,1 0,1 0,1 1,-4-15,0 0,0 0,0 0,1 0,-1-1,1 1,0-1,1 1,-1-1,1 0,0-1,0 1,0-1,0 1,0-1,1 0,0-1,0 1,-1-1,1 0,1 0,-1-1,0 1,0-1,0 0,1-1,2 1,-2-1,-1 0,1 0,-1-1,0 0,1 0,-1 0,0-1,0 0,1 0,-1 0,-1-1,1 1,0-1,-1 0,1-1,-1 1,0-1,0 0,0 0,-1 0,1 0,-1 0,0-1,0 0,1-2,2-6,1-1,-2 0,0 1,-1-2,0 1,-1 0,0-1,-1-13,-2 12,-10 27,7-3,1-1,0 1,1 0,0 0,0 0,0 0,1 0,0 0,1 0,0 0,0 0,1-1,0 1,0 0,0-1,1 1,1-1,-1 0,1 0,0 0,1 0,0-1,3 4,4-1,0 0,1-1,1-1,-1 0,1 0,0-1,1-1,-1-1,1 0,0-1,0 0,11 0,52 7</inkml:trace>
  <inkml:trace contextRef="#ctx0" brushRef="#br0" timeOffset="46318.839">3637 1512,'-17'1,"0"1,1 1,-1 0,1 1,0 1,0 0,0 2,1-1,0 2,0 0,1 1,0 0,0 1,1 1,0 0,1 1,-4 5,14-14,0 1,0-1,0 0,0 1,1-1,-1 1,1 0,0-1,0 1,0 0,1 0,0 0,-1 0,1-1,1 1,-1 0,0 0,1 0,0 0,0-1,0 1,0 0,1-1,-1 1,1-1,0 1,0-1,0 0,1 1,7 8,0 0,1-1,0 0,1-1,0 0,10 6,60 37,-62-43,-1 1,0 1,0 1,-1 0,-1 1,0 1,-1 1,-1 0,0 1,-1 1,-1 0,-1 1,6 12,-16-26,0 0,0 1,0-1,0 0,-1 1,0-1,0 1,-1-1,0 1,0 0,0-1,0 1,-1-1,0 1,0-1,-1 1,1-1,-1 0,0 1,-1-1,1 0,-1 0,0-1,0 1,-1-1,1 1,-1-1,0 0,-3 2,6-5,-1 0,0 0,1 0,-1-1,0 1,1-1,-1 1,0-1,1 1,-1-1,0 0,0 0,0 0,1 0,-1 0,0 0,0-1,1 1,-1-1,0 1,0-1,1 0,-1 1,1-1,-1 0,1 0,-1 0,1 0,-1 0,1 0,0-1,0 1,-1 0,1-1,0 1,0-1,0 1,1-1,-1 0,0 1,1-1,-21-74,21 44,2 1,2-1,1 1,1 0,1 0,2 1,1 0,2 1,0 0,8-10,7-20,3 2,2 2,3 1,21-24,-56 78,21-22,-21 22,0-1,0 1,0 0,1-1,-1 1,0 0,0-1,1 1,-1 0,0 0,0-1,1 1,-1 0,0 0,1 0,-1-1,0 1,1 0,-1 0,0 0,1 0,-1 0,1 0,-1 0,0 0,1 0,-1 0,0 0,1 0,-1 0,1 0,-1 0,0 0,1 0,-1 0,0 0,1 1,-1-1,0 0,1 0,-1 0,0 1,1-1,-1 0,0 0,0 1,1-1,-1 0,0 1,0-1,0 0,1 1,-1-1,0 0,0 1,0-1,0 0,0 1,0-1,0 1,0-1,0 0,0 1,-10 109,3-75,3 1,1-1,2 1,1 0,2-1,1 1,2-1,1 0,2 0,2 0,0-1,3-1,1 0,12 21,-25-52,0 0,0 0,-1 0,1 0,0 0,0 0,0 0,0 0,1 0,-1 0,0-1,1 1,-1 0,1-1,0 1,-1-1,1 0,0 0,0 1,0-1,0 0,0-1,0 1,0 0,0 0,0-1,0 0,1 1,-1-1,0 0,0 0,0 0,1 0,-1 0,1-1,7-12,-2-4</inkml:trace>
  <inkml:trace contextRef="#ctx0" brushRef="#br0" timeOffset="46568.708">3664 1834,'11'0,"18"-3,17-5,19-5,15-4,9 2,3 3,-2 6,-17 4</inkml:trace>
  <inkml:trace contextRef="#ctx0" brushRef="#br0" timeOffset="46871.759">4412 2061,'6'-3,"0"1,0 0,1 1,-1-1,1 1,-1 0,1 1,0 0,-1 0,1 0,-1 1,1 0,0 0,-1 1,0-1,1 1,-1 1,0-1,0 1,0 0,-1 1,1-1,-1 1,1 0,-1 1,-1-1,1 1,-1 0,1 0,-1 0,-1 1,1-1,-1 1,0 0,1 4,0 0,0 1,-1 0,0-1,-1 1,-1 1,1-1,-2 0,0 0,0 0,-1 0,0 1,-1-1,0 0,-1 0,0-1,-1 1,0-1,0 1,-5 5,-8 16,-2-1,-2-1,0 0,-2-2,-11 10,31-35,-16 21,19-24,0 0,0 1,-1-1,1 0,0 1,0-1,-1 0,1 1,0-1,0 0,0 1,0-1,0 0,-1 1,1-1,0 0,0 1,0-1,0 1,0-1,0 0,0 1,0-1,0 1,0-1,1 0,-1 1,0-1,0 0,0 1,0-1,1 0,-1 1,0-1,0 0,0 1,1-1,-1 0,0 0,1 1,-1-1,0 0,1 0,-1 0,0 1,1-1,-1 0,0 0,1 0,-1 0,0 0,1 0,-1 0,1 1,-1-1,0 0,1 0,-1-1,1 1,-1 0,0 0,121-28,73-23,-134 37</inkml:trace>
  <inkml:trace contextRef="#ctx0" brushRef="#br0" timeOffset="47189.134">5348 2113,'19'7,"14"5,13 2,13 1,9-2,10 0,10-4,5-2,3-3,-1-4,-6-4,-6-5,-17 1</inkml:trace>
  <inkml:trace contextRef="#ctx0" brushRef="#br0" timeOffset="47527.897">6096 1954,'1'3,"-1"0,1 0,-1 1,1-1,0 0,0 0,0 0,1 0,-1 0,1-1,0 1,0 0,0-1,0 1,0-1,0 0,1 1,-1-1,1 0,-1 0,1-1,0 1,0-1,2 2,79 26,-72-26,41 10,-29-9,0 1,-1 2,0 0,0 1,-1 1,0 1,0 1,-1 1,-1 1,0 1,8 7,-25-18,0 0,0 0,-1 0,1 1,-1-1,1 1,-1-1,0 1,-1 0,1 0,-1 0,1 0,-1 0,0 0,-1 0,1 1,-1-1,1 0,-1 0,-1 1,1-1,-1 0,1 0,-1 0,0 1,-1-1,1 0,-1-1,0 1,0 0,0 0,0-1,0 1,-1-1,-1 1,-13 13,-1-1,0 0,-1-2,-1 0,-1-2,0 0,0-1,-1-1,0-1,-1-1,-19 4,9-2</inkml:trace>
  <inkml:trace contextRef="#ctx0" brushRef="#br0" timeOffset="107726.162">2754 1819,'-17'437,"-42"345,56-657,4-124,0 1,-1-1,1 1,0-1,0 0,0 0,0 1,0-1,0 0,1 0,-1 0,0 0,1 0,-1-1,0 1,1 0,-1-1,1 1,-1 0,1-1,-1 0,1 1,-1-1,1 0,0 0,-1 0,1 0,-1 0,1 0,0-1,-1 1,1 0,-1-1,1 1,-1-1,1 0,-1 1,0-1,1 0,-1 0,0 0,1 0,4-1,47-16,1 3,1 2,-1 3,56-4,0 17,0 4,0 5,-1 5,89 27,-197-44,88 20,388 71,-395-80,0-4,0-4,0-3,72-10,-144 9,-5 1,0 1,0-1,1 0,-1-1,0 1,0-1,0 0,0 0,0 0,0-1,0 0,0 0,-1 0,1-1,-1 1,1-1,-1 0,0 0,0-1,0 1,-1-1,1 0,-1 0,0 0,0 0,0-1,-1 1,2-5,77-265,-41 98,-7-1,-7-2,-9-1,-6-175,-11 235,-5-1,-6 1,-8-23,18 137,-1-5,0-1,0 1,-1 0,-1 0,1 0,-2 1,-4-10,7 18,0 1,0-1,0 1,0-1,0 1,0 0,-1-1,1 1,0 1,-1-1,1 0,-1 0,1 1,0-1,-1 1,1 0,-1 0,0 0,1 0,-1 0,1 1,0-1,-1 1,1 0,-1-1,-1 2,-15 1,-516 59,65-51,-80-25,72 1,50 14,341 13,86-14,1 0,-1 0,0 0,0 0,0 1,0-1,1 0,-1 1,0-1,0 1,1-1,-1 0,0 1,0 0,1-1,-1 1,1-1,-1 1,1 0,-1-1,1 1,-1 0,1 0,-1 0,1-1,0 1,-1 0,1 0,0 0,0 0,0-1,0 1,0 0,0 0,0 0,0 0,0 0,0-1,0 1,0 0,1 0,-1 0,0 0,1-1,-1 1,0 0,1 0,-1-1,1 1,0 0,-1-1,1 1,-1 0,1-1,0 1,-1-1,1 1,0-1,0 0,-1 1,1-1,0 0,0 1,0-1,3 2,-1 0,1 1,-1-1,1 1,-1 0,0 0,0 0,-1 0,1 1,-1-1,1 1,-1-1,0 1,0 0,-1 0,1 0,-1 0,0 1,14 122,-12-6,-4 50,-8 54,-9 36,-2-6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3:49.92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108 215,'-2'0,"3"0,10 0,10 0,17-2,14-1,11 0,5 1,-2 0,-11 1</inkml:trace>
  <inkml:trace contextRef="#ctx0" brushRef="#br0" timeOffset="253.814">1 402,'16'0,"16"0,18 0,12 0,13 0,6 0,2 0,-7 0,-17 0</inkml:trace>
  <inkml:trace contextRef="#ctx0" brushRef="#br0" timeOffset="669.348">509 1,'16'14,"1"0,0-2,0 0,2 0,-1-2,1 0,1-1,0-2,2 1,6 4,47 18,170 81,-158-45,-85-64,0 1,1 0,-1 0,-1 0,1 0,0 0,-1 0,1 0,-1 1,0-1,0 0,0 1,-1-1,1 1,-1-1,0 1,0 0,0-1,0 1,-1-1,0 1,1-1,-1 1,0-1,-1 0,1 1,0-1,-2 2,-8 10,-1 0,-1-1,0 0,0-1,-2-1,1 0,-2-1,1-1,-1 0,-1-1,-5 2,17-9,-179 89,101-56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30T13:44:15.55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244 70,'0'-3,"-1"0,1 0,-1 0,0 0,0 0,0 0,-1 0,1 0,-1 1,1-1,-1 1,0-1,0 1,0-1,0 1,-1 0,1 0,-1 0,1 1,-1-1,1 0,-1 1,0 0,0-1,0 1,0 1,0-1,-2 0,-1-1,0 0,0 1,0 0,0 0,0 1,-1 0,1 0,0 0,0 1,0 0,0 0,0 0,0 1,0 0,-1 1,0 2,0 0,1 0,-1 0,2 1,-1 0,0 1,1-1,0 1,1 0,0 0,0 1,0-1,1 1,0 0,0 0,1 0,0 0,1 0,-1 0,2 1,-1-1,1 0,0 1,1-1,1 4,-2-8,1-1,0 1,0-1,0 0,0 1,1-1,-1 0,1 0,0 0,0 0,0 0,0-1,1 1,-1 0,1-1,0 0,-1 1,1-1,0-1,0 1,0 0,1-1,-1 1,0-1,0 0,1 0,-1 0,1 0,-1-1,1 0,-1 1,1-1,4 0,0 0,0 0,-1-1,1 0,0 0,-1-1,1 0,-1 0,1-1,-1 0,0 0,0-1,0 0,1-1,-1-1,1-1,-2 0,1 0,-1 0,0-1,-1 0,0 0,0-1,-1 1,0-1,0 0,-1 0,0 0,-1 0,0-1,0 1,-1-1,-1 1,1-1,-1 0,-1 1,0-4,13 96,-8-70,1-1,0 0,0 1,2-2,-1 1,1-1,1 0,0-1,1 1,4 2,-10-9,1-1,-1 1,1-1,1 0,-1 0,0 0,1-1,-1 1,1-1,-1 0,1 0,0-1,0 0,0 0,0 0,0 0,0-1,1 0,-1 0,0 0,0 0,0-1,0 0,0 0,0 0,0-1,0 0,0 0,4-5,0 0,0-1,-1 0,0-1,-1 1,0-2,0 1,-1-1,0 1,-1-2,0 1,0-1,-1 1,-1-1,0 0,0-1,-1 1,-1 0,0-1,0 1,-1-1,-1-2,0 42,0-21,-1 1,1-1,1 1,-1 0,2 0,-1-1,1 1,0 0,0-1,1 1,0-1,0 1,1-1,0 0,1 0,-1 0,1 0,0-1,1 0,0 0,2 3,0-5,1 0,0 0,0 0,0-1,0-1,0 1,0-1,1-1,-1 0,1 0,-1 0,1-1,0 0,-1-1,1 0,-1 0,1-1,-1 0,0-1,0 1,0-2,0 1,0-1,-1 0,1-1,-1 1,0-2,-1 1,1-1,-1 0,0 0,-1 0,1-1,-1 0,0 0,-1-1,0 1,0-1,2-7,-3-80,-4 121,1-12,1-1,0 1,1 0,1-1,0 0,0 0,2 0,-1 0,2 0,0-1,0 0,1 0,1-1,0 1,-6-10,0 0,1 0,-1 0,1-1,-1 1,1-1,0 1,-1-1,1 0,0 0,0 0,0-1,0 1,0 0,0-1,0 0,0 0,0 0,0 0,0-1,0 1,0-1,0 1,0-1,0 0,0 0,0-1,0 1,-1 0,1-1,0 0,5-3,-1 0,1-1,-1 0,0-1,0 1,-1-1,0 0,0-1,3-6,-1-1,0-1,-1-1,0 1,-2-1,0-1,-1 1,0 0,-1-7,-3 24,1-1,-1 1,0-1,0 1,1-1,-1 1,0-1,0 1,0-1,0 1,1-1,-1 0,0 1,0-1,0 1,0-1,0 1,-1-1,1 1,0-1,0 1,0-1,0 1,-1-1,1 1,0-1,0 1,-1-1,1 1,0-1,-1 1,1-1,-1 1,1 0,0-1,-1 1,1 0,-1-1,1 1,-1 0,1 0,-1 0,1-1,-1 1,1 0,-1 0,-21 19,18-12,-1 1,1 0,1 0,-1 0,1 1,1-1,0 1,0-1,1 1,0 0,0 0,1 0,0 0,0-1,2 10,0-14,-1-1,1 1,0 0,0-1,0 0,1 1,-1-1,1 0,0 0,-1-1,1 1,1 0,-1-1,0 0,1 0,-1 0,1 0,-1 0,1-1,0 0,0 1,87 17,188-9,-185-13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F644C-1960-4D37-93F6-E461BDC070E2}" type="datetimeFigureOut">
              <a:rPr lang="ro-RO" smtClean="0"/>
              <a:t>08.10.2024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E7765-3615-4616-AA7E-8A391D8DB9E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4555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1ED4770-19B2-467E-A820-4D252C5FB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9EAB633-709C-4215-A83B-C70829A74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B80A60A-C062-4A61-89EF-C8229597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D5DAC12-4BB4-4FB3-ADBA-6607EC1C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C308DA7-86E3-4F2D-9B4F-316D4B49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628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E2CB809-B633-455A-95F7-E832C33C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C290D47F-C0E1-4C94-8473-5DC64230F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5517D53-86C8-48DF-AC25-A958CDEC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1120475-F473-42EE-8D79-2E4A3366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01D6381-EED8-487B-AD15-9C46332B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683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0FBDDED8-45D2-469D-AE8E-7BCAE64F1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8F55C66-06F2-46F9-9FF0-5AD08240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A9260EA-BCED-4401-8284-2DB0D9AC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5860957-C43E-493D-9739-5C5F3F0A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9412FF-50B1-43AD-80B5-F3316BCF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6819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4A3EC2-79AE-41E8-A92A-BEE7F74B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8520C22-FB2B-4035-A1DE-07728BB71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D13D92D-4D72-47D8-A0E2-2E9ED245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8EA7473-B08B-4D14-9003-06719883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619E0BC-7CCD-40FC-B257-81CF53AB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63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7D1A535-10A7-4DD9-BCE9-2641197B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F637BA4-7257-4270-8DF3-1C906899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AB487B0-1099-48CD-9680-5785576A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AF0A5DC-7B12-4247-9F76-821534F3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C0A7B7-CE57-44FD-BF2E-A71F1823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306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A587257-FE4B-4BA8-8DBA-E352AAA8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3CC3E4-EA2D-43AE-B7B1-D3297EB8A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02512AF-6977-4C7A-8732-5A3D4ECA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7169090-FB27-485B-8C27-95AC952E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DB17E1E-7CF9-4F87-852F-DB6FB23C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79A5AB8-2E23-4BB6-9BF8-06CA2A6D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353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225706-9157-4618-A97E-DEB030C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D618A8D-1947-403B-B7AD-F54B2CD50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1BF42C8-F81B-4BE1-9B8F-68B21591C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80A1361D-98BC-47A1-BA7C-BAE80FA01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72032982-A9C9-429E-948E-0F1DB04E4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FFC008B6-CE0F-4BE4-ABA6-0FC5EF0D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A380FC15-7219-40D1-9AD0-8E3D9ABF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0E67A9F-114C-4374-A10E-8E411024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46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4E8672-328F-46F5-8F33-CAA6923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0E7DFD8-6BF1-4F57-A0B0-E1176672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43F7D0E0-D38C-43A1-9F3D-92DE1129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F03262CE-D94A-4480-ABED-74902A16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424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21F2B153-6FF7-4407-9DA8-728332E6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DC2D4B50-25D4-44CC-9C17-720F3974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B1DF0DC-94B8-4D88-BD39-E42A00B3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6139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706A31A-5FB6-4F9C-A411-418F2475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013DA19-875D-490E-B87E-DBEB5D99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CE431BE-ED4A-4CD8-9344-B1C946F11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56F4DDD-6B9F-4633-B667-D2C69F0F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1459D24-23EC-41CD-9287-124D0C2F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0C83946-98A2-4E98-95DF-F7C6FC1F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5234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4683FC-1DCE-43B5-8D93-44B4DC62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D96C83C8-E8AE-4620-BF96-8922237E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 dirty="0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B7FFD63-0F30-49D7-B490-D0C73C37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D5E5649-6B0A-43C4-BB7E-0F59CF5D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2D2AC23-82AA-4055-A673-9B577E3C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D866400-6F8F-4111-AFCA-C8579603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859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4F5EB4E9-E70E-4B6C-AA38-D77617C8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593F9A6-FB02-4209-83AA-F3B74B61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88AD35E-BB51-437C-9835-CA75CDF82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8A049-8667-49AC-8762-F4AFF392D404}" type="datetimeFigureOut">
              <a:rPr lang="ro-RO" smtClean="0"/>
              <a:t>08.10.2024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A56834E-943C-4A6C-ABFA-1ADD132AC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AD2AFDC-A203-4AB7-8908-78AF98360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646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customXml" Target="../ink/ink23.xml"/><Relationship Id="rId3" Type="http://schemas.openxmlformats.org/officeDocument/2006/relationships/customXml" Target="../ink/ink18.xml"/><Relationship Id="rId7" Type="http://schemas.openxmlformats.org/officeDocument/2006/relationships/customXml" Target="../ink/ink20.xml"/><Relationship Id="rId12" Type="http://schemas.openxmlformats.org/officeDocument/2006/relationships/image" Target="../media/image5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customXml" Target="../ink/ink22.xml"/><Relationship Id="rId5" Type="http://schemas.openxmlformats.org/officeDocument/2006/relationships/customXml" Target="../ink/ink19.xml"/><Relationship Id="rId15" Type="http://schemas.openxmlformats.org/officeDocument/2006/relationships/image" Target="../media/image18.png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openxmlformats.org/officeDocument/2006/relationships/customXml" Target="../ink/ink21.xml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9" Type="http://schemas.openxmlformats.org/officeDocument/2006/relationships/customXml" Target="../ink/ink9.xml"/><Relationship Id="rId3" Type="http://schemas.openxmlformats.org/officeDocument/2006/relationships/customXml" Target="../ink/ink1.xml"/><Relationship Id="rId34" Type="http://schemas.openxmlformats.org/officeDocument/2006/relationships/image" Target="../media/image5.png"/><Relationship Id="rId7" Type="http://schemas.openxmlformats.org/officeDocument/2006/relationships/customXml" Target="../ink/ink3.xml"/><Relationship Id="rId33" Type="http://schemas.openxmlformats.org/officeDocument/2006/relationships/customXml" Target="../ink/ink6.xml"/><Relationship Id="rId38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32" Type="http://schemas.openxmlformats.org/officeDocument/2006/relationships/image" Target="../media/image16.png"/><Relationship Id="rId37" Type="http://schemas.openxmlformats.org/officeDocument/2006/relationships/customXml" Target="../ink/ink8.xml"/><Relationship Id="rId40" Type="http://schemas.openxmlformats.org/officeDocument/2006/relationships/image" Target="../media/image8.png"/><Relationship Id="rId5" Type="http://schemas.openxmlformats.org/officeDocument/2006/relationships/customXml" Target="../ink/ink2.xml"/><Relationship Id="rId36" Type="http://schemas.openxmlformats.org/officeDocument/2006/relationships/image" Target="../media/image6.png"/><Relationship Id="rId31" Type="http://schemas.openxmlformats.org/officeDocument/2006/relationships/customXml" Target="../ink/ink5.xml"/><Relationship Id="rId4" Type="http://schemas.openxmlformats.org/officeDocument/2006/relationships/image" Target="../media/image2.png"/><Relationship Id="rId9" Type="http://schemas.openxmlformats.org/officeDocument/2006/relationships/customXml" Target="../ink/ink4.xml"/><Relationship Id="rId30" Type="http://schemas.openxmlformats.org/officeDocument/2006/relationships/image" Target="../media/image15.png"/><Relationship Id="rId35" Type="http://schemas.openxmlformats.org/officeDocument/2006/relationships/customXml" Target="../ink/ink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2.png"/><Relationship Id="rId18" Type="http://schemas.openxmlformats.org/officeDocument/2006/relationships/customXml" Target="../ink/ink32.xml"/><Relationship Id="rId26" Type="http://schemas.openxmlformats.org/officeDocument/2006/relationships/customXml" Target="../ink/ink36.xml"/><Relationship Id="rId39" Type="http://schemas.openxmlformats.org/officeDocument/2006/relationships/image" Target="../media/image70.png"/><Relationship Id="rId21" Type="http://schemas.openxmlformats.org/officeDocument/2006/relationships/image" Target="../media/image1010.png"/><Relationship Id="rId34" Type="http://schemas.openxmlformats.org/officeDocument/2006/relationships/customXml" Target="../ink/ink40.xml"/><Relationship Id="rId7" Type="http://schemas.openxmlformats.org/officeDocument/2006/relationships/image" Target="../media/image3101.png"/><Relationship Id="rId2" Type="http://schemas.openxmlformats.org/officeDocument/2006/relationships/customXml" Target="../ink/ink24.xml"/><Relationship Id="rId16" Type="http://schemas.openxmlformats.org/officeDocument/2006/relationships/customXml" Target="../ink/ink31.xml"/><Relationship Id="rId20" Type="http://schemas.openxmlformats.org/officeDocument/2006/relationships/customXml" Target="../ink/ink33.xml"/><Relationship Id="rId29" Type="http://schemas.openxmlformats.org/officeDocument/2006/relationships/image" Target="../media/image1410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11" Type="http://schemas.openxmlformats.org/officeDocument/2006/relationships/image" Target="../media/image5100.png"/><Relationship Id="rId24" Type="http://schemas.openxmlformats.org/officeDocument/2006/relationships/customXml" Target="../ink/ink35.xml"/><Relationship Id="rId32" Type="http://schemas.openxmlformats.org/officeDocument/2006/relationships/customXml" Target="../ink/ink39.xml"/><Relationship Id="rId37" Type="http://schemas.openxmlformats.org/officeDocument/2006/relationships/image" Target="../media/image69.png"/><Relationship Id="rId40" Type="http://schemas.openxmlformats.org/officeDocument/2006/relationships/customXml" Target="../ink/ink43.xml"/><Relationship Id="rId5" Type="http://schemas.openxmlformats.org/officeDocument/2006/relationships/image" Target="../media/image2100.png"/><Relationship Id="rId15" Type="http://schemas.openxmlformats.org/officeDocument/2006/relationships/image" Target="../media/image710.png"/><Relationship Id="rId23" Type="http://schemas.openxmlformats.org/officeDocument/2006/relationships/image" Target="../media/image1110.png"/><Relationship Id="rId28" Type="http://schemas.openxmlformats.org/officeDocument/2006/relationships/customXml" Target="../ink/ink37.xml"/><Relationship Id="rId36" Type="http://schemas.openxmlformats.org/officeDocument/2006/relationships/customXml" Target="../ink/ink41.xml"/><Relationship Id="rId10" Type="http://schemas.openxmlformats.org/officeDocument/2006/relationships/customXml" Target="../ink/ink28.xml"/><Relationship Id="rId19" Type="http://schemas.openxmlformats.org/officeDocument/2006/relationships/image" Target="../media/image910.png"/><Relationship Id="rId31" Type="http://schemas.openxmlformats.org/officeDocument/2006/relationships/image" Target="../media/image66.png"/><Relationship Id="rId4" Type="http://schemas.openxmlformats.org/officeDocument/2006/relationships/customXml" Target="../ink/ink25.xml"/><Relationship Id="rId9" Type="http://schemas.openxmlformats.org/officeDocument/2006/relationships/image" Target="../media/image4100.png"/><Relationship Id="rId14" Type="http://schemas.openxmlformats.org/officeDocument/2006/relationships/customXml" Target="../ink/ink30.xml"/><Relationship Id="rId22" Type="http://schemas.openxmlformats.org/officeDocument/2006/relationships/customXml" Target="../ink/ink34.xml"/><Relationship Id="rId27" Type="http://schemas.openxmlformats.org/officeDocument/2006/relationships/image" Target="../media/image1310.png"/><Relationship Id="rId30" Type="http://schemas.openxmlformats.org/officeDocument/2006/relationships/customXml" Target="../ink/ink38.xml"/><Relationship Id="rId35" Type="http://schemas.openxmlformats.org/officeDocument/2006/relationships/image" Target="../media/image68.png"/><Relationship Id="rId8" Type="http://schemas.openxmlformats.org/officeDocument/2006/relationships/customXml" Target="../ink/ink27.xml"/><Relationship Id="rId3" Type="http://schemas.openxmlformats.org/officeDocument/2006/relationships/image" Target="../media/image1100.png"/><Relationship Id="rId12" Type="http://schemas.openxmlformats.org/officeDocument/2006/relationships/customXml" Target="../ink/ink29.xml"/><Relationship Id="rId17" Type="http://schemas.openxmlformats.org/officeDocument/2006/relationships/image" Target="../media/image810.png"/><Relationship Id="rId25" Type="http://schemas.openxmlformats.org/officeDocument/2006/relationships/image" Target="../media/image1210.png"/><Relationship Id="rId33" Type="http://schemas.openxmlformats.org/officeDocument/2006/relationships/image" Target="../media/image67.png"/><Relationship Id="rId38" Type="http://schemas.openxmlformats.org/officeDocument/2006/relationships/customXml" Target="../ink/ink4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../media/image2910.png"/><Relationship Id="rId26" Type="http://schemas.openxmlformats.org/officeDocument/2006/relationships/image" Target="../media/image3311.png"/><Relationship Id="rId39" Type="http://schemas.openxmlformats.org/officeDocument/2006/relationships/customXml" Target="../ink/ink55.xml"/><Relationship Id="rId21" Type="http://schemas.openxmlformats.org/officeDocument/2006/relationships/customXml" Target="../ink/ink46.xml"/><Relationship Id="rId34" Type="http://schemas.openxmlformats.org/officeDocument/2006/relationships/image" Target="../media/image3710.png"/><Relationship Id="rId42" Type="http://schemas.openxmlformats.org/officeDocument/2006/relationships/image" Target="../media/image4110.png"/><Relationship Id="rId47" Type="http://schemas.openxmlformats.org/officeDocument/2006/relationships/customXml" Target="../ink/ink59.xml"/><Relationship Id="rId50" Type="http://schemas.openxmlformats.org/officeDocument/2006/relationships/image" Target="../media/image4510.png"/><Relationship Id="rId55" Type="http://schemas.openxmlformats.org/officeDocument/2006/relationships/customXml" Target="../ink/ink63.xml"/><Relationship Id="rId63" Type="http://schemas.openxmlformats.org/officeDocument/2006/relationships/customXml" Target="../ink/ink67.xml"/><Relationship Id="rId68" Type="http://schemas.openxmlformats.org/officeDocument/2006/relationships/image" Target="../media/image5410.png"/><Relationship Id="rId76" Type="http://schemas.openxmlformats.org/officeDocument/2006/relationships/image" Target="../media/image5810.png"/><Relationship Id="rId71" Type="http://schemas.openxmlformats.org/officeDocument/2006/relationships/customXml" Target="../ink/ink71.xml"/><Relationship Id="rId2" Type="http://schemas.openxmlformats.org/officeDocument/2006/relationships/image" Target="../media/image72.png"/><Relationship Id="rId29" Type="http://schemas.openxmlformats.org/officeDocument/2006/relationships/customXml" Target="../ink/ink50.xml"/><Relationship Id="rId24" Type="http://schemas.openxmlformats.org/officeDocument/2006/relationships/image" Target="../media/image3211.png"/><Relationship Id="rId32" Type="http://schemas.openxmlformats.org/officeDocument/2006/relationships/image" Target="../media/image3610.png"/><Relationship Id="rId37" Type="http://schemas.openxmlformats.org/officeDocument/2006/relationships/customXml" Target="../ink/ink54.xml"/><Relationship Id="rId40" Type="http://schemas.openxmlformats.org/officeDocument/2006/relationships/image" Target="../media/image4011.png"/><Relationship Id="rId45" Type="http://schemas.openxmlformats.org/officeDocument/2006/relationships/customXml" Target="../ink/ink58.xml"/><Relationship Id="rId53" Type="http://schemas.openxmlformats.org/officeDocument/2006/relationships/customXml" Target="../ink/ink62.xml"/><Relationship Id="rId58" Type="http://schemas.openxmlformats.org/officeDocument/2006/relationships/image" Target="../media/image4910.png"/><Relationship Id="rId66" Type="http://schemas.openxmlformats.org/officeDocument/2006/relationships/image" Target="../media/image5310.png"/><Relationship Id="rId74" Type="http://schemas.openxmlformats.org/officeDocument/2006/relationships/image" Target="../media/image5710.png"/><Relationship Id="rId61" Type="http://schemas.openxmlformats.org/officeDocument/2006/relationships/customXml" Target="../ink/ink66.xml"/><Relationship Id="rId19" Type="http://schemas.openxmlformats.org/officeDocument/2006/relationships/customXml" Target="../ink/ink45.xml"/><Relationship Id="rId22" Type="http://schemas.openxmlformats.org/officeDocument/2006/relationships/image" Target="../media/image3111.png"/><Relationship Id="rId27" Type="http://schemas.openxmlformats.org/officeDocument/2006/relationships/customXml" Target="../ink/ink49.xml"/><Relationship Id="rId30" Type="http://schemas.openxmlformats.org/officeDocument/2006/relationships/image" Target="../media/image3511.png"/><Relationship Id="rId35" Type="http://schemas.openxmlformats.org/officeDocument/2006/relationships/customXml" Target="../ink/ink53.xml"/><Relationship Id="rId43" Type="http://schemas.openxmlformats.org/officeDocument/2006/relationships/customXml" Target="../ink/ink57.xml"/><Relationship Id="rId48" Type="http://schemas.openxmlformats.org/officeDocument/2006/relationships/image" Target="../media/image4410.png"/><Relationship Id="rId56" Type="http://schemas.openxmlformats.org/officeDocument/2006/relationships/image" Target="../media/image4810.png"/><Relationship Id="rId64" Type="http://schemas.openxmlformats.org/officeDocument/2006/relationships/image" Target="../media/image5210.png"/><Relationship Id="rId69" Type="http://schemas.openxmlformats.org/officeDocument/2006/relationships/customXml" Target="../ink/ink70.xml"/><Relationship Id="rId77" Type="http://schemas.openxmlformats.org/officeDocument/2006/relationships/customXml" Target="../ink/ink74.xml"/><Relationship Id="rId51" Type="http://schemas.openxmlformats.org/officeDocument/2006/relationships/customXml" Target="../ink/ink61.xml"/><Relationship Id="rId72" Type="http://schemas.openxmlformats.org/officeDocument/2006/relationships/image" Target="../media/image5610.png"/><Relationship Id="rId3" Type="http://schemas.openxmlformats.org/officeDocument/2006/relationships/customXml" Target="../ink/ink44.xml"/><Relationship Id="rId25" Type="http://schemas.openxmlformats.org/officeDocument/2006/relationships/customXml" Target="../ink/ink48.xml"/><Relationship Id="rId33" Type="http://schemas.openxmlformats.org/officeDocument/2006/relationships/customXml" Target="../ink/ink52.xml"/><Relationship Id="rId38" Type="http://schemas.openxmlformats.org/officeDocument/2006/relationships/image" Target="../media/image3911.png"/><Relationship Id="rId46" Type="http://schemas.openxmlformats.org/officeDocument/2006/relationships/image" Target="../media/image4310.png"/><Relationship Id="rId59" Type="http://schemas.openxmlformats.org/officeDocument/2006/relationships/customXml" Target="../ink/ink65.xml"/><Relationship Id="rId67" Type="http://schemas.openxmlformats.org/officeDocument/2006/relationships/customXml" Target="../ink/ink69.xml"/><Relationship Id="rId20" Type="http://schemas.openxmlformats.org/officeDocument/2006/relationships/image" Target="../media/image3011.png"/><Relationship Id="rId41" Type="http://schemas.openxmlformats.org/officeDocument/2006/relationships/customXml" Target="../ink/ink56.xml"/><Relationship Id="rId54" Type="http://schemas.openxmlformats.org/officeDocument/2006/relationships/image" Target="../media/image4710.png"/><Relationship Id="rId62" Type="http://schemas.openxmlformats.org/officeDocument/2006/relationships/image" Target="../media/image5110.png"/><Relationship Id="rId70" Type="http://schemas.openxmlformats.org/officeDocument/2006/relationships/image" Target="../media/image5510.png"/><Relationship Id="rId75" Type="http://schemas.openxmlformats.org/officeDocument/2006/relationships/customXml" Target="../ink/ink73.xml"/><Relationship Id="rId1" Type="http://schemas.openxmlformats.org/officeDocument/2006/relationships/slideLayout" Target="../slideLayouts/slideLayout7.xml"/><Relationship Id="rId23" Type="http://schemas.openxmlformats.org/officeDocument/2006/relationships/customXml" Target="../ink/ink47.xml"/><Relationship Id="rId28" Type="http://schemas.openxmlformats.org/officeDocument/2006/relationships/image" Target="../media/image3411.png"/><Relationship Id="rId36" Type="http://schemas.openxmlformats.org/officeDocument/2006/relationships/image" Target="../media/image3810.png"/><Relationship Id="rId49" Type="http://schemas.openxmlformats.org/officeDocument/2006/relationships/customXml" Target="../ink/ink60.xml"/><Relationship Id="rId57" Type="http://schemas.openxmlformats.org/officeDocument/2006/relationships/customXml" Target="../ink/ink64.xml"/><Relationship Id="rId31" Type="http://schemas.openxmlformats.org/officeDocument/2006/relationships/customXml" Target="../ink/ink51.xml"/><Relationship Id="rId44" Type="http://schemas.openxmlformats.org/officeDocument/2006/relationships/image" Target="../media/image4210.png"/><Relationship Id="rId52" Type="http://schemas.openxmlformats.org/officeDocument/2006/relationships/image" Target="../media/image4610.png"/><Relationship Id="rId60" Type="http://schemas.openxmlformats.org/officeDocument/2006/relationships/image" Target="../media/image5010.png"/><Relationship Id="rId65" Type="http://schemas.openxmlformats.org/officeDocument/2006/relationships/customXml" Target="../ink/ink68.xml"/><Relationship Id="rId73" Type="http://schemas.openxmlformats.org/officeDocument/2006/relationships/customXml" Target="../ink/ink72.xml"/><Relationship Id="rId78" Type="http://schemas.openxmlformats.org/officeDocument/2006/relationships/image" Target="../media/image5910.png"/></Relationships>
</file>

<file path=ppt/slides/_rels/slide4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11.png"/><Relationship Id="rId21" Type="http://schemas.openxmlformats.org/officeDocument/2006/relationships/customXml" Target="../ink/ink84.xml"/><Relationship Id="rId34" Type="http://schemas.openxmlformats.org/officeDocument/2006/relationships/image" Target="../media/image75.png"/><Relationship Id="rId42" Type="http://schemas.openxmlformats.org/officeDocument/2006/relationships/image" Target="../media/image79.png"/><Relationship Id="rId47" Type="http://schemas.openxmlformats.org/officeDocument/2006/relationships/customXml" Target="../ink/ink97.xml"/><Relationship Id="rId50" Type="http://schemas.openxmlformats.org/officeDocument/2006/relationships/image" Target="../media/image83.png"/><Relationship Id="rId55" Type="http://schemas.openxmlformats.org/officeDocument/2006/relationships/customXml" Target="../ink/ink101.xml"/><Relationship Id="rId63" Type="http://schemas.openxmlformats.org/officeDocument/2006/relationships/customXml" Target="../ink/ink105.xml"/><Relationship Id="rId7" Type="http://schemas.openxmlformats.org/officeDocument/2006/relationships/customXml" Target="../ink/ink77.xml"/><Relationship Id="rId2" Type="http://schemas.openxmlformats.org/officeDocument/2006/relationships/image" Target="../media/image72.png"/><Relationship Id="rId16" Type="http://schemas.openxmlformats.org/officeDocument/2006/relationships/image" Target="../media/image663.png"/><Relationship Id="rId29" Type="http://schemas.openxmlformats.org/officeDocument/2006/relationships/customXml" Target="../ink/ink88.xml"/><Relationship Id="rId11" Type="http://schemas.openxmlformats.org/officeDocument/2006/relationships/customXml" Target="../ink/ink79.xml"/><Relationship Id="rId24" Type="http://schemas.openxmlformats.org/officeDocument/2006/relationships/image" Target="../media/image700.png"/><Relationship Id="rId32" Type="http://schemas.openxmlformats.org/officeDocument/2006/relationships/image" Target="../media/image74.png"/><Relationship Id="rId37" Type="http://schemas.openxmlformats.org/officeDocument/2006/relationships/customXml" Target="../ink/ink92.xml"/><Relationship Id="rId40" Type="http://schemas.openxmlformats.org/officeDocument/2006/relationships/image" Target="../media/image78.png"/><Relationship Id="rId45" Type="http://schemas.openxmlformats.org/officeDocument/2006/relationships/customXml" Target="../ink/ink96.xml"/><Relationship Id="rId53" Type="http://schemas.openxmlformats.org/officeDocument/2006/relationships/customXml" Target="../ink/ink100.xml"/><Relationship Id="rId58" Type="http://schemas.openxmlformats.org/officeDocument/2006/relationships/image" Target="../media/image87.png"/><Relationship Id="rId66" Type="http://schemas.openxmlformats.org/officeDocument/2006/relationships/image" Target="../media/image91.png"/><Relationship Id="rId5" Type="http://schemas.openxmlformats.org/officeDocument/2006/relationships/customXml" Target="../ink/ink76.xml"/><Relationship Id="rId61" Type="http://schemas.openxmlformats.org/officeDocument/2006/relationships/customXml" Target="../ink/ink104.xml"/><Relationship Id="rId19" Type="http://schemas.openxmlformats.org/officeDocument/2006/relationships/customXml" Target="../ink/ink83.xml"/><Relationship Id="rId14" Type="http://schemas.openxmlformats.org/officeDocument/2006/relationships/image" Target="../media/image6510.png"/><Relationship Id="rId22" Type="http://schemas.openxmlformats.org/officeDocument/2006/relationships/image" Target="../media/image690.png"/><Relationship Id="rId27" Type="http://schemas.openxmlformats.org/officeDocument/2006/relationships/customXml" Target="../ink/ink87.xml"/><Relationship Id="rId30" Type="http://schemas.openxmlformats.org/officeDocument/2006/relationships/image" Target="../media/image73.png"/><Relationship Id="rId35" Type="http://schemas.openxmlformats.org/officeDocument/2006/relationships/customXml" Target="../ink/ink91.xml"/><Relationship Id="rId43" Type="http://schemas.openxmlformats.org/officeDocument/2006/relationships/customXml" Target="../ink/ink95.xml"/><Relationship Id="rId48" Type="http://schemas.openxmlformats.org/officeDocument/2006/relationships/image" Target="../media/image82.png"/><Relationship Id="rId56" Type="http://schemas.openxmlformats.org/officeDocument/2006/relationships/image" Target="../media/image86.png"/><Relationship Id="rId64" Type="http://schemas.openxmlformats.org/officeDocument/2006/relationships/image" Target="../media/image90.png"/><Relationship Id="rId8" Type="http://schemas.openxmlformats.org/officeDocument/2006/relationships/image" Target="../media/image6210.png"/><Relationship Id="rId51" Type="http://schemas.openxmlformats.org/officeDocument/2006/relationships/customXml" Target="../ink/ink99.xml"/><Relationship Id="rId3" Type="http://schemas.openxmlformats.org/officeDocument/2006/relationships/customXml" Target="../ink/ink75.xml"/><Relationship Id="rId12" Type="http://schemas.openxmlformats.org/officeDocument/2006/relationships/image" Target="../media/image6410.png"/><Relationship Id="rId17" Type="http://schemas.openxmlformats.org/officeDocument/2006/relationships/customXml" Target="../ink/ink82.xml"/><Relationship Id="rId25" Type="http://schemas.openxmlformats.org/officeDocument/2006/relationships/customXml" Target="../ink/ink86.xml"/><Relationship Id="rId33" Type="http://schemas.openxmlformats.org/officeDocument/2006/relationships/customXml" Target="../ink/ink90.xml"/><Relationship Id="rId38" Type="http://schemas.openxmlformats.org/officeDocument/2006/relationships/image" Target="../media/image77.png"/><Relationship Id="rId46" Type="http://schemas.openxmlformats.org/officeDocument/2006/relationships/image" Target="../media/image81.png"/><Relationship Id="rId59" Type="http://schemas.openxmlformats.org/officeDocument/2006/relationships/customXml" Target="../ink/ink103.xml"/><Relationship Id="rId20" Type="http://schemas.openxmlformats.org/officeDocument/2006/relationships/image" Target="../media/image680.png"/><Relationship Id="rId41" Type="http://schemas.openxmlformats.org/officeDocument/2006/relationships/customXml" Target="../ink/ink94.xml"/><Relationship Id="rId54" Type="http://schemas.openxmlformats.org/officeDocument/2006/relationships/image" Target="../media/image85.png"/><Relationship Id="rId6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0.png"/><Relationship Id="rId15" Type="http://schemas.openxmlformats.org/officeDocument/2006/relationships/customXml" Target="../ink/ink81.xml"/><Relationship Id="rId23" Type="http://schemas.openxmlformats.org/officeDocument/2006/relationships/customXml" Target="../ink/ink85.xml"/><Relationship Id="rId28" Type="http://schemas.openxmlformats.org/officeDocument/2006/relationships/image" Target="../media/image720.png"/><Relationship Id="rId36" Type="http://schemas.openxmlformats.org/officeDocument/2006/relationships/image" Target="../media/image76.png"/><Relationship Id="rId49" Type="http://schemas.openxmlformats.org/officeDocument/2006/relationships/customXml" Target="../ink/ink98.xml"/><Relationship Id="rId57" Type="http://schemas.openxmlformats.org/officeDocument/2006/relationships/customXml" Target="../ink/ink102.xml"/><Relationship Id="rId10" Type="http://schemas.openxmlformats.org/officeDocument/2006/relationships/image" Target="../media/image6310.png"/><Relationship Id="rId31" Type="http://schemas.openxmlformats.org/officeDocument/2006/relationships/customXml" Target="../ink/ink89.xml"/><Relationship Id="rId44" Type="http://schemas.openxmlformats.org/officeDocument/2006/relationships/image" Target="../media/image80.png"/><Relationship Id="rId52" Type="http://schemas.openxmlformats.org/officeDocument/2006/relationships/image" Target="../media/image84.png"/><Relationship Id="rId60" Type="http://schemas.openxmlformats.org/officeDocument/2006/relationships/image" Target="../media/image88.png"/><Relationship Id="rId65" Type="http://schemas.openxmlformats.org/officeDocument/2006/relationships/customXml" Target="../ink/ink106.xml"/><Relationship Id="rId4" Type="http://schemas.openxmlformats.org/officeDocument/2006/relationships/image" Target="../media/image6010.png"/><Relationship Id="rId9" Type="http://schemas.openxmlformats.org/officeDocument/2006/relationships/customXml" Target="../ink/ink78.xml"/><Relationship Id="rId13" Type="http://schemas.openxmlformats.org/officeDocument/2006/relationships/customXml" Target="../ink/ink80.xml"/><Relationship Id="rId18" Type="http://schemas.openxmlformats.org/officeDocument/2006/relationships/image" Target="../media/image670.png"/><Relationship Id="rId39" Type="http://schemas.openxmlformats.org/officeDocument/2006/relationships/customXml" Target="../ink/ink93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3.png"/><Relationship Id="rId117" Type="http://schemas.openxmlformats.org/officeDocument/2006/relationships/customXml" Target="../ink/ink157.xml"/><Relationship Id="rId21" Type="http://schemas.openxmlformats.org/officeDocument/2006/relationships/customXml" Target="../ink/ink109.xml"/><Relationship Id="rId42" Type="http://schemas.openxmlformats.org/officeDocument/2006/relationships/image" Target="../media/image111.png"/><Relationship Id="rId47" Type="http://schemas.openxmlformats.org/officeDocument/2006/relationships/customXml" Target="../ink/ink122.xml"/><Relationship Id="rId63" Type="http://schemas.openxmlformats.org/officeDocument/2006/relationships/customXml" Target="../ink/ink130.xml"/><Relationship Id="rId68" Type="http://schemas.openxmlformats.org/officeDocument/2006/relationships/image" Target="../media/image124.png"/><Relationship Id="rId84" Type="http://schemas.openxmlformats.org/officeDocument/2006/relationships/image" Target="../media/image132.png"/><Relationship Id="rId89" Type="http://schemas.openxmlformats.org/officeDocument/2006/relationships/customXml" Target="../ink/ink143.xml"/><Relationship Id="rId112" Type="http://schemas.openxmlformats.org/officeDocument/2006/relationships/image" Target="../media/image146.png"/><Relationship Id="rId133" Type="http://schemas.openxmlformats.org/officeDocument/2006/relationships/customXml" Target="../ink/ink165.xml"/><Relationship Id="rId107" Type="http://schemas.openxmlformats.org/officeDocument/2006/relationships/customXml" Target="../ink/ink152.xml"/><Relationship Id="rId32" Type="http://schemas.openxmlformats.org/officeDocument/2006/relationships/image" Target="../media/image106.png"/><Relationship Id="rId37" Type="http://schemas.openxmlformats.org/officeDocument/2006/relationships/customXml" Target="../ink/ink117.xml"/><Relationship Id="rId53" Type="http://schemas.openxmlformats.org/officeDocument/2006/relationships/customXml" Target="../ink/ink125.xml"/><Relationship Id="rId58" Type="http://schemas.openxmlformats.org/officeDocument/2006/relationships/image" Target="../media/image119.png"/><Relationship Id="rId74" Type="http://schemas.openxmlformats.org/officeDocument/2006/relationships/image" Target="../media/image127.png"/><Relationship Id="rId79" Type="http://schemas.openxmlformats.org/officeDocument/2006/relationships/customXml" Target="../ink/ink138.xml"/><Relationship Id="rId102" Type="http://schemas.openxmlformats.org/officeDocument/2006/relationships/image" Target="../media/image141.png"/><Relationship Id="rId123" Type="http://schemas.openxmlformats.org/officeDocument/2006/relationships/customXml" Target="../ink/ink160.xml"/><Relationship Id="rId128" Type="http://schemas.openxmlformats.org/officeDocument/2006/relationships/image" Target="../media/image154.png"/><Relationship Id="rId90" Type="http://schemas.openxmlformats.org/officeDocument/2006/relationships/image" Target="../media/image135.png"/><Relationship Id="rId95" Type="http://schemas.openxmlformats.org/officeDocument/2006/relationships/customXml" Target="../ink/ink146.xml"/><Relationship Id="rId22" Type="http://schemas.openxmlformats.org/officeDocument/2006/relationships/image" Target="../media/image101.png"/><Relationship Id="rId27" Type="http://schemas.openxmlformats.org/officeDocument/2006/relationships/customXml" Target="../ink/ink112.xml"/><Relationship Id="rId43" Type="http://schemas.openxmlformats.org/officeDocument/2006/relationships/customXml" Target="../ink/ink120.xml"/><Relationship Id="rId48" Type="http://schemas.openxmlformats.org/officeDocument/2006/relationships/image" Target="../media/image114.png"/><Relationship Id="rId64" Type="http://schemas.openxmlformats.org/officeDocument/2006/relationships/image" Target="../media/image122.png"/><Relationship Id="rId69" Type="http://schemas.openxmlformats.org/officeDocument/2006/relationships/customXml" Target="../ink/ink133.xml"/><Relationship Id="rId113" Type="http://schemas.openxmlformats.org/officeDocument/2006/relationships/customXml" Target="../ink/ink155.xml"/><Relationship Id="rId118" Type="http://schemas.openxmlformats.org/officeDocument/2006/relationships/image" Target="../media/image149.png"/><Relationship Id="rId134" Type="http://schemas.openxmlformats.org/officeDocument/2006/relationships/image" Target="../media/image157.png"/><Relationship Id="rId80" Type="http://schemas.openxmlformats.org/officeDocument/2006/relationships/image" Target="../media/image130.png"/><Relationship Id="rId85" Type="http://schemas.openxmlformats.org/officeDocument/2006/relationships/customXml" Target="../ink/ink141.xml"/><Relationship Id="rId33" Type="http://schemas.openxmlformats.org/officeDocument/2006/relationships/customXml" Target="../ink/ink115.xml"/><Relationship Id="rId38" Type="http://schemas.openxmlformats.org/officeDocument/2006/relationships/image" Target="../media/image109.png"/><Relationship Id="rId59" Type="http://schemas.openxmlformats.org/officeDocument/2006/relationships/customXml" Target="../ink/ink128.xml"/><Relationship Id="rId103" Type="http://schemas.openxmlformats.org/officeDocument/2006/relationships/customXml" Target="../ink/ink150.xml"/><Relationship Id="rId108" Type="http://schemas.openxmlformats.org/officeDocument/2006/relationships/image" Target="../media/image144.png"/><Relationship Id="rId124" Type="http://schemas.openxmlformats.org/officeDocument/2006/relationships/image" Target="../media/image152.png"/><Relationship Id="rId129" Type="http://schemas.openxmlformats.org/officeDocument/2006/relationships/customXml" Target="../ink/ink163.xml"/><Relationship Id="rId54" Type="http://schemas.openxmlformats.org/officeDocument/2006/relationships/image" Target="../media/image117.png"/><Relationship Id="rId70" Type="http://schemas.openxmlformats.org/officeDocument/2006/relationships/image" Target="../media/image125.png"/><Relationship Id="rId75" Type="http://schemas.openxmlformats.org/officeDocument/2006/relationships/customXml" Target="../ink/ink136.xml"/><Relationship Id="rId91" Type="http://schemas.openxmlformats.org/officeDocument/2006/relationships/customXml" Target="../ink/ink144.xml"/><Relationship Id="rId96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23" Type="http://schemas.openxmlformats.org/officeDocument/2006/relationships/customXml" Target="../ink/ink110.xml"/><Relationship Id="rId28" Type="http://schemas.openxmlformats.org/officeDocument/2006/relationships/image" Target="../media/image104.png"/><Relationship Id="rId49" Type="http://schemas.openxmlformats.org/officeDocument/2006/relationships/customXml" Target="../ink/ink123.xml"/><Relationship Id="rId114" Type="http://schemas.openxmlformats.org/officeDocument/2006/relationships/image" Target="../media/image147.png"/><Relationship Id="rId119" Type="http://schemas.openxmlformats.org/officeDocument/2006/relationships/customXml" Target="../ink/ink158.xml"/><Relationship Id="rId31" Type="http://schemas.openxmlformats.org/officeDocument/2006/relationships/customXml" Target="../ink/ink114.xml"/><Relationship Id="rId44" Type="http://schemas.openxmlformats.org/officeDocument/2006/relationships/image" Target="../media/image112.png"/><Relationship Id="rId52" Type="http://schemas.openxmlformats.org/officeDocument/2006/relationships/image" Target="../media/image116.png"/><Relationship Id="rId60" Type="http://schemas.openxmlformats.org/officeDocument/2006/relationships/image" Target="../media/image120.png"/><Relationship Id="rId65" Type="http://schemas.openxmlformats.org/officeDocument/2006/relationships/customXml" Target="../ink/ink131.xml"/><Relationship Id="rId73" Type="http://schemas.openxmlformats.org/officeDocument/2006/relationships/customXml" Target="../ink/ink135.xml"/><Relationship Id="rId78" Type="http://schemas.openxmlformats.org/officeDocument/2006/relationships/image" Target="../media/image129.png"/><Relationship Id="rId81" Type="http://schemas.openxmlformats.org/officeDocument/2006/relationships/customXml" Target="../ink/ink139.xml"/><Relationship Id="rId86" Type="http://schemas.openxmlformats.org/officeDocument/2006/relationships/image" Target="../media/image133.png"/><Relationship Id="rId94" Type="http://schemas.openxmlformats.org/officeDocument/2006/relationships/image" Target="../media/image137.png"/><Relationship Id="rId99" Type="http://schemas.openxmlformats.org/officeDocument/2006/relationships/customXml" Target="../ink/ink148.xml"/><Relationship Id="rId101" Type="http://schemas.openxmlformats.org/officeDocument/2006/relationships/customXml" Target="../ink/ink149.xml"/><Relationship Id="rId122" Type="http://schemas.openxmlformats.org/officeDocument/2006/relationships/image" Target="../media/image151.png"/><Relationship Id="rId130" Type="http://schemas.openxmlformats.org/officeDocument/2006/relationships/image" Target="../media/image155.png"/><Relationship Id="rId18" Type="http://schemas.openxmlformats.org/officeDocument/2006/relationships/image" Target="../media/image99.png"/><Relationship Id="rId39" Type="http://schemas.openxmlformats.org/officeDocument/2006/relationships/customXml" Target="../ink/ink118.xml"/><Relationship Id="rId109" Type="http://schemas.openxmlformats.org/officeDocument/2006/relationships/customXml" Target="../ink/ink153.xml"/><Relationship Id="rId34" Type="http://schemas.openxmlformats.org/officeDocument/2006/relationships/image" Target="../media/image107.png"/><Relationship Id="rId50" Type="http://schemas.openxmlformats.org/officeDocument/2006/relationships/image" Target="../media/image115.png"/><Relationship Id="rId55" Type="http://schemas.openxmlformats.org/officeDocument/2006/relationships/customXml" Target="../ink/ink126.xml"/><Relationship Id="rId76" Type="http://schemas.openxmlformats.org/officeDocument/2006/relationships/image" Target="../media/image128.png"/><Relationship Id="rId97" Type="http://schemas.openxmlformats.org/officeDocument/2006/relationships/customXml" Target="../ink/ink147.xml"/><Relationship Id="rId104" Type="http://schemas.openxmlformats.org/officeDocument/2006/relationships/image" Target="../media/image142.png"/><Relationship Id="rId120" Type="http://schemas.openxmlformats.org/officeDocument/2006/relationships/image" Target="../media/image150.png"/><Relationship Id="rId125" Type="http://schemas.openxmlformats.org/officeDocument/2006/relationships/customXml" Target="../ink/ink161.xml"/><Relationship Id="rId71" Type="http://schemas.openxmlformats.org/officeDocument/2006/relationships/customXml" Target="../ink/ink134.xml"/><Relationship Id="rId92" Type="http://schemas.openxmlformats.org/officeDocument/2006/relationships/image" Target="../media/image136.png"/><Relationship Id="rId2" Type="http://schemas.openxmlformats.org/officeDocument/2006/relationships/image" Target="../media/image72.png"/><Relationship Id="rId29" Type="http://schemas.openxmlformats.org/officeDocument/2006/relationships/customXml" Target="../ink/ink113.xml"/><Relationship Id="rId24" Type="http://schemas.openxmlformats.org/officeDocument/2006/relationships/image" Target="../media/image102.png"/><Relationship Id="rId40" Type="http://schemas.openxmlformats.org/officeDocument/2006/relationships/image" Target="../media/image110.png"/><Relationship Id="rId45" Type="http://schemas.openxmlformats.org/officeDocument/2006/relationships/customXml" Target="../ink/ink121.xml"/><Relationship Id="rId66" Type="http://schemas.openxmlformats.org/officeDocument/2006/relationships/image" Target="../media/image123.png"/><Relationship Id="rId87" Type="http://schemas.openxmlformats.org/officeDocument/2006/relationships/customXml" Target="../ink/ink142.xml"/><Relationship Id="rId110" Type="http://schemas.openxmlformats.org/officeDocument/2006/relationships/image" Target="../media/image145.png"/><Relationship Id="rId115" Type="http://schemas.openxmlformats.org/officeDocument/2006/relationships/customXml" Target="../ink/ink156.xml"/><Relationship Id="rId131" Type="http://schemas.openxmlformats.org/officeDocument/2006/relationships/customXml" Target="../ink/ink164.xml"/><Relationship Id="rId61" Type="http://schemas.openxmlformats.org/officeDocument/2006/relationships/customXml" Target="../ink/ink129.xml"/><Relationship Id="rId82" Type="http://schemas.openxmlformats.org/officeDocument/2006/relationships/image" Target="../media/image131.png"/><Relationship Id="rId19" Type="http://schemas.openxmlformats.org/officeDocument/2006/relationships/customXml" Target="../ink/ink108.xml"/><Relationship Id="rId30" Type="http://schemas.openxmlformats.org/officeDocument/2006/relationships/image" Target="../media/image105.png"/><Relationship Id="rId35" Type="http://schemas.openxmlformats.org/officeDocument/2006/relationships/customXml" Target="../ink/ink116.xml"/><Relationship Id="rId56" Type="http://schemas.openxmlformats.org/officeDocument/2006/relationships/image" Target="../media/image118.png"/><Relationship Id="rId77" Type="http://schemas.openxmlformats.org/officeDocument/2006/relationships/customXml" Target="../ink/ink137.xml"/><Relationship Id="rId100" Type="http://schemas.openxmlformats.org/officeDocument/2006/relationships/image" Target="../media/image140.png"/><Relationship Id="rId105" Type="http://schemas.openxmlformats.org/officeDocument/2006/relationships/customXml" Target="../ink/ink151.xml"/><Relationship Id="rId126" Type="http://schemas.openxmlformats.org/officeDocument/2006/relationships/image" Target="../media/image153.png"/><Relationship Id="rId51" Type="http://schemas.openxmlformats.org/officeDocument/2006/relationships/customXml" Target="../ink/ink124.xml"/><Relationship Id="rId72" Type="http://schemas.openxmlformats.org/officeDocument/2006/relationships/image" Target="../media/image126.png"/><Relationship Id="rId93" Type="http://schemas.openxmlformats.org/officeDocument/2006/relationships/customXml" Target="../ink/ink145.xml"/><Relationship Id="rId98" Type="http://schemas.openxmlformats.org/officeDocument/2006/relationships/image" Target="../media/image139.png"/><Relationship Id="rId121" Type="http://schemas.openxmlformats.org/officeDocument/2006/relationships/customXml" Target="../ink/ink159.xml"/><Relationship Id="rId3" Type="http://schemas.openxmlformats.org/officeDocument/2006/relationships/customXml" Target="../ink/ink107.xml"/><Relationship Id="rId25" Type="http://schemas.openxmlformats.org/officeDocument/2006/relationships/customXml" Target="../ink/ink111.xml"/><Relationship Id="rId46" Type="http://schemas.openxmlformats.org/officeDocument/2006/relationships/image" Target="../media/image113.png"/><Relationship Id="rId67" Type="http://schemas.openxmlformats.org/officeDocument/2006/relationships/customXml" Target="../ink/ink132.xml"/><Relationship Id="rId116" Type="http://schemas.openxmlformats.org/officeDocument/2006/relationships/image" Target="../media/image148.png"/><Relationship Id="rId20" Type="http://schemas.openxmlformats.org/officeDocument/2006/relationships/image" Target="../media/image100.png"/><Relationship Id="rId41" Type="http://schemas.openxmlformats.org/officeDocument/2006/relationships/customXml" Target="../ink/ink119.xml"/><Relationship Id="rId62" Type="http://schemas.openxmlformats.org/officeDocument/2006/relationships/image" Target="../media/image121.png"/><Relationship Id="rId83" Type="http://schemas.openxmlformats.org/officeDocument/2006/relationships/customXml" Target="../ink/ink140.xml"/><Relationship Id="rId88" Type="http://schemas.openxmlformats.org/officeDocument/2006/relationships/image" Target="../media/image134.png"/><Relationship Id="rId111" Type="http://schemas.openxmlformats.org/officeDocument/2006/relationships/customXml" Target="../ink/ink154.xml"/><Relationship Id="rId132" Type="http://schemas.openxmlformats.org/officeDocument/2006/relationships/image" Target="../media/image156.png"/><Relationship Id="rId36" Type="http://schemas.openxmlformats.org/officeDocument/2006/relationships/image" Target="../media/image108.png"/><Relationship Id="rId57" Type="http://schemas.openxmlformats.org/officeDocument/2006/relationships/customXml" Target="../ink/ink127.xml"/><Relationship Id="rId106" Type="http://schemas.openxmlformats.org/officeDocument/2006/relationships/image" Target="../media/image143.png"/><Relationship Id="rId127" Type="http://schemas.openxmlformats.org/officeDocument/2006/relationships/customXml" Target="../ink/ink16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customXml" Target="../ink/ink171.xml"/><Relationship Id="rId18" Type="http://schemas.openxmlformats.org/officeDocument/2006/relationships/image" Target="../media/image158.png"/><Relationship Id="rId3" Type="http://schemas.openxmlformats.org/officeDocument/2006/relationships/customXml" Target="../ink/ink166.xml"/><Relationship Id="rId21" Type="http://schemas.openxmlformats.org/officeDocument/2006/relationships/customXml" Target="../ink/ink175.xml"/><Relationship Id="rId7" Type="http://schemas.openxmlformats.org/officeDocument/2006/relationships/customXml" Target="../ink/ink168.xml"/><Relationship Id="rId12" Type="http://schemas.openxmlformats.org/officeDocument/2006/relationships/image" Target="../media/image96.png"/><Relationship Id="rId17" Type="http://schemas.openxmlformats.org/officeDocument/2006/relationships/customXml" Target="../ink/ink173.xml"/><Relationship Id="rId2" Type="http://schemas.openxmlformats.org/officeDocument/2006/relationships/image" Target="../media/image72.png"/><Relationship Id="rId16" Type="http://schemas.openxmlformats.org/officeDocument/2006/relationships/image" Target="../media/image98.pn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11" Type="http://schemas.openxmlformats.org/officeDocument/2006/relationships/customXml" Target="../ink/ink170.xml"/><Relationship Id="rId24" Type="http://schemas.openxmlformats.org/officeDocument/2006/relationships/image" Target="../media/image161.png"/><Relationship Id="rId5" Type="http://schemas.openxmlformats.org/officeDocument/2006/relationships/customXml" Target="../ink/ink167.xml"/><Relationship Id="rId15" Type="http://schemas.openxmlformats.org/officeDocument/2006/relationships/customXml" Target="../ink/ink172.xml"/><Relationship Id="rId23" Type="http://schemas.openxmlformats.org/officeDocument/2006/relationships/customXml" Target="../ink/ink176.xml"/><Relationship Id="rId10" Type="http://schemas.openxmlformats.org/officeDocument/2006/relationships/image" Target="../media/image95.png"/><Relationship Id="rId19" Type="http://schemas.openxmlformats.org/officeDocument/2006/relationships/customXml" Target="../ink/ink174.xml"/><Relationship Id="rId4" Type="http://schemas.openxmlformats.org/officeDocument/2006/relationships/image" Target="../media/image92.png"/><Relationship Id="rId9" Type="http://schemas.openxmlformats.org/officeDocument/2006/relationships/customXml" Target="../ink/ink169.xml"/><Relationship Id="rId14" Type="http://schemas.openxmlformats.org/officeDocument/2006/relationships/image" Target="../media/image97.png"/><Relationship Id="rId22" Type="http://schemas.openxmlformats.org/officeDocument/2006/relationships/image" Target="../media/image160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78.xml"/><Relationship Id="rId18" Type="http://schemas.openxmlformats.org/officeDocument/2006/relationships/image" Target="../media/image177.png"/><Relationship Id="rId26" Type="http://schemas.openxmlformats.org/officeDocument/2006/relationships/image" Target="../media/image181.png"/><Relationship Id="rId3" Type="http://schemas.openxmlformats.org/officeDocument/2006/relationships/customXml" Target="../ink/ink177.xml"/><Relationship Id="rId21" Type="http://schemas.openxmlformats.org/officeDocument/2006/relationships/customXml" Target="../ink/ink182.xml"/><Relationship Id="rId34" Type="http://schemas.openxmlformats.org/officeDocument/2006/relationships/image" Target="../media/image164.png"/><Relationship Id="rId12" Type="http://schemas.openxmlformats.org/officeDocument/2006/relationships/image" Target="../media/image174.png"/><Relationship Id="rId17" Type="http://schemas.openxmlformats.org/officeDocument/2006/relationships/customXml" Target="../ink/ink180.xml"/><Relationship Id="rId25" Type="http://schemas.openxmlformats.org/officeDocument/2006/relationships/customXml" Target="../ink/ink184.xml"/><Relationship Id="rId33" Type="http://schemas.openxmlformats.org/officeDocument/2006/relationships/customXml" Target="../ink/ink188.xml"/><Relationship Id="rId2" Type="http://schemas.openxmlformats.org/officeDocument/2006/relationships/image" Target="../media/image162.png"/><Relationship Id="rId16" Type="http://schemas.openxmlformats.org/officeDocument/2006/relationships/image" Target="../media/image176.png"/><Relationship Id="rId20" Type="http://schemas.openxmlformats.org/officeDocument/2006/relationships/image" Target="../media/image178.png"/><Relationship Id="rId29" Type="http://schemas.openxmlformats.org/officeDocument/2006/relationships/customXml" Target="../ink/ink186.xml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180.png"/><Relationship Id="rId32" Type="http://schemas.openxmlformats.org/officeDocument/2006/relationships/image" Target="../media/image163.png"/><Relationship Id="rId15" Type="http://schemas.openxmlformats.org/officeDocument/2006/relationships/customXml" Target="../ink/ink179.xml"/><Relationship Id="rId23" Type="http://schemas.openxmlformats.org/officeDocument/2006/relationships/customXml" Target="../ink/ink183.xml"/><Relationship Id="rId28" Type="http://schemas.openxmlformats.org/officeDocument/2006/relationships/image" Target="../media/image182.png"/><Relationship Id="rId19" Type="http://schemas.openxmlformats.org/officeDocument/2006/relationships/customXml" Target="../ink/ink181.xml"/><Relationship Id="rId31" Type="http://schemas.openxmlformats.org/officeDocument/2006/relationships/customXml" Target="../ink/ink187.xml"/><Relationship Id="rId14" Type="http://schemas.openxmlformats.org/officeDocument/2006/relationships/image" Target="../media/image175.png"/><Relationship Id="rId22" Type="http://schemas.openxmlformats.org/officeDocument/2006/relationships/image" Target="../media/image179.png"/><Relationship Id="rId27" Type="http://schemas.openxmlformats.org/officeDocument/2006/relationships/customXml" Target="../ink/ink185.xml"/><Relationship Id="rId30" Type="http://schemas.openxmlformats.org/officeDocument/2006/relationships/image" Target="../media/image183.png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96.png"/><Relationship Id="rId21" Type="http://schemas.openxmlformats.org/officeDocument/2006/relationships/customXml" Target="../ink/ink198.xml"/><Relationship Id="rId42" Type="http://schemas.openxmlformats.org/officeDocument/2006/relationships/image" Target="../media/image204.png"/><Relationship Id="rId47" Type="http://schemas.openxmlformats.org/officeDocument/2006/relationships/customXml" Target="../ink/ink211.xml"/><Relationship Id="rId63" Type="http://schemas.openxmlformats.org/officeDocument/2006/relationships/customXml" Target="../ink/ink219.xml"/><Relationship Id="rId68" Type="http://schemas.openxmlformats.org/officeDocument/2006/relationships/image" Target="../media/image217.png"/><Relationship Id="rId16" Type="http://schemas.openxmlformats.org/officeDocument/2006/relationships/image" Target="../media/image191.png"/><Relationship Id="rId11" Type="http://schemas.openxmlformats.org/officeDocument/2006/relationships/customXml" Target="../ink/ink193.xml"/><Relationship Id="rId32" Type="http://schemas.openxmlformats.org/officeDocument/2006/relationships/image" Target="../media/image199.png"/><Relationship Id="rId37" Type="http://schemas.openxmlformats.org/officeDocument/2006/relationships/customXml" Target="../ink/ink206.xml"/><Relationship Id="rId53" Type="http://schemas.openxmlformats.org/officeDocument/2006/relationships/customXml" Target="../ink/ink214.xml"/><Relationship Id="rId58" Type="http://schemas.openxmlformats.org/officeDocument/2006/relationships/image" Target="../media/image212.png"/><Relationship Id="rId74" Type="http://schemas.openxmlformats.org/officeDocument/2006/relationships/customXml" Target="../ink/ink225.xml"/><Relationship Id="rId79" Type="http://schemas.openxmlformats.org/officeDocument/2006/relationships/image" Target="../media/image222.png"/><Relationship Id="rId5" Type="http://schemas.openxmlformats.org/officeDocument/2006/relationships/customXml" Target="../ink/ink190.xml"/><Relationship Id="rId61" Type="http://schemas.openxmlformats.org/officeDocument/2006/relationships/customXml" Target="../ink/ink218.xml"/><Relationship Id="rId82" Type="http://schemas.openxmlformats.org/officeDocument/2006/relationships/customXml" Target="../ink/ink229.xml"/><Relationship Id="rId19" Type="http://schemas.openxmlformats.org/officeDocument/2006/relationships/customXml" Target="../ink/ink197.xml"/><Relationship Id="rId14" Type="http://schemas.openxmlformats.org/officeDocument/2006/relationships/image" Target="../media/image190.png"/><Relationship Id="rId22" Type="http://schemas.openxmlformats.org/officeDocument/2006/relationships/image" Target="../media/image194.png"/><Relationship Id="rId27" Type="http://schemas.openxmlformats.org/officeDocument/2006/relationships/customXml" Target="../ink/ink201.xml"/><Relationship Id="rId30" Type="http://schemas.openxmlformats.org/officeDocument/2006/relationships/image" Target="../media/image198.png"/><Relationship Id="rId35" Type="http://schemas.openxmlformats.org/officeDocument/2006/relationships/customXml" Target="../ink/ink205.xml"/><Relationship Id="rId43" Type="http://schemas.openxmlformats.org/officeDocument/2006/relationships/customXml" Target="../ink/ink209.xml"/><Relationship Id="rId48" Type="http://schemas.openxmlformats.org/officeDocument/2006/relationships/image" Target="../media/image207.png"/><Relationship Id="rId56" Type="http://schemas.openxmlformats.org/officeDocument/2006/relationships/image" Target="../media/image211.png"/><Relationship Id="rId64" Type="http://schemas.openxmlformats.org/officeDocument/2006/relationships/image" Target="../media/image215.png"/><Relationship Id="rId69" Type="http://schemas.openxmlformats.org/officeDocument/2006/relationships/customXml" Target="../ink/ink222.xml"/><Relationship Id="rId77" Type="http://schemas.openxmlformats.org/officeDocument/2006/relationships/image" Target="../media/image221.png"/><Relationship Id="rId8" Type="http://schemas.openxmlformats.org/officeDocument/2006/relationships/image" Target="../media/image187.png"/><Relationship Id="rId51" Type="http://schemas.openxmlformats.org/officeDocument/2006/relationships/customXml" Target="../ink/ink213.xml"/><Relationship Id="rId72" Type="http://schemas.openxmlformats.org/officeDocument/2006/relationships/customXml" Target="../ink/ink224.xml"/><Relationship Id="rId80" Type="http://schemas.openxmlformats.org/officeDocument/2006/relationships/customXml" Target="../ink/ink228.xml"/><Relationship Id="rId3" Type="http://schemas.openxmlformats.org/officeDocument/2006/relationships/customXml" Target="../ink/ink189.xml"/><Relationship Id="rId12" Type="http://schemas.openxmlformats.org/officeDocument/2006/relationships/image" Target="../media/image189.png"/><Relationship Id="rId17" Type="http://schemas.openxmlformats.org/officeDocument/2006/relationships/customXml" Target="../ink/ink196.xml"/><Relationship Id="rId25" Type="http://schemas.openxmlformats.org/officeDocument/2006/relationships/customXml" Target="../ink/ink200.xml"/><Relationship Id="rId33" Type="http://schemas.openxmlformats.org/officeDocument/2006/relationships/customXml" Target="../ink/ink204.xml"/><Relationship Id="rId38" Type="http://schemas.openxmlformats.org/officeDocument/2006/relationships/image" Target="../media/image202.png"/><Relationship Id="rId46" Type="http://schemas.openxmlformats.org/officeDocument/2006/relationships/image" Target="../media/image206.png"/><Relationship Id="rId59" Type="http://schemas.openxmlformats.org/officeDocument/2006/relationships/customXml" Target="../ink/ink217.xml"/><Relationship Id="rId67" Type="http://schemas.openxmlformats.org/officeDocument/2006/relationships/customXml" Target="../ink/ink221.xml"/><Relationship Id="rId20" Type="http://schemas.openxmlformats.org/officeDocument/2006/relationships/image" Target="../media/image193.png"/><Relationship Id="rId41" Type="http://schemas.openxmlformats.org/officeDocument/2006/relationships/customXml" Target="../ink/ink208.xml"/><Relationship Id="rId54" Type="http://schemas.openxmlformats.org/officeDocument/2006/relationships/image" Target="../media/image210.png"/><Relationship Id="rId62" Type="http://schemas.openxmlformats.org/officeDocument/2006/relationships/image" Target="../media/image214.png"/><Relationship Id="rId70" Type="http://schemas.openxmlformats.org/officeDocument/2006/relationships/image" Target="../media/image218.png"/><Relationship Id="rId75" Type="http://schemas.openxmlformats.org/officeDocument/2006/relationships/image" Target="../media/image220.png"/><Relationship Id="rId83" Type="http://schemas.openxmlformats.org/officeDocument/2006/relationships/image" Target="../media/image2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6.png"/><Relationship Id="rId15" Type="http://schemas.openxmlformats.org/officeDocument/2006/relationships/customXml" Target="../ink/ink195.xml"/><Relationship Id="rId23" Type="http://schemas.openxmlformats.org/officeDocument/2006/relationships/customXml" Target="../ink/ink199.xml"/><Relationship Id="rId28" Type="http://schemas.openxmlformats.org/officeDocument/2006/relationships/image" Target="../media/image197.png"/><Relationship Id="rId36" Type="http://schemas.openxmlformats.org/officeDocument/2006/relationships/image" Target="../media/image201.png"/><Relationship Id="rId49" Type="http://schemas.openxmlformats.org/officeDocument/2006/relationships/customXml" Target="../ink/ink212.xml"/><Relationship Id="rId57" Type="http://schemas.openxmlformats.org/officeDocument/2006/relationships/customXml" Target="../ink/ink216.xml"/><Relationship Id="rId10" Type="http://schemas.openxmlformats.org/officeDocument/2006/relationships/image" Target="../media/image188.png"/><Relationship Id="rId31" Type="http://schemas.openxmlformats.org/officeDocument/2006/relationships/customXml" Target="../ink/ink203.xml"/><Relationship Id="rId44" Type="http://schemas.openxmlformats.org/officeDocument/2006/relationships/image" Target="../media/image205.png"/><Relationship Id="rId52" Type="http://schemas.openxmlformats.org/officeDocument/2006/relationships/image" Target="../media/image209.png"/><Relationship Id="rId60" Type="http://schemas.openxmlformats.org/officeDocument/2006/relationships/image" Target="../media/image213.png"/><Relationship Id="rId65" Type="http://schemas.openxmlformats.org/officeDocument/2006/relationships/customXml" Target="../ink/ink220.xml"/><Relationship Id="rId73" Type="http://schemas.openxmlformats.org/officeDocument/2006/relationships/image" Target="../media/image219.png"/><Relationship Id="rId78" Type="http://schemas.openxmlformats.org/officeDocument/2006/relationships/customXml" Target="../ink/ink227.xml"/><Relationship Id="rId81" Type="http://schemas.openxmlformats.org/officeDocument/2006/relationships/image" Target="../media/image223.png"/><Relationship Id="rId4" Type="http://schemas.openxmlformats.org/officeDocument/2006/relationships/image" Target="../media/image185.png"/><Relationship Id="rId9" Type="http://schemas.openxmlformats.org/officeDocument/2006/relationships/customXml" Target="../ink/ink192.xml"/><Relationship Id="rId13" Type="http://schemas.openxmlformats.org/officeDocument/2006/relationships/customXml" Target="../ink/ink194.xml"/><Relationship Id="rId18" Type="http://schemas.openxmlformats.org/officeDocument/2006/relationships/image" Target="../media/image192.png"/><Relationship Id="rId39" Type="http://schemas.openxmlformats.org/officeDocument/2006/relationships/customXml" Target="../ink/ink207.xml"/><Relationship Id="rId34" Type="http://schemas.openxmlformats.org/officeDocument/2006/relationships/image" Target="../media/image200.png"/><Relationship Id="rId50" Type="http://schemas.openxmlformats.org/officeDocument/2006/relationships/image" Target="../media/image208.png"/><Relationship Id="rId55" Type="http://schemas.openxmlformats.org/officeDocument/2006/relationships/customXml" Target="../ink/ink215.xml"/><Relationship Id="rId76" Type="http://schemas.openxmlformats.org/officeDocument/2006/relationships/customXml" Target="../ink/ink226.xml"/><Relationship Id="rId7" Type="http://schemas.openxmlformats.org/officeDocument/2006/relationships/customXml" Target="../ink/ink191.xml"/><Relationship Id="rId71" Type="http://schemas.openxmlformats.org/officeDocument/2006/relationships/customXml" Target="../ink/ink223.xml"/><Relationship Id="rId2" Type="http://schemas.openxmlformats.org/officeDocument/2006/relationships/image" Target="../media/image165.png"/><Relationship Id="rId29" Type="http://schemas.openxmlformats.org/officeDocument/2006/relationships/customXml" Target="../ink/ink202.xml"/><Relationship Id="rId24" Type="http://schemas.openxmlformats.org/officeDocument/2006/relationships/image" Target="../media/image195.png"/><Relationship Id="rId40" Type="http://schemas.openxmlformats.org/officeDocument/2006/relationships/image" Target="../media/image203.png"/><Relationship Id="rId45" Type="http://schemas.openxmlformats.org/officeDocument/2006/relationships/customXml" Target="../ink/ink210.xml"/><Relationship Id="rId66" Type="http://schemas.openxmlformats.org/officeDocument/2006/relationships/image" Target="../media/image216.png"/></Relationships>
</file>

<file path=ppt/slides/_rels/slide4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87.xml"/><Relationship Id="rId21" Type="http://schemas.openxmlformats.org/officeDocument/2006/relationships/customXml" Target="../ink/ink239.xml"/><Relationship Id="rId42" Type="http://schemas.openxmlformats.org/officeDocument/2006/relationships/image" Target="../media/image243.png"/><Relationship Id="rId63" Type="http://schemas.openxmlformats.org/officeDocument/2006/relationships/customXml" Target="../ink/ink260.xml"/><Relationship Id="rId84" Type="http://schemas.openxmlformats.org/officeDocument/2006/relationships/image" Target="../media/image264.png"/><Relationship Id="rId138" Type="http://schemas.openxmlformats.org/officeDocument/2006/relationships/image" Target="../media/image291.png"/><Relationship Id="rId159" Type="http://schemas.openxmlformats.org/officeDocument/2006/relationships/customXml" Target="../ink/ink308.xml"/><Relationship Id="rId170" Type="http://schemas.openxmlformats.org/officeDocument/2006/relationships/customXml" Target="../ink/ink314.xml"/><Relationship Id="rId191" Type="http://schemas.openxmlformats.org/officeDocument/2006/relationships/image" Target="../media/image317.png"/><Relationship Id="rId107" Type="http://schemas.openxmlformats.org/officeDocument/2006/relationships/customXml" Target="../ink/ink282.xml"/><Relationship Id="rId11" Type="http://schemas.openxmlformats.org/officeDocument/2006/relationships/customXml" Target="../ink/ink234.xml"/><Relationship Id="rId32" Type="http://schemas.openxmlformats.org/officeDocument/2006/relationships/image" Target="../media/image238.png"/><Relationship Id="rId53" Type="http://schemas.openxmlformats.org/officeDocument/2006/relationships/customXml" Target="../ink/ink255.xml"/><Relationship Id="rId74" Type="http://schemas.openxmlformats.org/officeDocument/2006/relationships/image" Target="../media/image259.png"/><Relationship Id="rId128" Type="http://schemas.openxmlformats.org/officeDocument/2006/relationships/image" Target="../media/image286.png"/><Relationship Id="rId149" Type="http://schemas.openxmlformats.org/officeDocument/2006/relationships/customXml" Target="../ink/ink303.xml"/><Relationship Id="rId5" Type="http://schemas.openxmlformats.org/officeDocument/2006/relationships/customXml" Target="../ink/ink231.xml"/><Relationship Id="rId95" Type="http://schemas.openxmlformats.org/officeDocument/2006/relationships/customXml" Target="../ink/ink276.xml"/><Relationship Id="rId160" Type="http://schemas.openxmlformats.org/officeDocument/2006/relationships/image" Target="../media/image302.png"/><Relationship Id="rId181" Type="http://schemas.openxmlformats.org/officeDocument/2006/relationships/image" Target="../media/image312.png"/><Relationship Id="rId22" Type="http://schemas.openxmlformats.org/officeDocument/2006/relationships/image" Target="../media/image233.png"/><Relationship Id="rId43" Type="http://schemas.openxmlformats.org/officeDocument/2006/relationships/customXml" Target="../ink/ink250.xml"/><Relationship Id="rId64" Type="http://schemas.openxmlformats.org/officeDocument/2006/relationships/image" Target="../media/image254.png"/><Relationship Id="rId118" Type="http://schemas.openxmlformats.org/officeDocument/2006/relationships/image" Target="../media/image281.png"/><Relationship Id="rId139" Type="http://schemas.openxmlformats.org/officeDocument/2006/relationships/customXml" Target="../ink/ink298.xml"/><Relationship Id="rId85" Type="http://schemas.openxmlformats.org/officeDocument/2006/relationships/customXml" Target="../ink/ink271.xml"/><Relationship Id="rId150" Type="http://schemas.openxmlformats.org/officeDocument/2006/relationships/image" Target="../media/image297.png"/><Relationship Id="rId171" Type="http://schemas.openxmlformats.org/officeDocument/2006/relationships/image" Target="../media/image307.png"/><Relationship Id="rId192" Type="http://schemas.openxmlformats.org/officeDocument/2006/relationships/customXml" Target="../ink/ink325.xml"/><Relationship Id="rId12" Type="http://schemas.openxmlformats.org/officeDocument/2006/relationships/image" Target="../media/image229.png"/><Relationship Id="rId33" Type="http://schemas.openxmlformats.org/officeDocument/2006/relationships/customXml" Target="../ink/ink245.xml"/><Relationship Id="rId108" Type="http://schemas.openxmlformats.org/officeDocument/2006/relationships/image" Target="../media/image276.png"/><Relationship Id="rId129" Type="http://schemas.openxmlformats.org/officeDocument/2006/relationships/customXml" Target="../ink/ink293.xml"/><Relationship Id="rId54" Type="http://schemas.openxmlformats.org/officeDocument/2006/relationships/image" Target="../media/image249.png"/><Relationship Id="rId75" Type="http://schemas.openxmlformats.org/officeDocument/2006/relationships/customXml" Target="../ink/ink266.xml"/><Relationship Id="rId96" Type="http://schemas.openxmlformats.org/officeDocument/2006/relationships/image" Target="../media/image270.png"/><Relationship Id="rId140" Type="http://schemas.openxmlformats.org/officeDocument/2006/relationships/image" Target="../media/image292.png"/><Relationship Id="rId161" Type="http://schemas.openxmlformats.org/officeDocument/2006/relationships/customXml" Target="../ink/ink309.xml"/><Relationship Id="rId182" Type="http://schemas.openxmlformats.org/officeDocument/2006/relationships/customXml" Target="../ink/ink320.xml"/><Relationship Id="rId6" Type="http://schemas.openxmlformats.org/officeDocument/2006/relationships/image" Target="../media/image226.png"/><Relationship Id="rId23" Type="http://schemas.openxmlformats.org/officeDocument/2006/relationships/customXml" Target="../ink/ink240.xml"/><Relationship Id="rId119" Type="http://schemas.openxmlformats.org/officeDocument/2006/relationships/customXml" Target="../ink/ink288.xml"/><Relationship Id="rId44" Type="http://schemas.openxmlformats.org/officeDocument/2006/relationships/image" Target="../media/image244.png"/><Relationship Id="rId65" Type="http://schemas.openxmlformats.org/officeDocument/2006/relationships/customXml" Target="../ink/ink261.xml"/><Relationship Id="rId86" Type="http://schemas.openxmlformats.org/officeDocument/2006/relationships/image" Target="../media/image265.png"/><Relationship Id="rId130" Type="http://schemas.openxmlformats.org/officeDocument/2006/relationships/image" Target="../media/image287.png"/><Relationship Id="rId151" Type="http://schemas.openxmlformats.org/officeDocument/2006/relationships/customXml" Target="../ink/ink304.xml"/><Relationship Id="rId172" Type="http://schemas.openxmlformats.org/officeDocument/2006/relationships/customXml" Target="../ink/ink315.xml"/><Relationship Id="rId193" Type="http://schemas.openxmlformats.org/officeDocument/2006/relationships/image" Target="../media/image318.png"/><Relationship Id="rId13" Type="http://schemas.openxmlformats.org/officeDocument/2006/relationships/customXml" Target="../ink/ink235.xml"/><Relationship Id="rId109" Type="http://schemas.openxmlformats.org/officeDocument/2006/relationships/customXml" Target="../ink/ink283.xml"/><Relationship Id="rId34" Type="http://schemas.openxmlformats.org/officeDocument/2006/relationships/image" Target="../media/image239.png"/><Relationship Id="rId50" Type="http://schemas.openxmlformats.org/officeDocument/2006/relationships/image" Target="../media/image247.png"/><Relationship Id="rId55" Type="http://schemas.openxmlformats.org/officeDocument/2006/relationships/customXml" Target="../ink/ink256.xml"/><Relationship Id="rId76" Type="http://schemas.openxmlformats.org/officeDocument/2006/relationships/image" Target="../media/image260.png"/><Relationship Id="rId97" Type="http://schemas.openxmlformats.org/officeDocument/2006/relationships/customXml" Target="../ink/ink277.xml"/><Relationship Id="rId104" Type="http://schemas.openxmlformats.org/officeDocument/2006/relationships/image" Target="../media/image274.png"/><Relationship Id="rId120" Type="http://schemas.openxmlformats.org/officeDocument/2006/relationships/image" Target="../media/image282.png"/><Relationship Id="rId125" Type="http://schemas.openxmlformats.org/officeDocument/2006/relationships/customXml" Target="../ink/ink291.xml"/><Relationship Id="rId141" Type="http://schemas.openxmlformats.org/officeDocument/2006/relationships/customXml" Target="../ink/ink299.xml"/><Relationship Id="rId146" Type="http://schemas.openxmlformats.org/officeDocument/2006/relationships/image" Target="../media/image295.png"/><Relationship Id="rId167" Type="http://schemas.openxmlformats.org/officeDocument/2006/relationships/customXml" Target="../ink/ink312.xml"/><Relationship Id="rId188" Type="http://schemas.openxmlformats.org/officeDocument/2006/relationships/customXml" Target="../ink/ink323.xml"/><Relationship Id="rId7" Type="http://schemas.openxmlformats.org/officeDocument/2006/relationships/customXml" Target="../ink/ink232.xml"/><Relationship Id="rId71" Type="http://schemas.openxmlformats.org/officeDocument/2006/relationships/customXml" Target="../ink/ink264.xml"/><Relationship Id="rId92" Type="http://schemas.openxmlformats.org/officeDocument/2006/relationships/image" Target="../media/image268.png"/><Relationship Id="rId162" Type="http://schemas.openxmlformats.org/officeDocument/2006/relationships/image" Target="../media/image303.png"/><Relationship Id="rId183" Type="http://schemas.openxmlformats.org/officeDocument/2006/relationships/image" Target="../media/image313.png"/><Relationship Id="rId2" Type="http://schemas.openxmlformats.org/officeDocument/2006/relationships/image" Target="../media/image165.png"/><Relationship Id="rId29" Type="http://schemas.openxmlformats.org/officeDocument/2006/relationships/customXml" Target="../ink/ink243.xml"/><Relationship Id="rId24" Type="http://schemas.openxmlformats.org/officeDocument/2006/relationships/image" Target="../media/image234.png"/><Relationship Id="rId40" Type="http://schemas.openxmlformats.org/officeDocument/2006/relationships/image" Target="../media/image242.png"/><Relationship Id="rId45" Type="http://schemas.openxmlformats.org/officeDocument/2006/relationships/customXml" Target="../ink/ink251.xml"/><Relationship Id="rId66" Type="http://schemas.openxmlformats.org/officeDocument/2006/relationships/image" Target="../media/image255.png"/><Relationship Id="rId87" Type="http://schemas.openxmlformats.org/officeDocument/2006/relationships/customXml" Target="../ink/ink272.xml"/><Relationship Id="rId110" Type="http://schemas.openxmlformats.org/officeDocument/2006/relationships/image" Target="../media/image277.png"/><Relationship Id="rId115" Type="http://schemas.openxmlformats.org/officeDocument/2006/relationships/customXml" Target="../ink/ink286.xml"/><Relationship Id="rId131" Type="http://schemas.openxmlformats.org/officeDocument/2006/relationships/customXml" Target="../ink/ink294.xml"/><Relationship Id="rId136" Type="http://schemas.openxmlformats.org/officeDocument/2006/relationships/image" Target="../media/image290.png"/><Relationship Id="rId157" Type="http://schemas.openxmlformats.org/officeDocument/2006/relationships/customXml" Target="../ink/ink307.xml"/><Relationship Id="rId178" Type="http://schemas.openxmlformats.org/officeDocument/2006/relationships/customXml" Target="../ink/ink318.xml"/><Relationship Id="rId61" Type="http://schemas.openxmlformats.org/officeDocument/2006/relationships/customXml" Target="../ink/ink259.xml"/><Relationship Id="rId82" Type="http://schemas.openxmlformats.org/officeDocument/2006/relationships/image" Target="../media/image263.png"/><Relationship Id="rId152" Type="http://schemas.openxmlformats.org/officeDocument/2006/relationships/image" Target="../media/image298.png"/><Relationship Id="rId173" Type="http://schemas.openxmlformats.org/officeDocument/2006/relationships/image" Target="../media/image308.png"/><Relationship Id="rId19" Type="http://schemas.openxmlformats.org/officeDocument/2006/relationships/customXml" Target="../ink/ink238.xml"/><Relationship Id="rId14" Type="http://schemas.openxmlformats.org/officeDocument/2006/relationships/image" Target="../media/image220.png"/><Relationship Id="rId30" Type="http://schemas.openxmlformats.org/officeDocument/2006/relationships/image" Target="../media/image237.png"/><Relationship Id="rId35" Type="http://schemas.openxmlformats.org/officeDocument/2006/relationships/customXml" Target="../ink/ink246.xml"/><Relationship Id="rId56" Type="http://schemas.openxmlformats.org/officeDocument/2006/relationships/image" Target="../media/image250.png"/><Relationship Id="rId77" Type="http://schemas.openxmlformats.org/officeDocument/2006/relationships/customXml" Target="../ink/ink267.xml"/><Relationship Id="rId100" Type="http://schemas.openxmlformats.org/officeDocument/2006/relationships/image" Target="../media/image272.png"/><Relationship Id="rId105" Type="http://schemas.openxmlformats.org/officeDocument/2006/relationships/customXml" Target="../ink/ink281.xml"/><Relationship Id="rId126" Type="http://schemas.openxmlformats.org/officeDocument/2006/relationships/image" Target="../media/image285.png"/><Relationship Id="rId147" Type="http://schemas.openxmlformats.org/officeDocument/2006/relationships/customXml" Target="../ink/ink302.xml"/><Relationship Id="rId168" Type="http://schemas.openxmlformats.org/officeDocument/2006/relationships/image" Target="../media/image306.png"/><Relationship Id="rId8" Type="http://schemas.openxmlformats.org/officeDocument/2006/relationships/image" Target="../media/image227.png"/><Relationship Id="rId51" Type="http://schemas.openxmlformats.org/officeDocument/2006/relationships/customXml" Target="../ink/ink254.xml"/><Relationship Id="rId72" Type="http://schemas.openxmlformats.org/officeDocument/2006/relationships/image" Target="../media/image258.png"/><Relationship Id="rId93" Type="http://schemas.openxmlformats.org/officeDocument/2006/relationships/customXml" Target="../ink/ink275.xml"/><Relationship Id="rId98" Type="http://schemas.openxmlformats.org/officeDocument/2006/relationships/image" Target="../media/image271.png"/><Relationship Id="rId121" Type="http://schemas.openxmlformats.org/officeDocument/2006/relationships/customXml" Target="../ink/ink289.xml"/><Relationship Id="rId142" Type="http://schemas.openxmlformats.org/officeDocument/2006/relationships/image" Target="../media/image293.png"/><Relationship Id="rId163" Type="http://schemas.openxmlformats.org/officeDocument/2006/relationships/customXml" Target="../ink/ink310.xml"/><Relationship Id="rId184" Type="http://schemas.openxmlformats.org/officeDocument/2006/relationships/customXml" Target="../ink/ink321.xml"/><Relationship Id="rId189" Type="http://schemas.openxmlformats.org/officeDocument/2006/relationships/image" Target="../media/image316.png"/><Relationship Id="rId3" Type="http://schemas.openxmlformats.org/officeDocument/2006/relationships/customXml" Target="../ink/ink230.xml"/><Relationship Id="rId25" Type="http://schemas.openxmlformats.org/officeDocument/2006/relationships/customXml" Target="../ink/ink241.xml"/><Relationship Id="rId46" Type="http://schemas.openxmlformats.org/officeDocument/2006/relationships/image" Target="../media/image245.png"/><Relationship Id="rId67" Type="http://schemas.openxmlformats.org/officeDocument/2006/relationships/customXml" Target="../ink/ink262.xml"/><Relationship Id="rId116" Type="http://schemas.openxmlformats.org/officeDocument/2006/relationships/image" Target="../media/image280.png"/><Relationship Id="rId137" Type="http://schemas.openxmlformats.org/officeDocument/2006/relationships/customXml" Target="../ink/ink297.xml"/><Relationship Id="rId158" Type="http://schemas.openxmlformats.org/officeDocument/2006/relationships/image" Target="../media/image301.png"/><Relationship Id="rId20" Type="http://schemas.openxmlformats.org/officeDocument/2006/relationships/image" Target="../media/image232.png"/><Relationship Id="rId41" Type="http://schemas.openxmlformats.org/officeDocument/2006/relationships/customXml" Target="../ink/ink249.xml"/><Relationship Id="rId62" Type="http://schemas.openxmlformats.org/officeDocument/2006/relationships/image" Target="../media/image253.png"/><Relationship Id="rId83" Type="http://schemas.openxmlformats.org/officeDocument/2006/relationships/customXml" Target="../ink/ink270.xml"/><Relationship Id="rId88" Type="http://schemas.openxmlformats.org/officeDocument/2006/relationships/image" Target="../media/image266.png"/><Relationship Id="rId111" Type="http://schemas.openxmlformats.org/officeDocument/2006/relationships/customXml" Target="../ink/ink284.xml"/><Relationship Id="rId132" Type="http://schemas.openxmlformats.org/officeDocument/2006/relationships/image" Target="../media/image288.png"/><Relationship Id="rId153" Type="http://schemas.openxmlformats.org/officeDocument/2006/relationships/customXml" Target="../ink/ink305.xml"/><Relationship Id="rId174" Type="http://schemas.openxmlformats.org/officeDocument/2006/relationships/customXml" Target="../ink/ink316.xml"/><Relationship Id="rId179" Type="http://schemas.openxmlformats.org/officeDocument/2006/relationships/image" Target="../media/image311.png"/><Relationship Id="rId190" Type="http://schemas.openxmlformats.org/officeDocument/2006/relationships/customXml" Target="../ink/ink324.xml"/><Relationship Id="rId15" Type="http://schemas.openxmlformats.org/officeDocument/2006/relationships/customXml" Target="../ink/ink236.xml"/><Relationship Id="rId36" Type="http://schemas.openxmlformats.org/officeDocument/2006/relationships/image" Target="../media/image240.png"/><Relationship Id="rId57" Type="http://schemas.openxmlformats.org/officeDocument/2006/relationships/customXml" Target="../ink/ink257.xml"/><Relationship Id="rId106" Type="http://schemas.openxmlformats.org/officeDocument/2006/relationships/image" Target="../media/image275.png"/><Relationship Id="rId127" Type="http://schemas.openxmlformats.org/officeDocument/2006/relationships/customXml" Target="../ink/ink292.xml"/><Relationship Id="rId10" Type="http://schemas.openxmlformats.org/officeDocument/2006/relationships/image" Target="../media/image228.png"/><Relationship Id="rId31" Type="http://schemas.openxmlformats.org/officeDocument/2006/relationships/customXml" Target="../ink/ink244.xml"/><Relationship Id="rId52" Type="http://schemas.openxmlformats.org/officeDocument/2006/relationships/image" Target="../media/image248.png"/><Relationship Id="rId73" Type="http://schemas.openxmlformats.org/officeDocument/2006/relationships/customXml" Target="../ink/ink265.xml"/><Relationship Id="rId78" Type="http://schemas.openxmlformats.org/officeDocument/2006/relationships/image" Target="../media/image261.png"/><Relationship Id="rId94" Type="http://schemas.openxmlformats.org/officeDocument/2006/relationships/image" Target="../media/image269.png"/><Relationship Id="rId99" Type="http://schemas.openxmlformats.org/officeDocument/2006/relationships/customXml" Target="../ink/ink278.xml"/><Relationship Id="rId101" Type="http://schemas.openxmlformats.org/officeDocument/2006/relationships/customXml" Target="../ink/ink279.xml"/><Relationship Id="rId122" Type="http://schemas.openxmlformats.org/officeDocument/2006/relationships/image" Target="../media/image283.png"/><Relationship Id="rId143" Type="http://schemas.openxmlformats.org/officeDocument/2006/relationships/customXml" Target="../ink/ink300.xml"/><Relationship Id="rId148" Type="http://schemas.openxmlformats.org/officeDocument/2006/relationships/image" Target="../media/image296.png"/><Relationship Id="rId164" Type="http://schemas.openxmlformats.org/officeDocument/2006/relationships/image" Target="../media/image304.png"/><Relationship Id="rId169" Type="http://schemas.openxmlformats.org/officeDocument/2006/relationships/customXml" Target="../ink/ink313.xml"/><Relationship Id="rId185" Type="http://schemas.openxmlformats.org/officeDocument/2006/relationships/image" Target="../media/image314.png"/><Relationship Id="rId4" Type="http://schemas.openxmlformats.org/officeDocument/2006/relationships/image" Target="../media/image225.png"/><Relationship Id="rId9" Type="http://schemas.openxmlformats.org/officeDocument/2006/relationships/customXml" Target="../ink/ink233.xml"/><Relationship Id="rId180" Type="http://schemas.openxmlformats.org/officeDocument/2006/relationships/customXml" Target="../ink/ink319.xml"/><Relationship Id="rId26" Type="http://schemas.openxmlformats.org/officeDocument/2006/relationships/image" Target="../media/image235.png"/><Relationship Id="rId47" Type="http://schemas.openxmlformats.org/officeDocument/2006/relationships/customXml" Target="../ink/ink252.xml"/><Relationship Id="rId68" Type="http://schemas.openxmlformats.org/officeDocument/2006/relationships/image" Target="../media/image256.png"/><Relationship Id="rId89" Type="http://schemas.openxmlformats.org/officeDocument/2006/relationships/customXml" Target="../ink/ink273.xml"/><Relationship Id="rId112" Type="http://schemas.openxmlformats.org/officeDocument/2006/relationships/image" Target="../media/image278.png"/><Relationship Id="rId133" Type="http://schemas.openxmlformats.org/officeDocument/2006/relationships/customXml" Target="../ink/ink295.xml"/><Relationship Id="rId154" Type="http://schemas.openxmlformats.org/officeDocument/2006/relationships/image" Target="../media/image299.png"/><Relationship Id="rId175" Type="http://schemas.openxmlformats.org/officeDocument/2006/relationships/image" Target="../media/image309.png"/><Relationship Id="rId16" Type="http://schemas.openxmlformats.org/officeDocument/2006/relationships/image" Target="../media/image230.png"/><Relationship Id="rId37" Type="http://schemas.openxmlformats.org/officeDocument/2006/relationships/customXml" Target="../ink/ink247.xml"/><Relationship Id="rId58" Type="http://schemas.openxmlformats.org/officeDocument/2006/relationships/image" Target="../media/image251.png"/><Relationship Id="rId79" Type="http://schemas.openxmlformats.org/officeDocument/2006/relationships/customXml" Target="../ink/ink268.xml"/><Relationship Id="rId102" Type="http://schemas.openxmlformats.org/officeDocument/2006/relationships/image" Target="../media/image273.png"/><Relationship Id="rId123" Type="http://schemas.openxmlformats.org/officeDocument/2006/relationships/customXml" Target="../ink/ink290.xml"/><Relationship Id="rId144" Type="http://schemas.openxmlformats.org/officeDocument/2006/relationships/image" Target="../media/image294.png"/><Relationship Id="rId90" Type="http://schemas.openxmlformats.org/officeDocument/2006/relationships/image" Target="../media/image267.png"/><Relationship Id="rId165" Type="http://schemas.openxmlformats.org/officeDocument/2006/relationships/customXml" Target="../ink/ink311.xml"/><Relationship Id="rId186" Type="http://schemas.openxmlformats.org/officeDocument/2006/relationships/customXml" Target="../ink/ink322.xml"/><Relationship Id="rId27" Type="http://schemas.openxmlformats.org/officeDocument/2006/relationships/customXml" Target="../ink/ink242.xml"/><Relationship Id="rId48" Type="http://schemas.openxmlformats.org/officeDocument/2006/relationships/image" Target="../media/image246.png"/><Relationship Id="rId69" Type="http://schemas.openxmlformats.org/officeDocument/2006/relationships/customXml" Target="../ink/ink263.xml"/><Relationship Id="rId113" Type="http://schemas.openxmlformats.org/officeDocument/2006/relationships/customXml" Target="../ink/ink285.xml"/><Relationship Id="rId134" Type="http://schemas.openxmlformats.org/officeDocument/2006/relationships/image" Target="../media/image289.png"/><Relationship Id="rId80" Type="http://schemas.openxmlformats.org/officeDocument/2006/relationships/image" Target="../media/image262.png"/><Relationship Id="rId155" Type="http://schemas.openxmlformats.org/officeDocument/2006/relationships/customXml" Target="../ink/ink306.xml"/><Relationship Id="rId176" Type="http://schemas.openxmlformats.org/officeDocument/2006/relationships/customXml" Target="../ink/ink317.xml"/><Relationship Id="rId17" Type="http://schemas.openxmlformats.org/officeDocument/2006/relationships/customXml" Target="../ink/ink237.xml"/><Relationship Id="rId38" Type="http://schemas.openxmlformats.org/officeDocument/2006/relationships/image" Target="../media/image241.png"/><Relationship Id="rId59" Type="http://schemas.openxmlformats.org/officeDocument/2006/relationships/customXml" Target="../ink/ink258.xml"/><Relationship Id="rId103" Type="http://schemas.openxmlformats.org/officeDocument/2006/relationships/customXml" Target="../ink/ink280.xml"/><Relationship Id="rId124" Type="http://schemas.openxmlformats.org/officeDocument/2006/relationships/image" Target="../media/image284.png"/><Relationship Id="rId70" Type="http://schemas.openxmlformats.org/officeDocument/2006/relationships/image" Target="../media/image257.png"/><Relationship Id="rId91" Type="http://schemas.openxmlformats.org/officeDocument/2006/relationships/customXml" Target="../ink/ink274.xml"/><Relationship Id="rId145" Type="http://schemas.openxmlformats.org/officeDocument/2006/relationships/customXml" Target="../ink/ink301.xml"/><Relationship Id="rId166" Type="http://schemas.openxmlformats.org/officeDocument/2006/relationships/image" Target="../media/image305.png"/><Relationship Id="rId187" Type="http://schemas.openxmlformats.org/officeDocument/2006/relationships/image" Target="../media/image315.png"/><Relationship Id="rId1" Type="http://schemas.openxmlformats.org/officeDocument/2006/relationships/slideLayout" Target="../slideLayouts/slideLayout7.xml"/><Relationship Id="rId28" Type="http://schemas.openxmlformats.org/officeDocument/2006/relationships/image" Target="../media/image236.png"/><Relationship Id="rId49" Type="http://schemas.openxmlformats.org/officeDocument/2006/relationships/customXml" Target="../ink/ink253.xml"/><Relationship Id="rId114" Type="http://schemas.openxmlformats.org/officeDocument/2006/relationships/image" Target="../media/image279.png"/><Relationship Id="rId60" Type="http://schemas.openxmlformats.org/officeDocument/2006/relationships/image" Target="../media/image252.png"/><Relationship Id="rId81" Type="http://schemas.openxmlformats.org/officeDocument/2006/relationships/customXml" Target="../ink/ink269.xml"/><Relationship Id="rId135" Type="http://schemas.openxmlformats.org/officeDocument/2006/relationships/customXml" Target="../ink/ink296.xml"/><Relationship Id="rId156" Type="http://schemas.openxmlformats.org/officeDocument/2006/relationships/image" Target="../media/image300.png"/><Relationship Id="rId177" Type="http://schemas.openxmlformats.org/officeDocument/2006/relationships/image" Target="../media/image310.png"/><Relationship Id="rId18" Type="http://schemas.openxmlformats.org/officeDocument/2006/relationships/image" Target="../media/image231.png"/><Relationship Id="rId39" Type="http://schemas.openxmlformats.org/officeDocument/2006/relationships/customXml" Target="../ink/ink248.xml"/></Relationships>
</file>

<file path=ppt/slides/_rels/slide4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30.png"/><Relationship Id="rId117" Type="http://schemas.openxmlformats.org/officeDocument/2006/relationships/customXml" Target="../ink/ink377.xml"/><Relationship Id="rId21" Type="http://schemas.openxmlformats.org/officeDocument/2006/relationships/customXml" Target="../ink/ink329.xml"/><Relationship Id="rId42" Type="http://schemas.openxmlformats.org/officeDocument/2006/relationships/image" Target="../media/image338.png"/><Relationship Id="rId47" Type="http://schemas.openxmlformats.org/officeDocument/2006/relationships/customXml" Target="../ink/ink342.xml"/><Relationship Id="rId63" Type="http://schemas.openxmlformats.org/officeDocument/2006/relationships/customXml" Target="../ink/ink350.xml"/><Relationship Id="rId68" Type="http://schemas.openxmlformats.org/officeDocument/2006/relationships/image" Target="../media/image351.png"/><Relationship Id="rId84" Type="http://schemas.openxmlformats.org/officeDocument/2006/relationships/image" Target="../media/image359.png"/><Relationship Id="rId89" Type="http://schemas.openxmlformats.org/officeDocument/2006/relationships/customXml" Target="../ink/ink363.xml"/><Relationship Id="rId112" Type="http://schemas.openxmlformats.org/officeDocument/2006/relationships/image" Target="../media/image373.png"/><Relationship Id="rId16" Type="http://schemas.openxmlformats.org/officeDocument/2006/relationships/image" Target="../media/image325.png"/><Relationship Id="rId107" Type="http://schemas.openxmlformats.org/officeDocument/2006/relationships/customXml" Target="../ink/ink372.xml"/><Relationship Id="rId32" Type="http://schemas.openxmlformats.org/officeDocument/2006/relationships/image" Target="../media/image333.png"/><Relationship Id="rId37" Type="http://schemas.openxmlformats.org/officeDocument/2006/relationships/customXml" Target="../ink/ink337.xml"/><Relationship Id="rId53" Type="http://schemas.openxmlformats.org/officeDocument/2006/relationships/customXml" Target="../ink/ink345.xml"/><Relationship Id="rId58" Type="http://schemas.openxmlformats.org/officeDocument/2006/relationships/image" Target="../media/image346.png"/><Relationship Id="rId74" Type="http://schemas.openxmlformats.org/officeDocument/2006/relationships/image" Target="../media/image354.png"/><Relationship Id="rId79" Type="http://schemas.openxmlformats.org/officeDocument/2006/relationships/customXml" Target="../ink/ink358.xml"/><Relationship Id="rId102" Type="http://schemas.openxmlformats.org/officeDocument/2006/relationships/image" Target="../media/image368.png"/><Relationship Id="rId123" Type="http://schemas.openxmlformats.org/officeDocument/2006/relationships/customXml" Target="../ink/ink380.xml"/><Relationship Id="rId128" Type="http://schemas.openxmlformats.org/officeDocument/2006/relationships/image" Target="../media/image381.png"/><Relationship Id="rId90" Type="http://schemas.openxmlformats.org/officeDocument/2006/relationships/image" Target="../media/image362.png"/><Relationship Id="rId95" Type="http://schemas.openxmlformats.org/officeDocument/2006/relationships/customXml" Target="../ink/ink366.xml"/><Relationship Id="rId22" Type="http://schemas.openxmlformats.org/officeDocument/2006/relationships/image" Target="../media/image328.png"/><Relationship Id="rId27" Type="http://schemas.openxmlformats.org/officeDocument/2006/relationships/customXml" Target="../ink/ink332.xml"/><Relationship Id="rId43" Type="http://schemas.openxmlformats.org/officeDocument/2006/relationships/customXml" Target="../ink/ink340.xml"/><Relationship Id="rId48" Type="http://schemas.openxmlformats.org/officeDocument/2006/relationships/image" Target="../media/image341.png"/><Relationship Id="rId64" Type="http://schemas.openxmlformats.org/officeDocument/2006/relationships/image" Target="../media/image349.png"/><Relationship Id="rId69" Type="http://schemas.openxmlformats.org/officeDocument/2006/relationships/customXml" Target="../ink/ink353.xml"/><Relationship Id="rId113" Type="http://schemas.openxmlformats.org/officeDocument/2006/relationships/customXml" Target="../ink/ink375.xml"/><Relationship Id="rId118" Type="http://schemas.openxmlformats.org/officeDocument/2006/relationships/image" Target="../media/image376.png"/><Relationship Id="rId80" Type="http://schemas.openxmlformats.org/officeDocument/2006/relationships/image" Target="../media/image357.png"/><Relationship Id="rId85" Type="http://schemas.openxmlformats.org/officeDocument/2006/relationships/customXml" Target="../ink/ink361.xml"/><Relationship Id="rId17" Type="http://schemas.openxmlformats.org/officeDocument/2006/relationships/customXml" Target="../ink/ink327.xml"/><Relationship Id="rId33" Type="http://schemas.openxmlformats.org/officeDocument/2006/relationships/customXml" Target="../ink/ink335.xml"/><Relationship Id="rId38" Type="http://schemas.openxmlformats.org/officeDocument/2006/relationships/image" Target="../media/image336.png"/><Relationship Id="rId59" Type="http://schemas.openxmlformats.org/officeDocument/2006/relationships/customXml" Target="../ink/ink348.xml"/><Relationship Id="rId103" Type="http://schemas.openxmlformats.org/officeDocument/2006/relationships/customXml" Target="../ink/ink370.xml"/><Relationship Id="rId108" Type="http://schemas.openxmlformats.org/officeDocument/2006/relationships/image" Target="../media/image371.png"/><Relationship Id="rId124" Type="http://schemas.openxmlformats.org/officeDocument/2006/relationships/image" Target="../media/image379.png"/><Relationship Id="rId129" Type="http://schemas.openxmlformats.org/officeDocument/2006/relationships/customXml" Target="../ink/ink383.xml"/><Relationship Id="rId54" Type="http://schemas.openxmlformats.org/officeDocument/2006/relationships/image" Target="../media/image344.png"/><Relationship Id="rId70" Type="http://schemas.openxmlformats.org/officeDocument/2006/relationships/image" Target="../media/image352.png"/><Relationship Id="rId75" Type="http://schemas.openxmlformats.org/officeDocument/2006/relationships/customXml" Target="../ink/ink356.xml"/><Relationship Id="rId91" Type="http://schemas.openxmlformats.org/officeDocument/2006/relationships/customXml" Target="../ink/ink364.xml"/><Relationship Id="rId96" Type="http://schemas.openxmlformats.org/officeDocument/2006/relationships/image" Target="../media/image365.png"/><Relationship Id="rId1" Type="http://schemas.openxmlformats.org/officeDocument/2006/relationships/slideLayout" Target="../slideLayouts/slideLayout7.xml"/><Relationship Id="rId23" Type="http://schemas.openxmlformats.org/officeDocument/2006/relationships/customXml" Target="../ink/ink330.xml"/><Relationship Id="rId28" Type="http://schemas.openxmlformats.org/officeDocument/2006/relationships/image" Target="../media/image331.png"/><Relationship Id="rId49" Type="http://schemas.openxmlformats.org/officeDocument/2006/relationships/customXml" Target="../ink/ink343.xml"/><Relationship Id="rId114" Type="http://schemas.openxmlformats.org/officeDocument/2006/relationships/image" Target="../media/image374.png"/><Relationship Id="rId119" Type="http://schemas.openxmlformats.org/officeDocument/2006/relationships/customXml" Target="../ink/ink378.xml"/><Relationship Id="rId31" Type="http://schemas.openxmlformats.org/officeDocument/2006/relationships/customXml" Target="../ink/ink334.xml"/><Relationship Id="rId44" Type="http://schemas.openxmlformats.org/officeDocument/2006/relationships/image" Target="../media/image339.png"/><Relationship Id="rId52" Type="http://schemas.openxmlformats.org/officeDocument/2006/relationships/image" Target="../media/image343.png"/><Relationship Id="rId60" Type="http://schemas.openxmlformats.org/officeDocument/2006/relationships/image" Target="../media/image347.png"/><Relationship Id="rId65" Type="http://schemas.openxmlformats.org/officeDocument/2006/relationships/customXml" Target="../ink/ink351.xml"/><Relationship Id="rId73" Type="http://schemas.openxmlformats.org/officeDocument/2006/relationships/customXml" Target="../ink/ink355.xml"/><Relationship Id="rId78" Type="http://schemas.openxmlformats.org/officeDocument/2006/relationships/image" Target="../media/image356.png"/><Relationship Id="rId81" Type="http://schemas.openxmlformats.org/officeDocument/2006/relationships/customXml" Target="../ink/ink359.xml"/><Relationship Id="rId86" Type="http://schemas.openxmlformats.org/officeDocument/2006/relationships/image" Target="../media/image360.png"/><Relationship Id="rId94" Type="http://schemas.openxmlformats.org/officeDocument/2006/relationships/image" Target="../media/image364.png"/><Relationship Id="rId99" Type="http://schemas.openxmlformats.org/officeDocument/2006/relationships/customXml" Target="../ink/ink368.xml"/><Relationship Id="rId101" Type="http://schemas.openxmlformats.org/officeDocument/2006/relationships/customXml" Target="../ink/ink369.xml"/><Relationship Id="rId122" Type="http://schemas.openxmlformats.org/officeDocument/2006/relationships/image" Target="../media/image378.png"/><Relationship Id="rId130" Type="http://schemas.openxmlformats.org/officeDocument/2006/relationships/image" Target="../media/image382.png"/><Relationship Id="rId18" Type="http://schemas.openxmlformats.org/officeDocument/2006/relationships/image" Target="../media/image326.png"/><Relationship Id="rId39" Type="http://schemas.openxmlformats.org/officeDocument/2006/relationships/customXml" Target="../ink/ink338.xml"/><Relationship Id="rId109" Type="http://schemas.openxmlformats.org/officeDocument/2006/relationships/customXml" Target="../ink/ink373.xml"/><Relationship Id="rId34" Type="http://schemas.openxmlformats.org/officeDocument/2006/relationships/image" Target="../media/image334.png"/><Relationship Id="rId50" Type="http://schemas.openxmlformats.org/officeDocument/2006/relationships/image" Target="../media/image342.png"/><Relationship Id="rId55" Type="http://schemas.openxmlformats.org/officeDocument/2006/relationships/customXml" Target="../ink/ink346.xml"/><Relationship Id="rId76" Type="http://schemas.openxmlformats.org/officeDocument/2006/relationships/image" Target="../media/image355.png"/><Relationship Id="rId97" Type="http://schemas.openxmlformats.org/officeDocument/2006/relationships/customXml" Target="../ink/ink367.xml"/><Relationship Id="rId104" Type="http://schemas.openxmlformats.org/officeDocument/2006/relationships/image" Target="../media/image369.png"/><Relationship Id="rId120" Type="http://schemas.openxmlformats.org/officeDocument/2006/relationships/image" Target="../media/image377.png"/><Relationship Id="rId125" Type="http://schemas.openxmlformats.org/officeDocument/2006/relationships/customXml" Target="../ink/ink381.xml"/><Relationship Id="rId71" Type="http://schemas.openxmlformats.org/officeDocument/2006/relationships/customXml" Target="../ink/ink354.xml"/><Relationship Id="rId92" Type="http://schemas.openxmlformats.org/officeDocument/2006/relationships/image" Target="../media/image363.png"/><Relationship Id="rId2" Type="http://schemas.openxmlformats.org/officeDocument/2006/relationships/image" Target="../media/image162.png"/><Relationship Id="rId29" Type="http://schemas.openxmlformats.org/officeDocument/2006/relationships/customXml" Target="../ink/ink333.xml"/><Relationship Id="rId24" Type="http://schemas.openxmlformats.org/officeDocument/2006/relationships/image" Target="../media/image329.png"/><Relationship Id="rId40" Type="http://schemas.openxmlformats.org/officeDocument/2006/relationships/image" Target="../media/image337.png"/><Relationship Id="rId45" Type="http://schemas.openxmlformats.org/officeDocument/2006/relationships/customXml" Target="../ink/ink341.xml"/><Relationship Id="rId66" Type="http://schemas.openxmlformats.org/officeDocument/2006/relationships/image" Target="../media/image350.png"/><Relationship Id="rId87" Type="http://schemas.openxmlformats.org/officeDocument/2006/relationships/customXml" Target="../ink/ink362.xml"/><Relationship Id="rId110" Type="http://schemas.openxmlformats.org/officeDocument/2006/relationships/image" Target="../media/image372.png"/><Relationship Id="rId115" Type="http://schemas.openxmlformats.org/officeDocument/2006/relationships/customXml" Target="../ink/ink376.xml"/><Relationship Id="rId131" Type="http://schemas.openxmlformats.org/officeDocument/2006/relationships/customXml" Target="../ink/ink384.xml"/><Relationship Id="rId61" Type="http://schemas.openxmlformats.org/officeDocument/2006/relationships/customXml" Target="../ink/ink349.xml"/><Relationship Id="rId82" Type="http://schemas.openxmlformats.org/officeDocument/2006/relationships/image" Target="../media/image358.png"/><Relationship Id="rId19" Type="http://schemas.openxmlformats.org/officeDocument/2006/relationships/customXml" Target="../ink/ink328.xml"/><Relationship Id="rId30" Type="http://schemas.openxmlformats.org/officeDocument/2006/relationships/image" Target="../media/image332.png"/><Relationship Id="rId35" Type="http://schemas.openxmlformats.org/officeDocument/2006/relationships/customXml" Target="../ink/ink336.xml"/><Relationship Id="rId56" Type="http://schemas.openxmlformats.org/officeDocument/2006/relationships/image" Target="../media/image345.png"/><Relationship Id="rId77" Type="http://schemas.openxmlformats.org/officeDocument/2006/relationships/customXml" Target="../ink/ink357.xml"/><Relationship Id="rId100" Type="http://schemas.openxmlformats.org/officeDocument/2006/relationships/image" Target="../media/image367.png"/><Relationship Id="rId105" Type="http://schemas.openxmlformats.org/officeDocument/2006/relationships/customXml" Target="../ink/ink371.xml"/><Relationship Id="rId126" Type="http://schemas.openxmlformats.org/officeDocument/2006/relationships/image" Target="../media/image380.png"/><Relationship Id="rId51" Type="http://schemas.openxmlformats.org/officeDocument/2006/relationships/customXml" Target="../ink/ink344.xml"/><Relationship Id="rId72" Type="http://schemas.openxmlformats.org/officeDocument/2006/relationships/image" Target="../media/image353.png"/><Relationship Id="rId93" Type="http://schemas.openxmlformats.org/officeDocument/2006/relationships/customXml" Target="../ink/ink365.xml"/><Relationship Id="rId98" Type="http://schemas.openxmlformats.org/officeDocument/2006/relationships/image" Target="../media/image366.png"/><Relationship Id="rId121" Type="http://schemas.openxmlformats.org/officeDocument/2006/relationships/customXml" Target="../ink/ink379.xml"/><Relationship Id="rId3" Type="http://schemas.openxmlformats.org/officeDocument/2006/relationships/customXml" Target="../ink/ink326.xml"/><Relationship Id="rId25" Type="http://schemas.openxmlformats.org/officeDocument/2006/relationships/customXml" Target="../ink/ink331.xml"/><Relationship Id="rId46" Type="http://schemas.openxmlformats.org/officeDocument/2006/relationships/image" Target="../media/image340.png"/><Relationship Id="rId67" Type="http://schemas.openxmlformats.org/officeDocument/2006/relationships/customXml" Target="../ink/ink352.xml"/><Relationship Id="rId116" Type="http://schemas.openxmlformats.org/officeDocument/2006/relationships/image" Target="../media/image375.png"/><Relationship Id="rId20" Type="http://schemas.openxmlformats.org/officeDocument/2006/relationships/image" Target="../media/image327.png"/><Relationship Id="rId41" Type="http://schemas.openxmlformats.org/officeDocument/2006/relationships/customXml" Target="../ink/ink339.xml"/><Relationship Id="rId62" Type="http://schemas.openxmlformats.org/officeDocument/2006/relationships/image" Target="../media/image348.png"/><Relationship Id="rId83" Type="http://schemas.openxmlformats.org/officeDocument/2006/relationships/customXml" Target="../ink/ink360.xml"/><Relationship Id="rId88" Type="http://schemas.openxmlformats.org/officeDocument/2006/relationships/image" Target="../media/image361.png"/><Relationship Id="rId111" Type="http://schemas.openxmlformats.org/officeDocument/2006/relationships/customXml" Target="../ink/ink374.xml"/><Relationship Id="rId132" Type="http://schemas.openxmlformats.org/officeDocument/2006/relationships/image" Target="../media/image383.png"/><Relationship Id="rId36" Type="http://schemas.openxmlformats.org/officeDocument/2006/relationships/image" Target="../media/image335.png"/><Relationship Id="rId57" Type="http://schemas.openxmlformats.org/officeDocument/2006/relationships/customXml" Target="../ink/ink347.xml"/><Relationship Id="rId106" Type="http://schemas.openxmlformats.org/officeDocument/2006/relationships/image" Target="../media/image370.png"/><Relationship Id="rId127" Type="http://schemas.openxmlformats.org/officeDocument/2006/relationships/customXml" Target="../ink/ink38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85.xml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4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91.xml"/><Relationship Id="rId18" Type="http://schemas.openxmlformats.org/officeDocument/2006/relationships/image" Target="../media/image173.png"/><Relationship Id="rId26" Type="http://schemas.openxmlformats.org/officeDocument/2006/relationships/image" Target="../media/image321.png"/><Relationship Id="rId39" Type="http://schemas.openxmlformats.org/officeDocument/2006/relationships/customXml" Target="../ink/ink404.xml"/><Relationship Id="rId21" Type="http://schemas.openxmlformats.org/officeDocument/2006/relationships/customXml" Target="../ink/ink395.xml"/><Relationship Id="rId34" Type="http://schemas.openxmlformats.org/officeDocument/2006/relationships/image" Target="../media/image385.png"/><Relationship Id="rId42" Type="http://schemas.openxmlformats.org/officeDocument/2006/relationships/image" Target="../media/image389.png"/><Relationship Id="rId47" Type="http://schemas.openxmlformats.org/officeDocument/2006/relationships/customXml" Target="../ink/ink408.xml"/><Relationship Id="rId50" Type="http://schemas.openxmlformats.org/officeDocument/2006/relationships/image" Target="../media/image393.png"/><Relationship Id="rId55" Type="http://schemas.openxmlformats.org/officeDocument/2006/relationships/customXml" Target="../ink/ink412.xml"/><Relationship Id="rId7" Type="http://schemas.openxmlformats.org/officeDocument/2006/relationships/customXml" Target="../ink/ink388.xml"/><Relationship Id="rId2" Type="http://schemas.openxmlformats.org/officeDocument/2006/relationships/image" Target="../media/image162.png"/><Relationship Id="rId16" Type="http://schemas.openxmlformats.org/officeDocument/2006/relationships/image" Target="../media/image172.png"/><Relationship Id="rId29" Type="http://schemas.openxmlformats.org/officeDocument/2006/relationships/customXml" Target="../ink/ink399.xml"/><Relationship Id="rId11" Type="http://schemas.openxmlformats.org/officeDocument/2006/relationships/customXml" Target="../ink/ink390.xml"/><Relationship Id="rId24" Type="http://schemas.openxmlformats.org/officeDocument/2006/relationships/image" Target="../media/image320.png"/><Relationship Id="rId32" Type="http://schemas.openxmlformats.org/officeDocument/2006/relationships/image" Target="../media/image324.png"/><Relationship Id="rId37" Type="http://schemas.openxmlformats.org/officeDocument/2006/relationships/customXml" Target="../ink/ink403.xml"/><Relationship Id="rId40" Type="http://schemas.openxmlformats.org/officeDocument/2006/relationships/image" Target="../media/image388.png"/><Relationship Id="rId45" Type="http://schemas.openxmlformats.org/officeDocument/2006/relationships/customXml" Target="../ink/ink407.xml"/><Relationship Id="rId53" Type="http://schemas.openxmlformats.org/officeDocument/2006/relationships/customXml" Target="../ink/ink411.xml"/><Relationship Id="rId58" Type="http://schemas.openxmlformats.org/officeDocument/2006/relationships/image" Target="../media/image397.png"/><Relationship Id="rId5" Type="http://schemas.openxmlformats.org/officeDocument/2006/relationships/customXml" Target="../ink/ink387.xml"/><Relationship Id="rId19" Type="http://schemas.openxmlformats.org/officeDocument/2006/relationships/customXml" Target="../ink/ink394.xml"/><Relationship Id="rId4" Type="http://schemas.openxmlformats.org/officeDocument/2006/relationships/image" Target="../media/image166.png"/><Relationship Id="rId9" Type="http://schemas.openxmlformats.org/officeDocument/2006/relationships/customXml" Target="../ink/ink389.xml"/><Relationship Id="rId14" Type="http://schemas.openxmlformats.org/officeDocument/2006/relationships/image" Target="../media/image171.png"/><Relationship Id="rId22" Type="http://schemas.openxmlformats.org/officeDocument/2006/relationships/image" Target="../media/image319.png"/><Relationship Id="rId27" Type="http://schemas.openxmlformats.org/officeDocument/2006/relationships/customXml" Target="../ink/ink398.xml"/><Relationship Id="rId30" Type="http://schemas.openxmlformats.org/officeDocument/2006/relationships/image" Target="../media/image323.png"/><Relationship Id="rId35" Type="http://schemas.openxmlformats.org/officeDocument/2006/relationships/customXml" Target="../ink/ink402.xml"/><Relationship Id="rId43" Type="http://schemas.openxmlformats.org/officeDocument/2006/relationships/customXml" Target="../ink/ink406.xml"/><Relationship Id="rId48" Type="http://schemas.openxmlformats.org/officeDocument/2006/relationships/image" Target="../media/image392.png"/><Relationship Id="rId56" Type="http://schemas.openxmlformats.org/officeDocument/2006/relationships/image" Target="../media/image396.png"/><Relationship Id="rId8" Type="http://schemas.openxmlformats.org/officeDocument/2006/relationships/image" Target="../media/image168.png"/><Relationship Id="rId51" Type="http://schemas.openxmlformats.org/officeDocument/2006/relationships/customXml" Target="../ink/ink410.xml"/><Relationship Id="rId3" Type="http://schemas.openxmlformats.org/officeDocument/2006/relationships/customXml" Target="../ink/ink386.xml"/><Relationship Id="rId12" Type="http://schemas.openxmlformats.org/officeDocument/2006/relationships/image" Target="../media/image170.png"/><Relationship Id="rId17" Type="http://schemas.openxmlformats.org/officeDocument/2006/relationships/customXml" Target="../ink/ink393.xml"/><Relationship Id="rId25" Type="http://schemas.openxmlformats.org/officeDocument/2006/relationships/customXml" Target="../ink/ink397.xml"/><Relationship Id="rId33" Type="http://schemas.openxmlformats.org/officeDocument/2006/relationships/customXml" Target="../ink/ink401.xml"/><Relationship Id="rId38" Type="http://schemas.openxmlformats.org/officeDocument/2006/relationships/image" Target="../media/image387.png"/><Relationship Id="rId46" Type="http://schemas.openxmlformats.org/officeDocument/2006/relationships/image" Target="../media/image391.png"/><Relationship Id="rId59" Type="http://schemas.openxmlformats.org/officeDocument/2006/relationships/customXml" Target="../ink/ink414.xml"/><Relationship Id="rId20" Type="http://schemas.openxmlformats.org/officeDocument/2006/relationships/image" Target="../media/image184.png"/><Relationship Id="rId41" Type="http://schemas.openxmlformats.org/officeDocument/2006/relationships/customXml" Target="../ink/ink405.xml"/><Relationship Id="rId54" Type="http://schemas.openxmlformats.org/officeDocument/2006/relationships/image" Target="../media/image3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15" Type="http://schemas.openxmlformats.org/officeDocument/2006/relationships/customXml" Target="../ink/ink392.xml"/><Relationship Id="rId23" Type="http://schemas.openxmlformats.org/officeDocument/2006/relationships/customXml" Target="../ink/ink396.xml"/><Relationship Id="rId28" Type="http://schemas.openxmlformats.org/officeDocument/2006/relationships/image" Target="../media/image322.png"/><Relationship Id="rId36" Type="http://schemas.openxmlformats.org/officeDocument/2006/relationships/image" Target="../media/image386.png"/><Relationship Id="rId49" Type="http://schemas.openxmlformats.org/officeDocument/2006/relationships/customXml" Target="../ink/ink409.xml"/><Relationship Id="rId57" Type="http://schemas.openxmlformats.org/officeDocument/2006/relationships/customXml" Target="../ink/ink413.xml"/><Relationship Id="rId10" Type="http://schemas.openxmlformats.org/officeDocument/2006/relationships/image" Target="../media/image169.png"/><Relationship Id="rId31" Type="http://schemas.openxmlformats.org/officeDocument/2006/relationships/customXml" Target="../ink/ink400.xml"/><Relationship Id="rId44" Type="http://schemas.openxmlformats.org/officeDocument/2006/relationships/image" Target="../media/image390.png"/><Relationship Id="rId52" Type="http://schemas.openxmlformats.org/officeDocument/2006/relationships/image" Target="../media/image394.png"/><Relationship Id="rId60" Type="http://schemas.openxmlformats.org/officeDocument/2006/relationships/image" Target="../media/image4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13" Type="http://schemas.openxmlformats.org/officeDocument/2006/relationships/image" Target="../media/image419.png"/><Relationship Id="rId18" Type="http://schemas.openxmlformats.org/officeDocument/2006/relationships/customXml" Target="../ink/ink423.xml"/><Relationship Id="rId3" Type="http://schemas.openxmlformats.org/officeDocument/2006/relationships/image" Target="../media/image414.png"/><Relationship Id="rId21" Type="http://schemas.openxmlformats.org/officeDocument/2006/relationships/image" Target="../media/image399.png"/><Relationship Id="rId7" Type="http://schemas.openxmlformats.org/officeDocument/2006/relationships/image" Target="../media/image416.png"/><Relationship Id="rId12" Type="http://schemas.openxmlformats.org/officeDocument/2006/relationships/customXml" Target="../ink/ink420.xml"/><Relationship Id="rId17" Type="http://schemas.openxmlformats.org/officeDocument/2006/relationships/image" Target="../media/image421.png"/><Relationship Id="rId2" Type="http://schemas.openxmlformats.org/officeDocument/2006/relationships/customXml" Target="../ink/ink415.xml"/><Relationship Id="rId16" Type="http://schemas.openxmlformats.org/officeDocument/2006/relationships/customXml" Target="../ink/ink422.xml"/><Relationship Id="rId20" Type="http://schemas.openxmlformats.org/officeDocument/2006/relationships/customXml" Target="../ink/ink4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7.xml"/><Relationship Id="rId11" Type="http://schemas.openxmlformats.org/officeDocument/2006/relationships/image" Target="../media/image418.png"/><Relationship Id="rId24" Type="http://schemas.openxmlformats.org/officeDocument/2006/relationships/image" Target="../media/image400.png"/><Relationship Id="rId5" Type="http://schemas.openxmlformats.org/officeDocument/2006/relationships/image" Target="../media/image415.png"/><Relationship Id="rId15" Type="http://schemas.openxmlformats.org/officeDocument/2006/relationships/image" Target="../media/image420.png"/><Relationship Id="rId23" Type="http://schemas.openxmlformats.org/officeDocument/2006/relationships/customXml" Target="../ink/ink426.xml"/><Relationship Id="rId10" Type="http://schemas.openxmlformats.org/officeDocument/2006/relationships/customXml" Target="../ink/ink419.xml"/><Relationship Id="rId19" Type="http://schemas.openxmlformats.org/officeDocument/2006/relationships/image" Target="../media/image398.png"/><Relationship Id="rId4" Type="http://schemas.openxmlformats.org/officeDocument/2006/relationships/customXml" Target="../ink/ink416.xml"/><Relationship Id="rId9" Type="http://schemas.openxmlformats.org/officeDocument/2006/relationships/image" Target="../media/image417.png"/><Relationship Id="rId14" Type="http://schemas.openxmlformats.org/officeDocument/2006/relationships/customXml" Target="../ink/ink421.xml"/><Relationship Id="rId22" Type="http://schemas.openxmlformats.org/officeDocument/2006/relationships/customXml" Target="../ink/ink425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2.xml"/><Relationship Id="rId18" Type="http://schemas.openxmlformats.org/officeDocument/2006/relationships/image" Target="../media/image408.png"/><Relationship Id="rId26" Type="http://schemas.openxmlformats.org/officeDocument/2006/relationships/image" Target="../media/image412.png"/><Relationship Id="rId39" Type="http://schemas.openxmlformats.org/officeDocument/2006/relationships/customXml" Target="../ink/ink445.xml"/><Relationship Id="rId21" Type="http://schemas.openxmlformats.org/officeDocument/2006/relationships/customXml" Target="../ink/ink436.xml"/><Relationship Id="rId34" Type="http://schemas.openxmlformats.org/officeDocument/2006/relationships/image" Target="../media/image440.png"/><Relationship Id="rId42" Type="http://schemas.openxmlformats.org/officeDocument/2006/relationships/image" Target="../media/image444.png"/><Relationship Id="rId7" Type="http://schemas.openxmlformats.org/officeDocument/2006/relationships/customXml" Target="../ink/ink429.xml"/><Relationship Id="rId2" Type="http://schemas.openxmlformats.org/officeDocument/2006/relationships/image" Target="../media/image162.png"/><Relationship Id="rId16" Type="http://schemas.openxmlformats.org/officeDocument/2006/relationships/image" Target="../media/image407.png"/><Relationship Id="rId20" Type="http://schemas.openxmlformats.org/officeDocument/2006/relationships/image" Target="../media/image409.png"/><Relationship Id="rId29" Type="http://schemas.openxmlformats.org/officeDocument/2006/relationships/customXml" Target="../ink/ink440.xml"/><Relationship Id="rId41" Type="http://schemas.openxmlformats.org/officeDocument/2006/relationships/customXml" Target="../ink/ink4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2.png"/><Relationship Id="rId11" Type="http://schemas.openxmlformats.org/officeDocument/2006/relationships/customXml" Target="../ink/ink431.xml"/><Relationship Id="rId24" Type="http://schemas.openxmlformats.org/officeDocument/2006/relationships/image" Target="../media/image411.png"/><Relationship Id="rId32" Type="http://schemas.openxmlformats.org/officeDocument/2006/relationships/image" Target="../media/image439.png"/><Relationship Id="rId37" Type="http://schemas.openxmlformats.org/officeDocument/2006/relationships/customXml" Target="../ink/ink444.xml"/><Relationship Id="rId40" Type="http://schemas.openxmlformats.org/officeDocument/2006/relationships/image" Target="../media/image443.png"/><Relationship Id="rId5" Type="http://schemas.openxmlformats.org/officeDocument/2006/relationships/customXml" Target="../ink/ink428.xml"/><Relationship Id="rId15" Type="http://schemas.openxmlformats.org/officeDocument/2006/relationships/customXml" Target="../ink/ink433.xml"/><Relationship Id="rId23" Type="http://schemas.openxmlformats.org/officeDocument/2006/relationships/customXml" Target="../ink/ink437.xml"/><Relationship Id="rId28" Type="http://schemas.openxmlformats.org/officeDocument/2006/relationships/image" Target="../media/image422.png"/><Relationship Id="rId36" Type="http://schemas.openxmlformats.org/officeDocument/2006/relationships/image" Target="../media/image441.png"/><Relationship Id="rId10" Type="http://schemas.openxmlformats.org/officeDocument/2006/relationships/image" Target="../media/image404.png"/><Relationship Id="rId19" Type="http://schemas.openxmlformats.org/officeDocument/2006/relationships/customXml" Target="../ink/ink435.xml"/><Relationship Id="rId31" Type="http://schemas.openxmlformats.org/officeDocument/2006/relationships/customXml" Target="../ink/ink441.xml"/><Relationship Id="rId4" Type="http://schemas.openxmlformats.org/officeDocument/2006/relationships/image" Target="../media/image401.png"/><Relationship Id="rId9" Type="http://schemas.openxmlformats.org/officeDocument/2006/relationships/customXml" Target="../ink/ink430.xml"/><Relationship Id="rId14" Type="http://schemas.openxmlformats.org/officeDocument/2006/relationships/image" Target="../media/image406.png"/><Relationship Id="rId22" Type="http://schemas.openxmlformats.org/officeDocument/2006/relationships/image" Target="../media/image410.png"/><Relationship Id="rId27" Type="http://schemas.openxmlformats.org/officeDocument/2006/relationships/customXml" Target="../ink/ink439.xml"/><Relationship Id="rId30" Type="http://schemas.openxmlformats.org/officeDocument/2006/relationships/image" Target="../media/image438.png"/><Relationship Id="rId35" Type="http://schemas.openxmlformats.org/officeDocument/2006/relationships/customXml" Target="../ink/ink443.xml"/><Relationship Id="rId8" Type="http://schemas.openxmlformats.org/officeDocument/2006/relationships/image" Target="../media/image403.png"/><Relationship Id="rId3" Type="http://schemas.openxmlformats.org/officeDocument/2006/relationships/customXml" Target="../ink/ink427.xml"/><Relationship Id="rId12" Type="http://schemas.openxmlformats.org/officeDocument/2006/relationships/image" Target="../media/image405.png"/><Relationship Id="rId17" Type="http://schemas.openxmlformats.org/officeDocument/2006/relationships/customXml" Target="../ink/ink434.xml"/><Relationship Id="rId25" Type="http://schemas.openxmlformats.org/officeDocument/2006/relationships/customXml" Target="../ink/ink438.xml"/><Relationship Id="rId33" Type="http://schemas.openxmlformats.org/officeDocument/2006/relationships/customXml" Target="../ink/ink442.xml"/><Relationship Id="rId38" Type="http://schemas.openxmlformats.org/officeDocument/2006/relationships/image" Target="../media/image442.png"/></Relationships>
</file>

<file path=ppt/slides/_rels/slide5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6.png"/><Relationship Id="rId117" Type="http://schemas.openxmlformats.org/officeDocument/2006/relationships/image" Target="../media/image501.png"/><Relationship Id="rId21" Type="http://schemas.openxmlformats.org/officeDocument/2006/relationships/customXml" Target="../ink/ink450.xml"/><Relationship Id="rId42" Type="http://schemas.openxmlformats.org/officeDocument/2006/relationships/customXml" Target="../ink/ink461.xml"/><Relationship Id="rId47" Type="http://schemas.openxmlformats.org/officeDocument/2006/relationships/image" Target="../media/image466.png"/><Relationship Id="rId63" Type="http://schemas.openxmlformats.org/officeDocument/2006/relationships/image" Target="../media/image474.png"/><Relationship Id="rId68" Type="http://schemas.openxmlformats.org/officeDocument/2006/relationships/customXml" Target="../ink/ink474.xml"/><Relationship Id="rId84" Type="http://schemas.openxmlformats.org/officeDocument/2006/relationships/customXml" Target="../ink/ink482.xml"/><Relationship Id="rId89" Type="http://schemas.openxmlformats.org/officeDocument/2006/relationships/image" Target="../media/image487.png"/><Relationship Id="rId112" Type="http://schemas.openxmlformats.org/officeDocument/2006/relationships/customXml" Target="../ink/ink496.xml"/><Relationship Id="rId16" Type="http://schemas.openxmlformats.org/officeDocument/2006/relationships/image" Target="../media/image451.png"/><Relationship Id="rId107" Type="http://schemas.openxmlformats.org/officeDocument/2006/relationships/image" Target="../media/image496.png"/><Relationship Id="rId32" Type="http://schemas.openxmlformats.org/officeDocument/2006/relationships/image" Target="../media/image459.png"/><Relationship Id="rId37" Type="http://schemas.openxmlformats.org/officeDocument/2006/relationships/customXml" Target="../ink/ink458.xml"/><Relationship Id="rId53" Type="http://schemas.openxmlformats.org/officeDocument/2006/relationships/image" Target="../media/image469.png"/><Relationship Id="rId58" Type="http://schemas.openxmlformats.org/officeDocument/2006/relationships/customXml" Target="../ink/ink469.xml"/><Relationship Id="rId74" Type="http://schemas.openxmlformats.org/officeDocument/2006/relationships/customXml" Target="../ink/ink477.xml"/><Relationship Id="rId79" Type="http://schemas.openxmlformats.org/officeDocument/2006/relationships/image" Target="../media/image482.png"/><Relationship Id="rId102" Type="http://schemas.openxmlformats.org/officeDocument/2006/relationships/customXml" Target="../ink/ink491.xml"/><Relationship Id="rId123" Type="http://schemas.openxmlformats.org/officeDocument/2006/relationships/image" Target="../media/image504.png"/><Relationship Id="rId128" Type="http://schemas.openxmlformats.org/officeDocument/2006/relationships/customXml" Target="../ink/ink504.xml"/><Relationship Id="rId90" Type="http://schemas.openxmlformats.org/officeDocument/2006/relationships/customXml" Target="../ink/ink485.xml"/><Relationship Id="rId95" Type="http://schemas.openxmlformats.org/officeDocument/2006/relationships/image" Target="../media/image490.png"/><Relationship Id="rId22" Type="http://schemas.openxmlformats.org/officeDocument/2006/relationships/image" Target="../media/image454.png"/><Relationship Id="rId27" Type="http://schemas.openxmlformats.org/officeDocument/2006/relationships/customXml" Target="../ink/ink453.xml"/><Relationship Id="rId43" Type="http://schemas.openxmlformats.org/officeDocument/2006/relationships/image" Target="../media/image464.png"/><Relationship Id="rId48" Type="http://schemas.openxmlformats.org/officeDocument/2006/relationships/customXml" Target="../ink/ink464.xml"/><Relationship Id="rId64" Type="http://schemas.openxmlformats.org/officeDocument/2006/relationships/customXml" Target="../ink/ink472.xml"/><Relationship Id="rId69" Type="http://schemas.openxmlformats.org/officeDocument/2006/relationships/image" Target="../media/image477.png"/><Relationship Id="rId113" Type="http://schemas.openxmlformats.org/officeDocument/2006/relationships/image" Target="../media/image499.png"/><Relationship Id="rId118" Type="http://schemas.openxmlformats.org/officeDocument/2006/relationships/customXml" Target="../ink/ink499.xml"/><Relationship Id="rId80" Type="http://schemas.openxmlformats.org/officeDocument/2006/relationships/customXml" Target="../ink/ink480.xml"/><Relationship Id="rId85" Type="http://schemas.openxmlformats.org/officeDocument/2006/relationships/image" Target="../media/image485.png"/><Relationship Id="rId17" Type="http://schemas.openxmlformats.org/officeDocument/2006/relationships/customXml" Target="../ink/ink448.xml"/><Relationship Id="rId33" Type="http://schemas.openxmlformats.org/officeDocument/2006/relationships/customXml" Target="../ink/ink456.xml"/><Relationship Id="rId38" Type="http://schemas.openxmlformats.org/officeDocument/2006/relationships/image" Target="../media/image462.png"/><Relationship Id="rId59" Type="http://schemas.openxmlformats.org/officeDocument/2006/relationships/image" Target="../media/image472.png"/><Relationship Id="rId103" Type="http://schemas.openxmlformats.org/officeDocument/2006/relationships/image" Target="../media/image494.png"/><Relationship Id="rId108" Type="http://schemas.openxmlformats.org/officeDocument/2006/relationships/customXml" Target="../ink/ink494.xml"/><Relationship Id="rId124" Type="http://schemas.openxmlformats.org/officeDocument/2006/relationships/customXml" Target="../ink/ink502.xml"/><Relationship Id="rId129" Type="http://schemas.openxmlformats.org/officeDocument/2006/relationships/image" Target="../media/image507.png"/><Relationship Id="rId54" Type="http://schemas.openxmlformats.org/officeDocument/2006/relationships/customXml" Target="../ink/ink467.xml"/><Relationship Id="rId70" Type="http://schemas.openxmlformats.org/officeDocument/2006/relationships/customXml" Target="../ink/ink475.xml"/><Relationship Id="rId75" Type="http://schemas.openxmlformats.org/officeDocument/2006/relationships/image" Target="../media/image480.png"/><Relationship Id="rId91" Type="http://schemas.openxmlformats.org/officeDocument/2006/relationships/image" Target="../media/image488.png"/><Relationship Id="rId96" Type="http://schemas.openxmlformats.org/officeDocument/2006/relationships/customXml" Target="../ink/ink488.xml"/><Relationship Id="rId1" Type="http://schemas.openxmlformats.org/officeDocument/2006/relationships/slideLayout" Target="../slideLayouts/slideLayout7.xml"/><Relationship Id="rId23" Type="http://schemas.openxmlformats.org/officeDocument/2006/relationships/customXml" Target="../ink/ink451.xml"/><Relationship Id="rId28" Type="http://schemas.openxmlformats.org/officeDocument/2006/relationships/image" Target="../media/image457.png"/><Relationship Id="rId49" Type="http://schemas.openxmlformats.org/officeDocument/2006/relationships/image" Target="../media/image467.png"/><Relationship Id="rId114" Type="http://schemas.openxmlformats.org/officeDocument/2006/relationships/customXml" Target="../ink/ink497.xml"/><Relationship Id="rId119" Type="http://schemas.openxmlformats.org/officeDocument/2006/relationships/image" Target="../media/image502.png"/><Relationship Id="rId31" Type="http://schemas.openxmlformats.org/officeDocument/2006/relationships/customXml" Target="../ink/ink455.xml"/><Relationship Id="rId44" Type="http://schemas.openxmlformats.org/officeDocument/2006/relationships/customXml" Target="../ink/ink462.xml"/><Relationship Id="rId52" Type="http://schemas.openxmlformats.org/officeDocument/2006/relationships/customXml" Target="../ink/ink466.xml"/><Relationship Id="rId60" Type="http://schemas.openxmlformats.org/officeDocument/2006/relationships/customXml" Target="../ink/ink470.xml"/><Relationship Id="rId65" Type="http://schemas.openxmlformats.org/officeDocument/2006/relationships/image" Target="../media/image475.png"/><Relationship Id="rId73" Type="http://schemas.openxmlformats.org/officeDocument/2006/relationships/image" Target="../media/image479.png"/><Relationship Id="rId78" Type="http://schemas.openxmlformats.org/officeDocument/2006/relationships/customXml" Target="../ink/ink479.xml"/><Relationship Id="rId81" Type="http://schemas.openxmlformats.org/officeDocument/2006/relationships/image" Target="../media/image483.png"/><Relationship Id="rId86" Type="http://schemas.openxmlformats.org/officeDocument/2006/relationships/customXml" Target="../ink/ink483.xml"/><Relationship Id="rId94" Type="http://schemas.openxmlformats.org/officeDocument/2006/relationships/customXml" Target="../ink/ink487.xml"/><Relationship Id="rId99" Type="http://schemas.openxmlformats.org/officeDocument/2006/relationships/image" Target="../media/image492.png"/><Relationship Id="rId101" Type="http://schemas.openxmlformats.org/officeDocument/2006/relationships/image" Target="../media/image493.png"/><Relationship Id="rId122" Type="http://schemas.openxmlformats.org/officeDocument/2006/relationships/customXml" Target="../ink/ink501.xml"/><Relationship Id="rId130" Type="http://schemas.openxmlformats.org/officeDocument/2006/relationships/customXml" Target="../ink/ink505.xml"/><Relationship Id="rId4" Type="http://schemas.openxmlformats.org/officeDocument/2006/relationships/image" Target="../media/image445.png"/><Relationship Id="rId18" Type="http://schemas.openxmlformats.org/officeDocument/2006/relationships/image" Target="../media/image452.png"/><Relationship Id="rId39" Type="http://schemas.openxmlformats.org/officeDocument/2006/relationships/customXml" Target="../ink/ink459.xml"/><Relationship Id="rId109" Type="http://schemas.openxmlformats.org/officeDocument/2006/relationships/image" Target="../media/image497.png"/><Relationship Id="rId34" Type="http://schemas.openxmlformats.org/officeDocument/2006/relationships/image" Target="../media/image460.png"/><Relationship Id="rId50" Type="http://schemas.openxmlformats.org/officeDocument/2006/relationships/customXml" Target="../ink/ink465.xml"/><Relationship Id="rId55" Type="http://schemas.openxmlformats.org/officeDocument/2006/relationships/image" Target="../media/image470.png"/><Relationship Id="rId76" Type="http://schemas.openxmlformats.org/officeDocument/2006/relationships/customXml" Target="../ink/ink478.xml"/><Relationship Id="rId97" Type="http://schemas.openxmlformats.org/officeDocument/2006/relationships/image" Target="../media/image491.png"/><Relationship Id="rId104" Type="http://schemas.openxmlformats.org/officeDocument/2006/relationships/customXml" Target="../ink/ink492.xml"/><Relationship Id="rId120" Type="http://schemas.openxmlformats.org/officeDocument/2006/relationships/customXml" Target="../ink/ink500.xml"/><Relationship Id="rId125" Type="http://schemas.openxmlformats.org/officeDocument/2006/relationships/image" Target="../media/image505.png"/><Relationship Id="rId71" Type="http://schemas.openxmlformats.org/officeDocument/2006/relationships/image" Target="../media/image478.png"/><Relationship Id="rId92" Type="http://schemas.openxmlformats.org/officeDocument/2006/relationships/customXml" Target="../ink/ink486.xml"/><Relationship Id="rId2" Type="http://schemas.openxmlformats.org/officeDocument/2006/relationships/image" Target="../media/image162.png"/><Relationship Id="rId29" Type="http://schemas.openxmlformats.org/officeDocument/2006/relationships/customXml" Target="../ink/ink454.xml"/><Relationship Id="rId24" Type="http://schemas.openxmlformats.org/officeDocument/2006/relationships/image" Target="../media/image455.png"/><Relationship Id="rId40" Type="http://schemas.openxmlformats.org/officeDocument/2006/relationships/image" Target="../media/image463.png"/><Relationship Id="rId45" Type="http://schemas.openxmlformats.org/officeDocument/2006/relationships/image" Target="../media/image465.png"/><Relationship Id="rId66" Type="http://schemas.openxmlformats.org/officeDocument/2006/relationships/customXml" Target="../ink/ink473.xml"/><Relationship Id="rId87" Type="http://schemas.openxmlformats.org/officeDocument/2006/relationships/image" Target="../media/image486.png"/><Relationship Id="rId110" Type="http://schemas.openxmlformats.org/officeDocument/2006/relationships/customXml" Target="../ink/ink495.xml"/><Relationship Id="rId115" Type="http://schemas.openxmlformats.org/officeDocument/2006/relationships/image" Target="../media/image500.png"/><Relationship Id="rId131" Type="http://schemas.openxmlformats.org/officeDocument/2006/relationships/image" Target="../media/image508.png"/><Relationship Id="rId61" Type="http://schemas.openxmlformats.org/officeDocument/2006/relationships/image" Target="../media/image473.png"/><Relationship Id="rId82" Type="http://schemas.openxmlformats.org/officeDocument/2006/relationships/customXml" Target="../ink/ink481.xml"/><Relationship Id="rId19" Type="http://schemas.openxmlformats.org/officeDocument/2006/relationships/customXml" Target="../ink/ink449.xml"/><Relationship Id="rId30" Type="http://schemas.openxmlformats.org/officeDocument/2006/relationships/image" Target="../media/image458.png"/><Relationship Id="rId35" Type="http://schemas.openxmlformats.org/officeDocument/2006/relationships/customXml" Target="../ink/ink457.xml"/><Relationship Id="rId56" Type="http://schemas.openxmlformats.org/officeDocument/2006/relationships/customXml" Target="../ink/ink468.xml"/><Relationship Id="rId77" Type="http://schemas.openxmlformats.org/officeDocument/2006/relationships/image" Target="../media/image481.png"/><Relationship Id="rId100" Type="http://schemas.openxmlformats.org/officeDocument/2006/relationships/customXml" Target="../ink/ink490.xml"/><Relationship Id="rId105" Type="http://schemas.openxmlformats.org/officeDocument/2006/relationships/image" Target="../media/image495.png"/><Relationship Id="rId126" Type="http://schemas.openxmlformats.org/officeDocument/2006/relationships/customXml" Target="../ink/ink503.xml"/><Relationship Id="rId51" Type="http://schemas.openxmlformats.org/officeDocument/2006/relationships/image" Target="../media/image468.png"/><Relationship Id="rId72" Type="http://schemas.openxmlformats.org/officeDocument/2006/relationships/customXml" Target="../ink/ink476.xml"/><Relationship Id="rId93" Type="http://schemas.openxmlformats.org/officeDocument/2006/relationships/image" Target="../media/image489.png"/><Relationship Id="rId98" Type="http://schemas.openxmlformats.org/officeDocument/2006/relationships/customXml" Target="../ink/ink489.xml"/><Relationship Id="rId121" Type="http://schemas.openxmlformats.org/officeDocument/2006/relationships/image" Target="../media/image503.png"/><Relationship Id="rId3" Type="http://schemas.openxmlformats.org/officeDocument/2006/relationships/customXml" Target="../ink/ink447.xml"/><Relationship Id="rId25" Type="http://schemas.openxmlformats.org/officeDocument/2006/relationships/customXml" Target="../ink/ink452.xml"/><Relationship Id="rId46" Type="http://schemas.openxmlformats.org/officeDocument/2006/relationships/customXml" Target="../ink/ink463.xml"/><Relationship Id="rId67" Type="http://schemas.openxmlformats.org/officeDocument/2006/relationships/image" Target="../media/image476.png"/><Relationship Id="rId116" Type="http://schemas.openxmlformats.org/officeDocument/2006/relationships/customXml" Target="../ink/ink498.xml"/><Relationship Id="rId20" Type="http://schemas.openxmlformats.org/officeDocument/2006/relationships/image" Target="../media/image453.png"/><Relationship Id="rId41" Type="http://schemas.openxmlformats.org/officeDocument/2006/relationships/customXml" Target="../ink/ink460.xml"/><Relationship Id="rId62" Type="http://schemas.openxmlformats.org/officeDocument/2006/relationships/customXml" Target="../ink/ink471.xml"/><Relationship Id="rId83" Type="http://schemas.openxmlformats.org/officeDocument/2006/relationships/image" Target="../media/image484.png"/><Relationship Id="rId88" Type="http://schemas.openxmlformats.org/officeDocument/2006/relationships/customXml" Target="../ink/ink484.xml"/><Relationship Id="rId111" Type="http://schemas.openxmlformats.org/officeDocument/2006/relationships/image" Target="../media/image498.png"/><Relationship Id="rId36" Type="http://schemas.openxmlformats.org/officeDocument/2006/relationships/image" Target="../media/image461.png"/><Relationship Id="rId57" Type="http://schemas.openxmlformats.org/officeDocument/2006/relationships/image" Target="../media/image471.png"/><Relationship Id="rId106" Type="http://schemas.openxmlformats.org/officeDocument/2006/relationships/customXml" Target="../ink/ink493.xml"/><Relationship Id="rId127" Type="http://schemas.openxmlformats.org/officeDocument/2006/relationships/image" Target="../media/image506.png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20.png"/><Relationship Id="rId21" Type="http://schemas.openxmlformats.org/officeDocument/2006/relationships/customXml" Target="../ink/ink515.xml"/><Relationship Id="rId42" Type="http://schemas.openxmlformats.org/officeDocument/2006/relationships/image" Target="../media/image527.png"/><Relationship Id="rId47" Type="http://schemas.openxmlformats.org/officeDocument/2006/relationships/customXml" Target="../ink/ink528.xml"/><Relationship Id="rId63" Type="http://schemas.openxmlformats.org/officeDocument/2006/relationships/customXml" Target="../ink/ink536.xml"/><Relationship Id="rId68" Type="http://schemas.openxmlformats.org/officeDocument/2006/relationships/image" Target="../media/image540.png"/><Relationship Id="rId84" Type="http://schemas.openxmlformats.org/officeDocument/2006/relationships/image" Target="../media/image548.png"/><Relationship Id="rId89" Type="http://schemas.openxmlformats.org/officeDocument/2006/relationships/customXml" Target="../ink/ink549.xml"/><Relationship Id="rId16" Type="http://schemas.openxmlformats.org/officeDocument/2006/relationships/image" Target="../media/image515.png"/><Relationship Id="rId11" Type="http://schemas.openxmlformats.org/officeDocument/2006/relationships/customXml" Target="../ink/ink510.xml"/><Relationship Id="rId32" Type="http://schemas.openxmlformats.org/officeDocument/2006/relationships/image" Target="../media/image247.png"/><Relationship Id="rId37" Type="http://schemas.openxmlformats.org/officeDocument/2006/relationships/customXml" Target="../ink/ink523.xml"/><Relationship Id="rId53" Type="http://schemas.openxmlformats.org/officeDocument/2006/relationships/customXml" Target="../ink/ink531.xml"/><Relationship Id="rId58" Type="http://schemas.openxmlformats.org/officeDocument/2006/relationships/image" Target="../media/image535.png"/><Relationship Id="rId74" Type="http://schemas.openxmlformats.org/officeDocument/2006/relationships/image" Target="../media/image543.png"/><Relationship Id="rId79" Type="http://schemas.openxmlformats.org/officeDocument/2006/relationships/customXml" Target="../ink/ink544.xml"/><Relationship Id="rId5" Type="http://schemas.openxmlformats.org/officeDocument/2006/relationships/customXml" Target="../ink/ink507.xml"/><Relationship Id="rId90" Type="http://schemas.openxmlformats.org/officeDocument/2006/relationships/image" Target="../media/image551.png"/><Relationship Id="rId14" Type="http://schemas.openxmlformats.org/officeDocument/2006/relationships/image" Target="../media/image514.png"/><Relationship Id="rId22" Type="http://schemas.openxmlformats.org/officeDocument/2006/relationships/image" Target="../media/image518.png"/><Relationship Id="rId27" Type="http://schemas.openxmlformats.org/officeDocument/2006/relationships/customXml" Target="../ink/ink518.xml"/><Relationship Id="rId30" Type="http://schemas.openxmlformats.org/officeDocument/2006/relationships/image" Target="../media/image522.png"/><Relationship Id="rId35" Type="http://schemas.openxmlformats.org/officeDocument/2006/relationships/customXml" Target="../ink/ink522.xml"/><Relationship Id="rId43" Type="http://schemas.openxmlformats.org/officeDocument/2006/relationships/customXml" Target="../ink/ink526.xml"/><Relationship Id="rId48" Type="http://schemas.openxmlformats.org/officeDocument/2006/relationships/image" Target="../media/image530.png"/><Relationship Id="rId56" Type="http://schemas.openxmlformats.org/officeDocument/2006/relationships/image" Target="../media/image534.png"/><Relationship Id="rId64" Type="http://schemas.openxmlformats.org/officeDocument/2006/relationships/image" Target="../media/image538.png"/><Relationship Id="rId69" Type="http://schemas.openxmlformats.org/officeDocument/2006/relationships/customXml" Target="../ink/ink539.xml"/><Relationship Id="rId77" Type="http://schemas.openxmlformats.org/officeDocument/2006/relationships/customXml" Target="../ink/ink543.xml"/><Relationship Id="rId8" Type="http://schemas.openxmlformats.org/officeDocument/2006/relationships/image" Target="../media/image511.png"/><Relationship Id="rId51" Type="http://schemas.openxmlformats.org/officeDocument/2006/relationships/customXml" Target="../ink/ink530.xml"/><Relationship Id="rId72" Type="http://schemas.openxmlformats.org/officeDocument/2006/relationships/image" Target="../media/image542.png"/><Relationship Id="rId80" Type="http://schemas.openxmlformats.org/officeDocument/2006/relationships/image" Target="../media/image546.png"/><Relationship Id="rId85" Type="http://schemas.openxmlformats.org/officeDocument/2006/relationships/customXml" Target="../ink/ink547.xml"/><Relationship Id="rId3" Type="http://schemas.openxmlformats.org/officeDocument/2006/relationships/customXml" Target="../ink/ink506.xml"/><Relationship Id="rId12" Type="http://schemas.openxmlformats.org/officeDocument/2006/relationships/image" Target="../media/image513.png"/><Relationship Id="rId17" Type="http://schemas.openxmlformats.org/officeDocument/2006/relationships/customXml" Target="../ink/ink513.xml"/><Relationship Id="rId25" Type="http://schemas.openxmlformats.org/officeDocument/2006/relationships/customXml" Target="../ink/ink517.xml"/><Relationship Id="rId33" Type="http://schemas.openxmlformats.org/officeDocument/2006/relationships/customXml" Target="../ink/ink521.xml"/><Relationship Id="rId38" Type="http://schemas.openxmlformats.org/officeDocument/2006/relationships/image" Target="../media/image525.png"/><Relationship Id="rId46" Type="http://schemas.openxmlformats.org/officeDocument/2006/relationships/image" Target="../media/image529.png"/><Relationship Id="rId59" Type="http://schemas.openxmlformats.org/officeDocument/2006/relationships/customXml" Target="../ink/ink534.xml"/><Relationship Id="rId67" Type="http://schemas.openxmlformats.org/officeDocument/2006/relationships/customXml" Target="../ink/ink538.xml"/><Relationship Id="rId20" Type="http://schemas.openxmlformats.org/officeDocument/2006/relationships/image" Target="../media/image517.png"/><Relationship Id="rId41" Type="http://schemas.openxmlformats.org/officeDocument/2006/relationships/customXml" Target="../ink/ink525.xml"/><Relationship Id="rId54" Type="http://schemas.openxmlformats.org/officeDocument/2006/relationships/image" Target="../media/image533.png"/><Relationship Id="rId62" Type="http://schemas.openxmlformats.org/officeDocument/2006/relationships/image" Target="../media/image537.png"/><Relationship Id="rId70" Type="http://schemas.openxmlformats.org/officeDocument/2006/relationships/image" Target="../media/image541.png"/><Relationship Id="rId75" Type="http://schemas.openxmlformats.org/officeDocument/2006/relationships/customXml" Target="../ink/ink542.xml"/><Relationship Id="rId83" Type="http://schemas.openxmlformats.org/officeDocument/2006/relationships/customXml" Target="../ink/ink546.xml"/><Relationship Id="rId88" Type="http://schemas.openxmlformats.org/officeDocument/2006/relationships/image" Target="../media/image550.png"/><Relationship Id="rId91" Type="http://schemas.openxmlformats.org/officeDocument/2006/relationships/customXml" Target="../ink/ink5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5" Type="http://schemas.openxmlformats.org/officeDocument/2006/relationships/customXml" Target="../ink/ink512.xml"/><Relationship Id="rId23" Type="http://schemas.openxmlformats.org/officeDocument/2006/relationships/customXml" Target="../ink/ink516.xml"/><Relationship Id="rId28" Type="http://schemas.openxmlformats.org/officeDocument/2006/relationships/image" Target="../media/image521.png"/><Relationship Id="rId36" Type="http://schemas.openxmlformats.org/officeDocument/2006/relationships/image" Target="../media/image524.png"/><Relationship Id="rId49" Type="http://schemas.openxmlformats.org/officeDocument/2006/relationships/customXml" Target="../ink/ink529.xml"/><Relationship Id="rId57" Type="http://schemas.openxmlformats.org/officeDocument/2006/relationships/customXml" Target="../ink/ink533.xml"/><Relationship Id="rId10" Type="http://schemas.openxmlformats.org/officeDocument/2006/relationships/image" Target="../media/image512.png"/><Relationship Id="rId31" Type="http://schemas.openxmlformats.org/officeDocument/2006/relationships/customXml" Target="../ink/ink520.xml"/><Relationship Id="rId44" Type="http://schemas.openxmlformats.org/officeDocument/2006/relationships/image" Target="../media/image528.png"/><Relationship Id="rId52" Type="http://schemas.openxmlformats.org/officeDocument/2006/relationships/image" Target="../media/image532.png"/><Relationship Id="rId60" Type="http://schemas.openxmlformats.org/officeDocument/2006/relationships/image" Target="../media/image536.png"/><Relationship Id="rId65" Type="http://schemas.openxmlformats.org/officeDocument/2006/relationships/customXml" Target="../ink/ink537.xml"/><Relationship Id="rId73" Type="http://schemas.openxmlformats.org/officeDocument/2006/relationships/customXml" Target="../ink/ink541.xml"/><Relationship Id="rId78" Type="http://schemas.openxmlformats.org/officeDocument/2006/relationships/image" Target="../media/image545.png"/><Relationship Id="rId81" Type="http://schemas.openxmlformats.org/officeDocument/2006/relationships/customXml" Target="../ink/ink545.xml"/><Relationship Id="rId86" Type="http://schemas.openxmlformats.org/officeDocument/2006/relationships/image" Target="../media/image549.png"/><Relationship Id="rId4" Type="http://schemas.openxmlformats.org/officeDocument/2006/relationships/image" Target="../media/image509.png"/><Relationship Id="rId9" Type="http://schemas.openxmlformats.org/officeDocument/2006/relationships/customXml" Target="../ink/ink509.xml"/><Relationship Id="rId13" Type="http://schemas.openxmlformats.org/officeDocument/2006/relationships/customXml" Target="../ink/ink511.xml"/><Relationship Id="rId18" Type="http://schemas.openxmlformats.org/officeDocument/2006/relationships/image" Target="../media/image516.png"/><Relationship Id="rId39" Type="http://schemas.openxmlformats.org/officeDocument/2006/relationships/customXml" Target="../ink/ink524.xml"/><Relationship Id="rId34" Type="http://schemas.openxmlformats.org/officeDocument/2006/relationships/image" Target="../media/image523.png"/><Relationship Id="rId50" Type="http://schemas.openxmlformats.org/officeDocument/2006/relationships/image" Target="../media/image531.png"/><Relationship Id="rId55" Type="http://schemas.openxmlformats.org/officeDocument/2006/relationships/customXml" Target="../ink/ink532.xml"/><Relationship Id="rId76" Type="http://schemas.openxmlformats.org/officeDocument/2006/relationships/image" Target="../media/image544.png"/><Relationship Id="rId7" Type="http://schemas.openxmlformats.org/officeDocument/2006/relationships/customXml" Target="../ink/ink508.xml"/><Relationship Id="rId71" Type="http://schemas.openxmlformats.org/officeDocument/2006/relationships/customXml" Target="../ink/ink540.xml"/><Relationship Id="rId92" Type="http://schemas.openxmlformats.org/officeDocument/2006/relationships/image" Target="../media/image552.png"/><Relationship Id="rId2" Type="http://schemas.openxmlformats.org/officeDocument/2006/relationships/image" Target="../media/image162.png"/><Relationship Id="rId29" Type="http://schemas.openxmlformats.org/officeDocument/2006/relationships/customXml" Target="../ink/ink519.xml"/><Relationship Id="rId24" Type="http://schemas.openxmlformats.org/officeDocument/2006/relationships/image" Target="../media/image519.png"/><Relationship Id="rId40" Type="http://schemas.openxmlformats.org/officeDocument/2006/relationships/image" Target="../media/image526.png"/><Relationship Id="rId45" Type="http://schemas.openxmlformats.org/officeDocument/2006/relationships/customXml" Target="../ink/ink527.xml"/><Relationship Id="rId66" Type="http://schemas.openxmlformats.org/officeDocument/2006/relationships/image" Target="../media/image539.png"/><Relationship Id="rId87" Type="http://schemas.openxmlformats.org/officeDocument/2006/relationships/customXml" Target="../ink/ink548.xml"/><Relationship Id="rId61" Type="http://schemas.openxmlformats.org/officeDocument/2006/relationships/customXml" Target="../ink/ink535.xml"/><Relationship Id="rId82" Type="http://schemas.openxmlformats.org/officeDocument/2006/relationships/image" Target="../media/image547.png"/><Relationship Id="rId19" Type="http://schemas.openxmlformats.org/officeDocument/2006/relationships/customXml" Target="../ink/ink514.xml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90.png"/><Relationship Id="rId21" Type="http://schemas.openxmlformats.org/officeDocument/2006/relationships/image" Target="../media/image432.png"/><Relationship Id="rId42" Type="http://schemas.openxmlformats.org/officeDocument/2006/relationships/customXml" Target="../ink/ink571.xml"/><Relationship Id="rId63" Type="http://schemas.openxmlformats.org/officeDocument/2006/relationships/image" Target="../media/image563.png"/><Relationship Id="rId84" Type="http://schemas.openxmlformats.org/officeDocument/2006/relationships/customXml" Target="../ink/ink592.xml"/><Relationship Id="rId138" Type="http://schemas.openxmlformats.org/officeDocument/2006/relationships/customXml" Target="../ink/ink619.xml"/><Relationship Id="rId159" Type="http://schemas.openxmlformats.org/officeDocument/2006/relationships/image" Target="../media/image611.png"/><Relationship Id="rId170" Type="http://schemas.openxmlformats.org/officeDocument/2006/relationships/customXml" Target="../ink/ink635.xml"/><Relationship Id="rId107" Type="http://schemas.openxmlformats.org/officeDocument/2006/relationships/image" Target="../media/image585.png"/><Relationship Id="rId11" Type="http://schemas.openxmlformats.org/officeDocument/2006/relationships/image" Target="../media/image427.png"/><Relationship Id="rId32" Type="http://schemas.openxmlformats.org/officeDocument/2006/relationships/customXml" Target="../ink/ink566.xml"/><Relationship Id="rId53" Type="http://schemas.openxmlformats.org/officeDocument/2006/relationships/image" Target="../media/image558.png"/><Relationship Id="rId74" Type="http://schemas.openxmlformats.org/officeDocument/2006/relationships/customXml" Target="../ink/ink587.xml"/><Relationship Id="rId128" Type="http://schemas.openxmlformats.org/officeDocument/2006/relationships/customXml" Target="../ink/ink614.xml"/><Relationship Id="rId149" Type="http://schemas.openxmlformats.org/officeDocument/2006/relationships/image" Target="../media/image606.png"/><Relationship Id="rId5" Type="http://schemas.openxmlformats.org/officeDocument/2006/relationships/image" Target="../media/image424.png"/><Relationship Id="rId95" Type="http://schemas.openxmlformats.org/officeDocument/2006/relationships/image" Target="../media/image579.png"/><Relationship Id="rId160" Type="http://schemas.openxmlformats.org/officeDocument/2006/relationships/customXml" Target="../ink/ink630.xml"/><Relationship Id="rId181" Type="http://schemas.openxmlformats.org/officeDocument/2006/relationships/image" Target="../media/image622.png"/><Relationship Id="rId22" Type="http://schemas.openxmlformats.org/officeDocument/2006/relationships/customXml" Target="../ink/ink561.xml"/><Relationship Id="rId43" Type="http://schemas.openxmlformats.org/officeDocument/2006/relationships/image" Target="../media/image553.png"/><Relationship Id="rId64" Type="http://schemas.openxmlformats.org/officeDocument/2006/relationships/customXml" Target="../ink/ink582.xml"/><Relationship Id="rId118" Type="http://schemas.openxmlformats.org/officeDocument/2006/relationships/customXml" Target="../ink/ink609.xml"/><Relationship Id="rId139" Type="http://schemas.openxmlformats.org/officeDocument/2006/relationships/image" Target="../media/image601.png"/><Relationship Id="rId85" Type="http://schemas.openxmlformats.org/officeDocument/2006/relationships/image" Target="../media/image574.png"/><Relationship Id="rId150" Type="http://schemas.openxmlformats.org/officeDocument/2006/relationships/customXml" Target="../ink/ink625.xml"/><Relationship Id="rId171" Type="http://schemas.openxmlformats.org/officeDocument/2006/relationships/image" Target="../media/image617.png"/><Relationship Id="rId12" Type="http://schemas.openxmlformats.org/officeDocument/2006/relationships/customXml" Target="../ink/ink556.xml"/><Relationship Id="rId33" Type="http://schemas.openxmlformats.org/officeDocument/2006/relationships/image" Target="../media/image446.png"/><Relationship Id="rId108" Type="http://schemas.openxmlformats.org/officeDocument/2006/relationships/customXml" Target="../ink/ink604.xml"/><Relationship Id="rId129" Type="http://schemas.openxmlformats.org/officeDocument/2006/relationships/image" Target="../media/image596.png"/><Relationship Id="rId54" Type="http://schemas.openxmlformats.org/officeDocument/2006/relationships/customXml" Target="../ink/ink577.xml"/><Relationship Id="rId75" Type="http://schemas.openxmlformats.org/officeDocument/2006/relationships/image" Target="../media/image569.png"/><Relationship Id="rId96" Type="http://schemas.openxmlformats.org/officeDocument/2006/relationships/customXml" Target="../ink/ink598.xml"/><Relationship Id="rId140" Type="http://schemas.openxmlformats.org/officeDocument/2006/relationships/customXml" Target="../ink/ink620.xml"/><Relationship Id="rId161" Type="http://schemas.openxmlformats.org/officeDocument/2006/relationships/image" Target="../media/image612.png"/><Relationship Id="rId182" Type="http://schemas.openxmlformats.org/officeDocument/2006/relationships/customXml" Target="../ink/ink641.xml"/><Relationship Id="rId6" Type="http://schemas.openxmlformats.org/officeDocument/2006/relationships/customXml" Target="../ink/ink553.xml"/><Relationship Id="rId23" Type="http://schemas.openxmlformats.org/officeDocument/2006/relationships/image" Target="../media/image433.png"/><Relationship Id="rId119" Type="http://schemas.openxmlformats.org/officeDocument/2006/relationships/image" Target="../media/image591.png"/><Relationship Id="rId44" Type="http://schemas.openxmlformats.org/officeDocument/2006/relationships/customXml" Target="../ink/ink572.xml"/><Relationship Id="rId65" Type="http://schemas.openxmlformats.org/officeDocument/2006/relationships/image" Target="../media/image564.png"/><Relationship Id="rId86" Type="http://schemas.openxmlformats.org/officeDocument/2006/relationships/customXml" Target="../ink/ink593.xml"/><Relationship Id="rId130" Type="http://schemas.openxmlformats.org/officeDocument/2006/relationships/customXml" Target="../ink/ink615.xml"/><Relationship Id="rId151" Type="http://schemas.openxmlformats.org/officeDocument/2006/relationships/image" Target="../media/image607.png"/><Relationship Id="rId172" Type="http://schemas.openxmlformats.org/officeDocument/2006/relationships/customXml" Target="../ink/ink636.xml"/><Relationship Id="rId13" Type="http://schemas.openxmlformats.org/officeDocument/2006/relationships/image" Target="../media/image428.png"/><Relationship Id="rId18" Type="http://schemas.openxmlformats.org/officeDocument/2006/relationships/customXml" Target="../ink/ink559.xml"/><Relationship Id="rId39" Type="http://schemas.openxmlformats.org/officeDocument/2006/relationships/image" Target="../media/image449.png"/><Relationship Id="rId109" Type="http://schemas.openxmlformats.org/officeDocument/2006/relationships/image" Target="../media/image586.png"/><Relationship Id="rId34" Type="http://schemas.openxmlformats.org/officeDocument/2006/relationships/customXml" Target="../ink/ink567.xml"/><Relationship Id="rId50" Type="http://schemas.openxmlformats.org/officeDocument/2006/relationships/customXml" Target="../ink/ink575.xml"/><Relationship Id="rId55" Type="http://schemas.openxmlformats.org/officeDocument/2006/relationships/image" Target="../media/image559.png"/><Relationship Id="rId76" Type="http://schemas.openxmlformats.org/officeDocument/2006/relationships/customXml" Target="../ink/ink588.xml"/><Relationship Id="rId97" Type="http://schemas.openxmlformats.org/officeDocument/2006/relationships/image" Target="../media/image580.png"/><Relationship Id="rId104" Type="http://schemas.openxmlformats.org/officeDocument/2006/relationships/customXml" Target="../ink/ink602.xml"/><Relationship Id="rId120" Type="http://schemas.openxmlformats.org/officeDocument/2006/relationships/customXml" Target="../ink/ink610.xml"/><Relationship Id="rId125" Type="http://schemas.openxmlformats.org/officeDocument/2006/relationships/image" Target="../media/image594.png"/><Relationship Id="rId141" Type="http://schemas.openxmlformats.org/officeDocument/2006/relationships/image" Target="../media/image602.png"/><Relationship Id="rId146" Type="http://schemas.openxmlformats.org/officeDocument/2006/relationships/customXml" Target="../ink/ink623.xml"/><Relationship Id="rId167" Type="http://schemas.openxmlformats.org/officeDocument/2006/relationships/image" Target="../media/image615.png"/><Relationship Id="rId7" Type="http://schemas.openxmlformats.org/officeDocument/2006/relationships/image" Target="../media/image425.png"/><Relationship Id="rId71" Type="http://schemas.openxmlformats.org/officeDocument/2006/relationships/image" Target="../media/image567.png"/><Relationship Id="rId92" Type="http://schemas.openxmlformats.org/officeDocument/2006/relationships/customXml" Target="../ink/ink596.xml"/><Relationship Id="rId162" Type="http://schemas.openxmlformats.org/officeDocument/2006/relationships/customXml" Target="../ink/ink631.xml"/><Relationship Id="rId183" Type="http://schemas.openxmlformats.org/officeDocument/2006/relationships/image" Target="../media/image623.png"/><Relationship Id="rId2" Type="http://schemas.openxmlformats.org/officeDocument/2006/relationships/customXml" Target="../ink/ink551.xml"/><Relationship Id="rId29" Type="http://schemas.openxmlformats.org/officeDocument/2006/relationships/image" Target="../media/image436.png"/><Relationship Id="rId24" Type="http://schemas.openxmlformats.org/officeDocument/2006/relationships/customXml" Target="../ink/ink562.xml"/><Relationship Id="rId40" Type="http://schemas.openxmlformats.org/officeDocument/2006/relationships/customXml" Target="../ink/ink570.xml"/><Relationship Id="rId45" Type="http://schemas.openxmlformats.org/officeDocument/2006/relationships/image" Target="../media/image554.png"/><Relationship Id="rId66" Type="http://schemas.openxmlformats.org/officeDocument/2006/relationships/customXml" Target="../ink/ink583.xml"/><Relationship Id="rId87" Type="http://schemas.openxmlformats.org/officeDocument/2006/relationships/image" Target="../media/image575.png"/><Relationship Id="rId110" Type="http://schemas.openxmlformats.org/officeDocument/2006/relationships/customXml" Target="../ink/ink605.xml"/><Relationship Id="rId115" Type="http://schemas.openxmlformats.org/officeDocument/2006/relationships/image" Target="../media/image589.png"/><Relationship Id="rId131" Type="http://schemas.openxmlformats.org/officeDocument/2006/relationships/image" Target="../media/image597.png"/><Relationship Id="rId136" Type="http://schemas.openxmlformats.org/officeDocument/2006/relationships/customXml" Target="../ink/ink618.xml"/><Relationship Id="rId157" Type="http://schemas.openxmlformats.org/officeDocument/2006/relationships/image" Target="../media/image610.png"/><Relationship Id="rId178" Type="http://schemas.openxmlformats.org/officeDocument/2006/relationships/customXml" Target="../ink/ink639.xml"/><Relationship Id="rId61" Type="http://schemas.openxmlformats.org/officeDocument/2006/relationships/image" Target="../media/image562.png"/><Relationship Id="rId82" Type="http://schemas.openxmlformats.org/officeDocument/2006/relationships/customXml" Target="../ink/ink591.xml"/><Relationship Id="rId152" Type="http://schemas.openxmlformats.org/officeDocument/2006/relationships/customXml" Target="../ink/ink626.xml"/><Relationship Id="rId173" Type="http://schemas.openxmlformats.org/officeDocument/2006/relationships/image" Target="../media/image618.png"/><Relationship Id="rId19" Type="http://schemas.openxmlformats.org/officeDocument/2006/relationships/image" Target="../media/image431.png"/><Relationship Id="rId14" Type="http://schemas.openxmlformats.org/officeDocument/2006/relationships/customXml" Target="../ink/ink557.xml"/><Relationship Id="rId30" Type="http://schemas.openxmlformats.org/officeDocument/2006/relationships/customXml" Target="../ink/ink565.xml"/><Relationship Id="rId35" Type="http://schemas.openxmlformats.org/officeDocument/2006/relationships/image" Target="../media/image447.png"/><Relationship Id="rId56" Type="http://schemas.openxmlformats.org/officeDocument/2006/relationships/customXml" Target="../ink/ink578.xml"/><Relationship Id="rId77" Type="http://schemas.openxmlformats.org/officeDocument/2006/relationships/image" Target="../media/image570.png"/><Relationship Id="rId100" Type="http://schemas.openxmlformats.org/officeDocument/2006/relationships/customXml" Target="../ink/ink600.xml"/><Relationship Id="rId105" Type="http://schemas.openxmlformats.org/officeDocument/2006/relationships/image" Target="../media/image584.png"/><Relationship Id="rId126" Type="http://schemas.openxmlformats.org/officeDocument/2006/relationships/customXml" Target="../ink/ink613.xml"/><Relationship Id="rId147" Type="http://schemas.openxmlformats.org/officeDocument/2006/relationships/image" Target="../media/image605.png"/><Relationship Id="rId168" Type="http://schemas.openxmlformats.org/officeDocument/2006/relationships/customXml" Target="../ink/ink634.xml"/><Relationship Id="rId8" Type="http://schemas.openxmlformats.org/officeDocument/2006/relationships/customXml" Target="../ink/ink554.xml"/><Relationship Id="rId51" Type="http://schemas.openxmlformats.org/officeDocument/2006/relationships/image" Target="../media/image557.png"/><Relationship Id="rId72" Type="http://schemas.openxmlformats.org/officeDocument/2006/relationships/customXml" Target="../ink/ink586.xml"/><Relationship Id="rId93" Type="http://schemas.openxmlformats.org/officeDocument/2006/relationships/image" Target="../media/image578.png"/><Relationship Id="rId98" Type="http://schemas.openxmlformats.org/officeDocument/2006/relationships/customXml" Target="../ink/ink599.xml"/><Relationship Id="rId121" Type="http://schemas.openxmlformats.org/officeDocument/2006/relationships/image" Target="../media/image592.png"/><Relationship Id="rId142" Type="http://schemas.openxmlformats.org/officeDocument/2006/relationships/customXml" Target="../ink/ink621.xml"/><Relationship Id="rId163" Type="http://schemas.openxmlformats.org/officeDocument/2006/relationships/image" Target="../media/image613.png"/><Relationship Id="rId184" Type="http://schemas.openxmlformats.org/officeDocument/2006/relationships/customXml" Target="../ink/ink642.xml"/><Relationship Id="rId3" Type="http://schemas.openxmlformats.org/officeDocument/2006/relationships/image" Target="../media/image423.png"/><Relationship Id="rId25" Type="http://schemas.openxmlformats.org/officeDocument/2006/relationships/image" Target="../media/image434.png"/><Relationship Id="rId46" Type="http://schemas.openxmlformats.org/officeDocument/2006/relationships/customXml" Target="../ink/ink573.xml"/><Relationship Id="rId67" Type="http://schemas.openxmlformats.org/officeDocument/2006/relationships/image" Target="../media/image565.png"/><Relationship Id="rId116" Type="http://schemas.openxmlformats.org/officeDocument/2006/relationships/customXml" Target="../ink/ink608.xml"/><Relationship Id="rId137" Type="http://schemas.openxmlformats.org/officeDocument/2006/relationships/image" Target="../media/image600.png"/><Relationship Id="rId158" Type="http://schemas.openxmlformats.org/officeDocument/2006/relationships/customXml" Target="../ink/ink629.xml"/><Relationship Id="rId20" Type="http://schemas.openxmlformats.org/officeDocument/2006/relationships/customXml" Target="../ink/ink560.xml"/><Relationship Id="rId41" Type="http://schemas.openxmlformats.org/officeDocument/2006/relationships/image" Target="../media/image450.png"/><Relationship Id="rId62" Type="http://schemas.openxmlformats.org/officeDocument/2006/relationships/customXml" Target="../ink/ink581.xml"/><Relationship Id="rId83" Type="http://schemas.openxmlformats.org/officeDocument/2006/relationships/image" Target="../media/image573.png"/><Relationship Id="rId88" Type="http://schemas.openxmlformats.org/officeDocument/2006/relationships/customXml" Target="../ink/ink594.xml"/><Relationship Id="rId111" Type="http://schemas.openxmlformats.org/officeDocument/2006/relationships/image" Target="../media/image587.png"/><Relationship Id="rId132" Type="http://schemas.openxmlformats.org/officeDocument/2006/relationships/customXml" Target="../ink/ink616.xml"/><Relationship Id="rId153" Type="http://schemas.openxmlformats.org/officeDocument/2006/relationships/image" Target="../media/image608.png"/><Relationship Id="rId174" Type="http://schemas.openxmlformats.org/officeDocument/2006/relationships/customXml" Target="../ink/ink637.xml"/><Relationship Id="rId179" Type="http://schemas.openxmlformats.org/officeDocument/2006/relationships/image" Target="../media/image621.png"/><Relationship Id="rId15" Type="http://schemas.openxmlformats.org/officeDocument/2006/relationships/image" Target="../media/image429.png"/><Relationship Id="rId36" Type="http://schemas.openxmlformats.org/officeDocument/2006/relationships/customXml" Target="../ink/ink568.xml"/><Relationship Id="rId57" Type="http://schemas.openxmlformats.org/officeDocument/2006/relationships/image" Target="../media/image560.png"/><Relationship Id="rId106" Type="http://schemas.openxmlformats.org/officeDocument/2006/relationships/customXml" Target="../ink/ink603.xml"/><Relationship Id="rId127" Type="http://schemas.openxmlformats.org/officeDocument/2006/relationships/image" Target="../media/image595.png"/><Relationship Id="rId10" Type="http://schemas.openxmlformats.org/officeDocument/2006/relationships/customXml" Target="../ink/ink555.xml"/><Relationship Id="rId31" Type="http://schemas.openxmlformats.org/officeDocument/2006/relationships/image" Target="../media/image437.png"/><Relationship Id="rId52" Type="http://schemas.openxmlformats.org/officeDocument/2006/relationships/customXml" Target="../ink/ink576.xml"/><Relationship Id="rId73" Type="http://schemas.openxmlformats.org/officeDocument/2006/relationships/image" Target="../media/image568.png"/><Relationship Id="rId78" Type="http://schemas.openxmlformats.org/officeDocument/2006/relationships/customXml" Target="../ink/ink589.xml"/><Relationship Id="rId94" Type="http://schemas.openxmlformats.org/officeDocument/2006/relationships/customXml" Target="../ink/ink597.xml"/><Relationship Id="rId99" Type="http://schemas.openxmlformats.org/officeDocument/2006/relationships/image" Target="../media/image581.png"/><Relationship Id="rId101" Type="http://schemas.openxmlformats.org/officeDocument/2006/relationships/image" Target="../media/image582.png"/><Relationship Id="rId122" Type="http://schemas.openxmlformats.org/officeDocument/2006/relationships/customXml" Target="../ink/ink611.xml"/><Relationship Id="rId143" Type="http://schemas.openxmlformats.org/officeDocument/2006/relationships/image" Target="../media/image603.png"/><Relationship Id="rId148" Type="http://schemas.openxmlformats.org/officeDocument/2006/relationships/customXml" Target="../ink/ink624.xml"/><Relationship Id="rId164" Type="http://schemas.openxmlformats.org/officeDocument/2006/relationships/customXml" Target="../ink/ink632.xml"/><Relationship Id="rId169" Type="http://schemas.openxmlformats.org/officeDocument/2006/relationships/image" Target="../media/image616.png"/><Relationship Id="rId185" Type="http://schemas.openxmlformats.org/officeDocument/2006/relationships/image" Target="../media/image624.png"/><Relationship Id="rId4" Type="http://schemas.openxmlformats.org/officeDocument/2006/relationships/customXml" Target="../ink/ink552.xml"/><Relationship Id="rId9" Type="http://schemas.openxmlformats.org/officeDocument/2006/relationships/image" Target="../media/image426.png"/><Relationship Id="rId180" Type="http://schemas.openxmlformats.org/officeDocument/2006/relationships/customXml" Target="../ink/ink640.xml"/><Relationship Id="rId26" Type="http://schemas.openxmlformats.org/officeDocument/2006/relationships/customXml" Target="../ink/ink563.xml"/><Relationship Id="rId47" Type="http://schemas.openxmlformats.org/officeDocument/2006/relationships/image" Target="../media/image555.png"/><Relationship Id="rId68" Type="http://schemas.openxmlformats.org/officeDocument/2006/relationships/customXml" Target="../ink/ink584.xml"/><Relationship Id="rId89" Type="http://schemas.openxmlformats.org/officeDocument/2006/relationships/image" Target="../media/image576.png"/><Relationship Id="rId112" Type="http://schemas.openxmlformats.org/officeDocument/2006/relationships/customXml" Target="../ink/ink606.xml"/><Relationship Id="rId133" Type="http://schemas.openxmlformats.org/officeDocument/2006/relationships/image" Target="../media/image598.png"/><Relationship Id="rId154" Type="http://schemas.openxmlformats.org/officeDocument/2006/relationships/customXml" Target="../ink/ink627.xml"/><Relationship Id="rId175" Type="http://schemas.openxmlformats.org/officeDocument/2006/relationships/image" Target="../media/image619.png"/><Relationship Id="rId16" Type="http://schemas.openxmlformats.org/officeDocument/2006/relationships/customXml" Target="../ink/ink558.xml"/><Relationship Id="rId37" Type="http://schemas.openxmlformats.org/officeDocument/2006/relationships/image" Target="../media/image448.png"/><Relationship Id="rId58" Type="http://schemas.openxmlformats.org/officeDocument/2006/relationships/customXml" Target="../ink/ink579.xml"/><Relationship Id="rId79" Type="http://schemas.openxmlformats.org/officeDocument/2006/relationships/image" Target="../media/image571.png"/><Relationship Id="rId102" Type="http://schemas.openxmlformats.org/officeDocument/2006/relationships/customXml" Target="../ink/ink601.xml"/><Relationship Id="rId123" Type="http://schemas.openxmlformats.org/officeDocument/2006/relationships/image" Target="../media/image593.png"/><Relationship Id="rId144" Type="http://schemas.openxmlformats.org/officeDocument/2006/relationships/customXml" Target="../ink/ink622.xml"/><Relationship Id="rId90" Type="http://schemas.openxmlformats.org/officeDocument/2006/relationships/customXml" Target="../ink/ink595.xml"/><Relationship Id="rId165" Type="http://schemas.openxmlformats.org/officeDocument/2006/relationships/image" Target="../media/image614.png"/><Relationship Id="rId186" Type="http://schemas.openxmlformats.org/officeDocument/2006/relationships/customXml" Target="../ink/ink643.xml"/><Relationship Id="rId27" Type="http://schemas.openxmlformats.org/officeDocument/2006/relationships/image" Target="../media/image435.png"/><Relationship Id="rId48" Type="http://schemas.openxmlformats.org/officeDocument/2006/relationships/customXml" Target="../ink/ink574.xml"/><Relationship Id="rId69" Type="http://schemas.openxmlformats.org/officeDocument/2006/relationships/image" Target="../media/image566.png"/><Relationship Id="rId113" Type="http://schemas.openxmlformats.org/officeDocument/2006/relationships/image" Target="../media/image588.png"/><Relationship Id="rId134" Type="http://schemas.openxmlformats.org/officeDocument/2006/relationships/customXml" Target="../ink/ink617.xml"/><Relationship Id="rId80" Type="http://schemas.openxmlformats.org/officeDocument/2006/relationships/customXml" Target="../ink/ink590.xml"/><Relationship Id="rId155" Type="http://schemas.openxmlformats.org/officeDocument/2006/relationships/image" Target="../media/image609.png"/><Relationship Id="rId176" Type="http://schemas.openxmlformats.org/officeDocument/2006/relationships/customXml" Target="../ink/ink638.xml"/><Relationship Id="rId17" Type="http://schemas.openxmlformats.org/officeDocument/2006/relationships/image" Target="../media/image430.png"/><Relationship Id="rId38" Type="http://schemas.openxmlformats.org/officeDocument/2006/relationships/customXml" Target="../ink/ink569.xml"/><Relationship Id="rId59" Type="http://schemas.openxmlformats.org/officeDocument/2006/relationships/image" Target="../media/image561.png"/><Relationship Id="rId103" Type="http://schemas.openxmlformats.org/officeDocument/2006/relationships/image" Target="../media/image583.png"/><Relationship Id="rId124" Type="http://schemas.openxmlformats.org/officeDocument/2006/relationships/customXml" Target="../ink/ink612.xml"/><Relationship Id="rId70" Type="http://schemas.openxmlformats.org/officeDocument/2006/relationships/customXml" Target="../ink/ink585.xml"/><Relationship Id="rId91" Type="http://schemas.openxmlformats.org/officeDocument/2006/relationships/image" Target="../media/image577.png"/><Relationship Id="rId145" Type="http://schemas.openxmlformats.org/officeDocument/2006/relationships/image" Target="../media/image604.png"/><Relationship Id="rId166" Type="http://schemas.openxmlformats.org/officeDocument/2006/relationships/customXml" Target="../ink/ink633.xml"/><Relationship Id="rId187" Type="http://schemas.openxmlformats.org/officeDocument/2006/relationships/image" Target="../media/image625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564.xml"/><Relationship Id="rId49" Type="http://schemas.openxmlformats.org/officeDocument/2006/relationships/image" Target="../media/image556.png"/><Relationship Id="rId114" Type="http://schemas.openxmlformats.org/officeDocument/2006/relationships/customXml" Target="../ink/ink607.xml"/><Relationship Id="rId60" Type="http://schemas.openxmlformats.org/officeDocument/2006/relationships/customXml" Target="../ink/ink580.xml"/><Relationship Id="rId81" Type="http://schemas.openxmlformats.org/officeDocument/2006/relationships/image" Target="../media/image572.png"/><Relationship Id="rId135" Type="http://schemas.openxmlformats.org/officeDocument/2006/relationships/image" Target="../media/image599.png"/><Relationship Id="rId156" Type="http://schemas.openxmlformats.org/officeDocument/2006/relationships/customXml" Target="../ink/ink628.xml"/><Relationship Id="rId177" Type="http://schemas.openxmlformats.org/officeDocument/2006/relationships/image" Target="../media/image62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0.png"/><Relationship Id="rId13" Type="http://schemas.openxmlformats.org/officeDocument/2006/relationships/customXml" Target="../ink/ink649.xml"/><Relationship Id="rId18" Type="http://schemas.openxmlformats.org/officeDocument/2006/relationships/image" Target="../media/image3050.png"/><Relationship Id="rId3" Type="http://schemas.openxmlformats.org/officeDocument/2006/relationships/customXml" Target="../ink/ink644.xml"/><Relationship Id="rId21" Type="http://schemas.openxmlformats.org/officeDocument/2006/relationships/customXml" Target="../ink/ink653.xml"/><Relationship Id="rId7" Type="http://schemas.openxmlformats.org/officeDocument/2006/relationships/customXml" Target="../ink/ink646.xml"/><Relationship Id="rId12" Type="http://schemas.openxmlformats.org/officeDocument/2006/relationships/image" Target="../media/image3020.png"/><Relationship Id="rId17" Type="http://schemas.openxmlformats.org/officeDocument/2006/relationships/customXml" Target="../ink/ink651.xml"/><Relationship Id="rId2" Type="http://schemas.openxmlformats.org/officeDocument/2006/relationships/image" Target="../media/image626.png"/><Relationship Id="rId16" Type="http://schemas.openxmlformats.org/officeDocument/2006/relationships/image" Target="../media/image3040.png"/><Relationship Id="rId20" Type="http://schemas.openxmlformats.org/officeDocument/2006/relationships/image" Target="../media/image3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90.png"/><Relationship Id="rId11" Type="http://schemas.openxmlformats.org/officeDocument/2006/relationships/customXml" Target="../ink/ink648.xml"/><Relationship Id="rId5" Type="http://schemas.openxmlformats.org/officeDocument/2006/relationships/customXml" Target="../ink/ink645.xml"/><Relationship Id="rId15" Type="http://schemas.openxmlformats.org/officeDocument/2006/relationships/customXml" Target="../ink/ink650.xml"/><Relationship Id="rId10" Type="http://schemas.openxmlformats.org/officeDocument/2006/relationships/image" Target="../media/image3010.png"/><Relationship Id="rId19" Type="http://schemas.openxmlformats.org/officeDocument/2006/relationships/customXml" Target="../ink/ink652.xml"/><Relationship Id="rId4" Type="http://schemas.openxmlformats.org/officeDocument/2006/relationships/image" Target="../media/image2980.png"/><Relationship Id="rId9" Type="http://schemas.openxmlformats.org/officeDocument/2006/relationships/customXml" Target="../ink/ink647.xml"/><Relationship Id="rId14" Type="http://schemas.openxmlformats.org/officeDocument/2006/relationships/image" Target="../media/image3030.png"/><Relationship Id="rId22" Type="http://schemas.openxmlformats.org/officeDocument/2006/relationships/image" Target="../media/image3070.png"/></Relationships>
</file>

<file path=ppt/slides/_rels/slide5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200.png"/><Relationship Id="rId21" Type="http://schemas.openxmlformats.org/officeDocument/2006/relationships/customXml" Target="../ink/ink663.xml"/><Relationship Id="rId42" Type="http://schemas.openxmlformats.org/officeDocument/2006/relationships/image" Target="../media/image3280.png"/><Relationship Id="rId47" Type="http://schemas.openxmlformats.org/officeDocument/2006/relationships/customXml" Target="../ink/ink676.xml"/><Relationship Id="rId63" Type="http://schemas.openxmlformats.org/officeDocument/2006/relationships/customXml" Target="../ink/ink684.xml"/><Relationship Id="rId68" Type="http://schemas.openxmlformats.org/officeDocument/2006/relationships/image" Target="../media/image3410.png"/><Relationship Id="rId84" Type="http://schemas.openxmlformats.org/officeDocument/2006/relationships/image" Target="../media/image3490.png"/><Relationship Id="rId89" Type="http://schemas.openxmlformats.org/officeDocument/2006/relationships/customXml" Target="../ink/ink697.xml"/><Relationship Id="rId16" Type="http://schemas.openxmlformats.org/officeDocument/2006/relationships/image" Target="../media/image3150.png"/><Relationship Id="rId11" Type="http://schemas.openxmlformats.org/officeDocument/2006/relationships/customXml" Target="../ink/ink658.xml"/><Relationship Id="rId32" Type="http://schemas.openxmlformats.org/officeDocument/2006/relationships/image" Target="../media/image3230.png"/><Relationship Id="rId37" Type="http://schemas.openxmlformats.org/officeDocument/2006/relationships/customXml" Target="../ink/ink671.xml"/><Relationship Id="rId53" Type="http://schemas.openxmlformats.org/officeDocument/2006/relationships/customXml" Target="../ink/ink679.xml"/><Relationship Id="rId58" Type="http://schemas.openxmlformats.org/officeDocument/2006/relationships/image" Target="../media/image3360.png"/><Relationship Id="rId74" Type="http://schemas.openxmlformats.org/officeDocument/2006/relationships/image" Target="../media/image3440.png"/><Relationship Id="rId79" Type="http://schemas.openxmlformats.org/officeDocument/2006/relationships/customXml" Target="../ink/ink692.xml"/><Relationship Id="rId5" Type="http://schemas.openxmlformats.org/officeDocument/2006/relationships/customXml" Target="../ink/ink655.xml"/><Relationship Id="rId90" Type="http://schemas.openxmlformats.org/officeDocument/2006/relationships/image" Target="../media/image3520.png"/><Relationship Id="rId14" Type="http://schemas.openxmlformats.org/officeDocument/2006/relationships/image" Target="../media/image3140.png"/><Relationship Id="rId22" Type="http://schemas.openxmlformats.org/officeDocument/2006/relationships/image" Target="../media/image3180.png"/><Relationship Id="rId27" Type="http://schemas.openxmlformats.org/officeDocument/2006/relationships/customXml" Target="../ink/ink666.xml"/><Relationship Id="rId30" Type="http://schemas.openxmlformats.org/officeDocument/2006/relationships/image" Target="../media/image3220.png"/><Relationship Id="rId35" Type="http://schemas.openxmlformats.org/officeDocument/2006/relationships/customXml" Target="../ink/ink670.xml"/><Relationship Id="rId43" Type="http://schemas.openxmlformats.org/officeDocument/2006/relationships/customXml" Target="../ink/ink674.xml"/><Relationship Id="rId48" Type="http://schemas.openxmlformats.org/officeDocument/2006/relationships/image" Target="../media/image3310.png"/><Relationship Id="rId56" Type="http://schemas.openxmlformats.org/officeDocument/2006/relationships/image" Target="../media/image3350.png"/><Relationship Id="rId64" Type="http://schemas.openxmlformats.org/officeDocument/2006/relationships/image" Target="../media/image3390.png"/><Relationship Id="rId69" Type="http://schemas.openxmlformats.org/officeDocument/2006/relationships/customXml" Target="../ink/ink687.xml"/><Relationship Id="rId77" Type="http://schemas.openxmlformats.org/officeDocument/2006/relationships/customXml" Target="../ink/ink691.xml"/><Relationship Id="rId8" Type="http://schemas.openxmlformats.org/officeDocument/2006/relationships/image" Target="../media/image3110.png"/><Relationship Id="rId51" Type="http://schemas.openxmlformats.org/officeDocument/2006/relationships/customXml" Target="../ink/ink678.xml"/><Relationship Id="rId72" Type="http://schemas.openxmlformats.org/officeDocument/2006/relationships/image" Target="../media/image3430.png"/><Relationship Id="rId80" Type="http://schemas.openxmlformats.org/officeDocument/2006/relationships/image" Target="../media/image3470.png"/><Relationship Id="rId85" Type="http://schemas.openxmlformats.org/officeDocument/2006/relationships/customXml" Target="../ink/ink695.xml"/><Relationship Id="rId3" Type="http://schemas.openxmlformats.org/officeDocument/2006/relationships/customXml" Target="../ink/ink654.xml"/><Relationship Id="rId12" Type="http://schemas.openxmlformats.org/officeDocument/2006/relationships/image" Target="../media/image3130.png"/><Relationship Id="rId17" Type="http://schemas.openxmlformats.org/officeDocument/2006/relationships/customXml" Target="../ink/ink661.xml"/><Relationship Id="rId25" Type="http://schemas.openxmlformats.org/officeDocument/2006/relationships/customXml" Target="../ink/ink665.xml"/><Relationship Id="rId33" Type="http://schemas.openxmlformats.org/officeDocument/2006/relationships/customXml" Target="../ink/ink669.xml"/><Relationship Id="rId38" Type="http://schemas.openxmlformats.org/officeDocument/2006/relationships/image" Target="../media/image3260.png"/><Relationship Id="rId46" Type="http://schemas.openxmlformats.org/officeDocument/2006/relationships/image" Target="../media/image3300.png"/><Relationship Id="rId59" Type="http://schemas.openxmlformats.org/officeDocument/2006/relationships/customXml" Target="../ink/ink682.xml"/><Relationship Id="rId67" Type="http://schemas.openxmlformats.org/officeDocument/2006/relationships/customXml" Target="../ink/ink686.xml"/><Relationship Id="rId20" Type="http://schemas.openxmlformats.org/officeDocument/2006/relationships/image" Target="../media/image3170.png"/><Relationship Id="rId41" Type="http://schemas.openxmlformats.org/officeDocument/2006/relationships/customXml" Target="../ink/ink673.xml"/><Relationship Id="rId54" Type="http://schemas.openxmlformats.org/officeDocument/2006/relationships/image" Target="../media/image3340.png"/><Relationship Id="rId62" Type="http://schemas.openxmlformats.org/officeDocument/2006/relationships/image" Target="../media/image3380.png"/><Relationship Id="rId70" Type="http://schemas.openxmlformats.org/officeDocument/2006/relationships/image" Target="../media/image3420.png"/><Relationship Id="rId75" Type="http://schemas.openxmlformats.org/officeDocument/2006/relationships/customXml" Target="../ink/ink690.xml"/><Relationship Id="rId83" Type="http://schemas.openxmlformats.org/officeDocument/2006/relationships/customXml" Target="../ink/ink694.xml"/><Relationship Id="rId88" Type="http://schemas.openxmlformats.org/officeDocument/2006/relationships/image" Target="../media/image3510.png"/><Relationship Id="rId91" Type="http://schemas.openxmlformats.org/officeDocument/2006/relationships/customXml" Target="../ink/ink6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0.png"/><Relationship Id="rId15" Type="http://schemas.openxmlformats.org/officeDocument/2006/relationships/customXml" Target="../ink/ink660.xml"/><Relationship Id="rId23" Type="http://schemas.openxmlformats.org/officeDocument/2006/relationships/customXml" Target="../ink/ink664.xml"/><Relationship Id="rId28" Type="http://schemas.openxmlformats.org/officeDocument/2006/relationships/image" Target="../media/image3210.png"/><Relationship Id="rId36" Type="http://schemas.openxmlformats.org/officeDocument/2006/relationships/image" Target="../media/image3250.png"/><Relationship Id="rId49" Type="http://schemas.openxmlformats.org/officeDocument/2006/relationships/customXml" Target="../ink/ink677.xml"/><Relationship Id="rId57" Type="http://schemas.openxmlformats.org/officeDocument/2006/relationships/customXml" Target="../ink/ink681.xml"/><Relationship Id="rId10" Type="http://schemas.openxmlformats.org/officeDocument/2006/relationships/image" Target="../media/image3120.png"/><Relationship Id="rId31" Type="http://schemas.openxmlformats.org/officeDocument/2006/relationships/customXml" Target="../ink/ink668.xml"/><Relationship Id="rId44" Type="http://schemas.openxmlformats.org/officeDocument/2006/relationships/image" Target="../media/image3290.png"/><Relationship Id="rId52" Type="http://schemas.openxmlformats.org/officeDocument/2006/relationships/image" Target="../media/image3330.png"/><Relationship Id="rId60" Type="http://schemas.openxmlformats.org/officeDocument/2006/relationships/image" Target="../media/image3370.png"/><Relationship Id="rId65" Type="http://schemas.openxmlformats.org/officeDocument/2006/relationships/customXml" Target="../ink/ink685.xml"/><Relationship Id="rId73" Type="http://schemas.openxmlformats.org/officeDocument/2006/relationships/customXml" Target="../ink/ink689.xml"/><Relationship Id="rId78" Type="http://schemas.openxmlformats.org/officeDocument/2006/relationships/image" Target="../media/image3460.png"/><Relationship Id="rId81" Type="http://schemas.openxmlformats.org/officeDocument/2006/relationships/customXml" Target="../ink/ink693.xml"/><Relationship Id="rId86" Type="http://schemas.openxmlformats.org/officeDocument/2006/relationships/image" Target="../media/image3500.png"/><Relationship Id="rId4" Type="http://schemas.openxmlformats.org/officeDocument/2006/relationships/image" Target="../media/image3090.png"/><Relationship Id="rId9" Type="http://schemas.openxmlformats.org/officeDocument/2006/relationships/customXml" Target="../ink/ink657.xml"/><Relationship Id="rId13" Type="http://schemas.openxmlformats.org/officeDocument/2006/relationships/customXml" Target="../ink/ink659.xml"/><Relationship Id="rId18" Type="http://schemas.openxmlformats.org/officeDocument/2006/relationships/image" Target="../media/image3160.png"/><Relationship Id="rId39" Type="http://schemas.openxmlformats.org/officeDocument/2006/relationships/customXml" Target="../ink/ink672.xml"/><Relationship Id="rId34" Type="http://schemas.openxmlformats.org/officeDocument/2006/relationships/image" Target="../media/image3240.png"/><Relationship Id="rId50" Type="http://schemas.openxmlformats.org/officeDocument/2006/relationships/image" Target="../media/image3320.png"/><Relationship Id="rId55" Type="http://schemas.openxmlformats.org/officeDocument/2006/relationships/customXml" Target="../ink/ink680.xml"/><Relationship Id="rId76" Type="http://schemas.openxmlformats.org/officeDocument/2006/relationships/image" Target="../media/image3450.png"/><Relationship Id="rId7" Type="http://schemas.openxmlformats.org/officeDocument/2006/relationships/customXml" Target="../ink/ink656.xml"/><Relationship Id="rId71" Type="http://schemas.openxmlformats.org/officeDocument/2006/relationships/customXml" Target="../ink/ink688.xml"/><Relationship Id="rId92" Type="http://schemas.openxmlformats.org/officeDocument/2006/relationships/image" Target="../media/image3530.png"/><Relationship Id="rId2" Type="http://schemas.openxmlformats.org/officeDocument/2006/relationships/image" Target="../media/image627.png"/><Relationship Id="rId29" Type="http://schemas.openxmlformats.org/officeDocument/2006/relationships/customXml" Target="../ink/ink667.xml"/><Relationship Id="rId24" Type="http://schemas.openxmlformats.org/officeDocument/2006/relationships/image" Target="../media/image3190.png"/><Relationship Id="rId40" Type="http://schemas.openxmlformats.org/officeDocument/2006/relationships/image" Target="../media/image3270.png"/><Relationship Id="rId45" Type="http://schemas.openxmlformats.org/officeDocument/2006/relationships/customXml" Target="../ink/ink675.xml"/><Relationship Id="rId66" Type="http://schemas.openxmlformats.org/officeDocument/2006/relationships/image" Target="../media/image3400.png"/><Relationship Id="rId87" Type="http://schemas.openxmlformats.org/officeDocument/2006/relationships/customXml" Target="../ink/ink696.xml"/><Relationship Id="rId61" Type="http://schemas.openxmlformats.org/officeDocument/2006/relationships/customXml" Target="../ink/ink683.xml"/><Relationship Id="rId82" Type="http://schemas.openxmlformats.org/officeDocument/2006/relationships/image" Target="../media/image3480.png"/><Relationship Id="rId19" Type="http://schemas.openxmlformats.org/officeDocument/2006/relationships/customXml" Target="../ink/ink66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99.xml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05.xml"/><Relationship Id="rId18" Type="http://schemas.openxmlformats.org/officeDocument/2006/relationships/image" Target="../media/image5650.png"/><Relationship Id="rId26" Type="http://schemas.openxmlformats.org/officeDocument/2006/relationships/image" Target="../media/image5690.png"/><Relationship Id="rId39" Type="http://schemas.openxmlformats.org/officeDocument/2006/relationships/customXml" Target="../ink/ink718.xml"/><Relationship Id="rId21" Type="http://schemas.openxmlformats.org/officeDocument/2006/relationships/customXml" Target="../ink/ink709.xml"/><Relationship Id="rId34" Type="http://schemas.openxmlformats.org/officeDocument/2006/relationships/image" Target="../media/image5730.png"/><Relationship Id="rId42" Type="http://schemas.openxmlformats.org/officeDocument/2006/relationships/image" Target="../media/image5770.png"/><Relationship Id="rId47" Type="http://schemas.openxmlformats.org/officeDocument/2006/relationships/customXml" Target="../ink/ink722.xml"/><Relationship Id="rId50" Type="http://schemas.openxmlformats.org/officeDocument/2006/relationships/image" Target="../media/image5811.png"/><Relationship Id="rId55" Type="http://schemas.openxmlformats.org/officeDocument/2006/relationships/customXml" Target="../ink/ink726.xml"/><Relationship Id="rId63" Type="http://schemas.openxmlformats.org/officeDocument/2006/relationships/customXml" Target="../ink/ink730.xml"/><Relationship Id="rId7" Type="http://schemas.openxmlformats.org/officeDocument/2006/relationships/customXml" Target="../ink/ink702.xml"/><Relationship Id="rId2" Type="http://schemas.openxmlformats.org/officeDocument/2006/relationships/image" Target="../media/image630.png"/><Relationship Id="rId16" Type="http://schemas.openxmlformats.org/officeDocument/2006/relationships/image" Target="../media/image5640.png"/><Relationship Id="rId29" Type="http://schemas.openxmlformats.org/officeDocument/2006/relationships/customXml" Target="../ink/ink713.xml"/><Relationship Id="rId11" Type="http://schemas.openxmlformats.org/officeDocument/2006/relationships/customXml" Target="../ink/ink704.xml"/><Relationship Id="rId24" Type="http://schemas.openxmlformats.org/officeDocument/2006/relationships/image" Target="../media/image5680.png"/><Relationship Id="rId32" Type="http://schemas.openxmlformats.org/officeDocument/2006/relationships/image" Target="../media/image5720.png"/><Relationship Id="rId37" Type="http://schemas.openxmlformats.org/officeDocument/2006/relationships/customXml" Target="../ink/ink717.xml"/><Relationship Id="rId40" Type="http://schemas.openxmlformats.org/officeDocument/2006/relationships/image" Target="../media/image5760.png"/><Relationship Id="rId45" Type="http://schemas.openxmlformats.org/officeDocument/2006/relationships/customXml" Target="../ink/ink721.xml"/><Relationship Id="rId53" Type="http://schemas.openxmlformats.org/officeDocument/2006/relationships/customXml" Target="../ink/ink725.xml"/><Relationship Id="rId58" Type="http://schemas.openxmlformats.org/officeDocument/2006/relationships/image" Target="../media/image5850.png"/><Relationship Id="rId5" Type="http://schemas.openxmlformats.org/officeDocument/2006/relationships/customXml" Target="../ink/ink701.xml"/><Relationship Id="rId61" Type="http://schemas.openxmlformats.org/officeDocument/2006/relationships/customXml" Target="../ink/ink729.xml"/><Relationship Id="rId19" Type="http://schemas.openxmlformats.org/officeDocument/2006/relationships/customXml" Target="../ink/ink708.xml"/><Relationship Id="rId14" Type="http://schemas.openxmlformats.org/officeDocument/2006/relationships/image" Target="../media/image5630.png"/><Relationship Id="rId22" Type="http://schemas.openxmlformats.org/officeDocument/2006/relationships/image" Target="../media/image5670.png"/><Relationship Id="rId27" Type="http://schemas.openxmlformats.org/officeDocument/2006/relationships/customXml" Target="../ink/ink712.xml"/><Relationship Id="rId30" Type="http://schemas.openxmlformats.org/officeDocument/2006/relationships/image" Target="../media/image5711.png"/><Relationship Id="rId35" Type="http://schemas.openxmlformats.org/officeDocument/2006/relationships/customXml" Target="../ink/ink716.xml"/><Relationship Id="rId43" Type="http://schemas.openxmlformats.org/officeDocument/2006/relationships/customXml" Target="../ink/ink720.xml"/><Relationship Id="rId48" Type="http://schemas.openxmlformats.org/officeDocument/2006/relationships/image" Target="../media/image5800.png"/><Relationship Id="rId56" Type="http://schemas.openxmlformats.org/officeDocument/2006/relationships/image" Target="../media/image5840.png"/><Relationship Id="rId64" Type="http://schemas.openxmlformats.org/officeDocument/2006/relationships/image" Target="../media/image5880.png"/><Relationship Id="rId8" Type="http://schemas.openxmlformats.org/officeDocument/2006/relationships/image" Target="../media/image5600.png"/><Relationship Id="rId51" Type="http://schemas.openxmlformats.org/officeDocument/2006/relationships/customXml" Target="../ink/ink724.xml"/><Relationship Id="rId3" Type="http://schemas.openxmlformats.org/officeDocument/2006/relationships/customXml" Target="../ink/ink700.xml"/><Relationship Id="rId12" Type="http://schemas.openxmlformats.org/officeDocument/2006/relationships/image" Target="../media/image5620.png"/><Relationship Id="rId17" Type="http://schemas.openxmlformats.org/officeDocument/2006/relationships/customXml" Target="../ink/ink707.xml"/><Relationship Id="rId25" Type="http://schemas.openxmlformats.org/officeDocument/2006/relationships/customXml" Target="../ink/ink711.xml"/><Relationship Id="rId33" Type="http://schemas.openxmlformats.org/officeDocument/2006/relationships/customXml" Target="../ink/ink715.xml"/><Relationship Id="rId38" Type="http://schemas.openxmlformats.org/officeDocument/2006/relationships/image" Target="../media/image5750.png"/><Relationship Id="rId46" Type="http://schemas.openxmlformats.org/officeDocument/2006/relationships/image" Target="../media/image5790.png"/><Relationship Id="rId59" Type="http://schemas.openxmlformats.org/officeDocument/2006/relationships/customXml" Target="../ink/ink728.xml"/><Relationship Id="rId20" Type="http://schemas.openxmlformats.org/officeDocument/2006/relationships/image" Target="../media/image5660.png"/><Relationship Id="rId41" Type="http://schemas.openxmlformats.org/officeDocument/2006/relationships/customXml" Target="../ink/ink719.xml"/><Relationship Id="rId54" Type="http://schemas.openxmlformats.org/officeDocument/2006/relationships/image" Target="../media/image5830.png"/><Relationship Id="rId62" Type="http://schemas.openxmlformats.org/officeDocument/2006/relationships/image" Target="../media/image58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90.png"/><Relationship Id="rId15" Type="http://schemas.openxmlformats.org/officeDocument/2006/relationships/customXml" Target="../ink/ink706.xml"/><Relationship Id="rId23" Type="http://schemas.openxmlformats.org/officeDocument/2006/relationships/customXml" Target="../ink/ink710.xml"/><Relationship Id="rId28" Type="http://schemas.openxmlformats.org/officeDocument/2006/relationships/image" Target="../media/image5700.png"/><Relationship Id="rId36" Type="http://schemas.openxmlformats.org/officeDocument/2006/relationships/image" Target="../media/image5740.png"/><Relationship Id="rId49" Type="http://schemas.openxmlformats.org/officeDocument/2006/relationships/customXml" Target="../ink/ink723.xml"/><Relationship Id="rId57" Type="http://schemas.openxmlformats.org/officeDocument/2006/relationships/customXml" Target="../ink/ink727.xml"/><Relationship Id="rId10" Type="http://schemas.openxmlformats.org/officeDocument/2006/relationships/image" Target="../media/image5611.png"/><Relationship Id="rId31" Type="http://schemas.openxmlformats.org/officeDocument/2006/relationships/customXml" Target="../ink/ink714.xml"/><Relationship Id="rId44" Type="http://schemas.openxmlformats.org/officeDocument/2006/relationships/image" Target="../media/image5780.png"/><Relationship Id="rId52" Type="http://schemas.openxmlformats.org/officeDocument/2006/relationships/image" Target="../media/image5820.png"/><Relationship Id="rId60" Type="http://schemas.openxmlformats.org/officeDocument/2006/relationships/image" Target="../media/image5860.png"/><Relationship Id="rId4" Type="http://schemas.openxmlformats.org/officeDocument/2006/relationships/image" Target="../media/image5580.png"/><Relationship Id="rId9" Type="http://schemas.openxmlformats.org/officeDocument/2006/relationships/customXml" Target="../ink/ink70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36.png"/><Relationship Id="rId18" Type="http://schemas.openxmlformats.org/officeDocument/2006/relationships/customXml" Target="../ink/ink739.xml"/><Relationship Id="rId26" Type="http://schemas.openxmlformats.org/officeDocument/2006/relationships/customXml" Target="../ink/ink743.xml"/><Relationship Id="rId39" Type="http://schemas.openxmlformats.org/officeDocument/2006/relationships/image" Target="../media/image649.png"/><Relationship Id="rId21" Type="http://schemas.openxmlformats.org/officeDocument/2006/relationships/image" Target="../media/image640.png"/><Relationship Id="rId34" Type="http://schemas.openxmlformats.org/officeDocument/2006/relationships/customXml" Target="../ink/ink747.xml"/><Relationship Id="rId42" Type="http://schemas.openxmlformats.org/officeDocument/2006/relationships/customXml" Target="../ink/ink751.xml"/><Relationship Id="rId47" Type="http://schemas.openxmlformats.org/officeDocument/2006/relationships/image" Target="../media/image653.png"/><Relationship Id="rId50" Type="http://schemas.openxmlformats.org/officeDocument/2006/relationships/customXml" Target="../ink/ink755.xml"/><Relationship Id="rId55" Type="http://schemas.openxmlformats.org/officeDocument/2006/relationships/image" Target="../media/image657.png"/><Relationship Id="rId7" Type="http://schemas.openxmlformats.org/officeDocument/2006/relationships/image" Target="../media/image633.png"/><Relationship Id="rId2" Type="http://schemas.openxmlformats.org/officeDocument/2006/relationships/customXml" Target="../ink/ink731.xml"/><Relationship Id="rId16" Type="http://schemas.openxmlformats.org/officeDocument/2006/relationships/customXml" Target="../ink/ink738.xml"/><Relationship Id="rId29" Type="http://schemas.openxmlformats.org/officeDocument/2006/relationships/image" Target="../media/image644.png"/><Relationship Id="rId11" Type="http://schemas.openxmlformats.org/officeDocument/2006/relationships/image" Target="../media/image635.png"/><Relationship Id="rId24" Type="http://schemas.openxmlformats.org/officeDocument/2006/relationships/customXml" Target="../ink/ink742.xml"/><Relationship Id="rId32" Type="http://schemas.openxmlformats.org/officeDocument/2006/relationships/customXml" Target="../ink/ink746.xml"/><Relationship Id="rId37" Type="http://schemas.openxmlformats.org/officeDocument/2006/relationships/image" Target="../media/image648.png"/><Relationship Id="rId40" Type="http://schemas.openxmlformats.org/officeDocument/2006/relationships/customXml" Target="../ink/ink750.xml"/><Relationship Id="rId45" Type="http://schemas.openxmlformats.org/officeDocument/2006/relationships/image" Target="../media/image652.png"/><Relationship Id="rId53" Type="http://schemas.openxmlformats.org/officeDocument/2006/relationships/image" Target="../media/image656.png"/><Relationship Id="rId58" Type="http://schemas.openxmlformats.org/officeDocument/2006/relationships/customXml" Target="../ink/ink759.xml"/><Relationship Id="rId5" Type="http://schemas.openxmlformats.org/officeDocument/2006/relationships/image" Target="../media/image632.png"/><Relationship Id="rId19" Type="http://schemas.openxmlformats.org/officeDocument/2006/relationships/image" Target="../media/image639.png"/><Relationship Id="rId4" Type="http://schemas.openxmlformats.org/officeDocument/2006/relationships/customXml" Target="../ink/ink732.xml"/><Relationship Id="rId9" Type="http://schemas.openxmlformats.org/officeDocument/2006/relationships/image" Target="../media/image634.png"/><Relationship Id="rId14" Type="http://schemas.openxmlformats.org/officeDocument/2006/relationships/customXml" Target="../ink/ink737.xml"/><Relationship Id="rId22" Type="http://schemas.openxmlformats.org/officeDocument/2006/relationships/customXml" Target="../ink/ink741.xml"/><Relationship Id="rId27" Type="http://schemas.openxmlformats.org/officeDocument/2006/relationships/image" Target="../media/image643.png"/><Relationship Id="rId30" Type="http://schemas.openxmlformats.org/officeDocument/2006/relationships/customXml" Target="../ink/ink745.xml"/><Relationship Id="rId35" Type="http://schemas.openxmlformats.org/officeDocument/2006/relationships/image" Target="../media/image647.png"/><Relationship Id="rId43" Type="http://schemas.openxmlformats.org/officeDocument/2006/relationships/image" Target="../media/image651.png"/><Relationship Id="rId48" Type="http://schemas.openxmlformats.org/officeDocument/2006/relationships/customXml" Target="../ink/ink754.xml"/><Relationship Id="rId56" Type="http://schemas.openxmlformats.org/officeDocument/2006/relationships/customXml" Target="../ink/ink758.xml"/><Relationship Id="rId8" Type="http://schemas.openxmlformats.org/officeDocument/2006/relationships/customXml" Target="../ink/ink734.xml"/><Relationship Id="rId51" Type="http://schemas.openxmlformats.org/officeDocument/2006/relationships/image" Target="../media/image655.png"/><Relationship Id="rId3" Type="http://schemas.openxmlformats.org/officeDocument/2006/relationships/image" Target="../media/image631.png"/><Relationship Id="rId12" Type="http://schemas.openxmlformats.org/officeDocument/2006/relationships/customXml" Target="../ink/ink736.xml"/><Relationship Id="rId17" Type="http://schemas.openxmlformats.org/officeDocument/2006/relationships/image" Target="../media/image638.png"/><Relationship Id="rId25" Type="http://schemas.openxmlformats.org/officeDocument/2006/relationships/image" Target="../media/image642.png"/><Relationship Id="rId33" Type="http://schemas.openxmlformats.org/officeDocument/2006/relationships/image" Target="../media/image646.png"/><Relationship Id="rId38" Type="http://schemas.openxmlformats.org/officeDocument/2006/relationships/customXml" Target="../ink/ink749.xml"/><Relationship Id="rId46" Type="http://schemas.openxmlformats.org/officeDocument/2006/relationships/customXml" Target="../ink/ink753.xml"/><Relationship Id="rId59" Type="http://schemas.openxmlformats.org/officeDocument/2006/relationships/image" Target="../media/image659.png"/><Relationship Id="rId20" Type="http://schemas.openxmlformats.org/officeDocument/2006/relationships/customXml" Target="../ink/ink740.xml"/><Relationship Id="rId41" Type="http://schemas.openxmlformats.org/officeDocument/2006/relationships/image" Target="../media/image650.png"/><Relationship Id="rId54" Type="http://schemas.openxmlformats.org/officeDocument/2006/relationships/customXml" Target="../ink/ink75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33.xml"/><Relationship Id="rId15" Type="http://schemas.openxmlformats.org/officeDocument/2006/relationships/image" Target="../media/image637.png"/><Relationship Id="rId23" Type="http://schemas.openxmlformats.org/officeDocument/2006/relationships/image" Target="../media/image641.png"/><Relationship Id="rId28" Type="http://schemas.openxmlformats.org/officeDocument/2006/relationships/customXml" Target="../ink/ink744.xml"/><Relationship Id="rId36" Type="http://schemas.openxmlformats.org/officeDocument/2006/relationships/customXml" Target="../ink/ink748.xml"/><Relationship Id="rId49" Type="http://schemas.openxmlformats.org/officeDocument/2006/relationships/image" Target="../media/image654.png"/><Relationship Id="rId57" Type="http://schemas.openxmlformats.org/officeDocument/2006/relationships/image" Target="../media/image658.png"/><Relationship Id="rId10" Type="http://schemas.openxmlformats.org/officeDocument/2006/relationships/customXml" Target="../ink/ink735.xml"/><Relationship Id="rId31" Type="http://schemas.openxmlformats.org/officeDocument/2006/relationships/image" Target="../media/image645.png"/><Relationship Id="rId44" Type="http://schemas.openxmlformats.org/officeDocument/2006/relationships/customXml" Target="../ink/ink752.xml"/><Relationship Id="rId52" Type="http://schemas.openxmlformats.org/officeDocument/2006/relationships/customXml" Target="../ink/ink756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72.xml"/><Relationship Id="rId21" Type="http://schemas.openxmlformats.org/officeDocument/2006/relationships/image" Target="../media/image3990.png"/><Relationship Id="rId42" Type="http://schemas.openxmlformats.org/officeDocument/2006/relationships/customXml" Target="../ink/ink780.xml"/><Relationship Id="rId47" Type="http://schemas.openxmlformats.org/officeDocument/2006/relationships/image" Target="../media/image6300.png"/><Relationship Id="rId63" Type="http://schemas.openxmlformats.org/officeDocument/2006/relationships/image" Target="../media/image6380.png"/><Relationship Id="rId68" Type="http://schemas.openxmlformats.org/officeDocument/2006/relationships/customXml" Target="../ink/ink793.xml"/><Relationship Id="rId2" Type="http://schemas.openxmlformats.org/officeDocument/2006/relationships/customXml" Target="../ink/ink760.xml"/><Relationship Id="rId16" Type="http://schemas.openxmlformats.org/officeDocument/2006/relationships/customXml" Target="../ink/ink767.xml"/><Relationship Id="rId29" Type="http://schemas.openxmlformats.org/officeDocument/2006/relationships/image" Target="../media/image6211.png"/><Relationship Id="rId11" Type="http://schemas.openxmlformats.org/officeDocument/2006/relationships/image" Target="../media/image3940.png"/><Relationship Id="rId24" Type="http://schemas.openxmlformats.org/officeDocument/2006/relationships/customXml" Target="../ink/ink771.xml"/><Relationship Id="rId32" Type="http://schemas.openxmlformats.org/officeDocument/2006/relationships/customXml" Target="../ink/ink775.xml"/><Relationship Id="rId37" Type="http://schemas.openxmlformats.org/officeDocument/2006/relationships/image" Target="../media/image6250.png"/><Relationship Id="rId40" Type="http://schemas.openxmlformats.org/officeDocument/2006/relationships/customXml" Target="../ink/ink779.xml"/><Relationship Id="rId45" Type="http://schemas.openxmlformats.org/officeDocument/2006/relationships/image" Target="../media/image6290.png"/><Relationship Id="rId53" Type="http://schemas.openxmlformats.org/officeDocument/2006/relationships/image" Target="../media/image6330.png"/><Relationship Id="rId58" Type="http://schemas.openxmlformats.org/officeDocument/2006/relationships/customXml" Target="../ink/ink788.xml"/><Relationship Id="rId66" Type="http://schemas.openxmlformats.org/officeDocument/2006/relationships/customXml" Target="../ink/ink792.xml"/><Relationship Id="rId5" Type="http://schemas.openxmlformats.org/officeDocument/2006/relationships/image" Target="../media/image3910.png"/><Relationship Id="rId61" Type="http://schemas.openxmlformats.org/officeDocument/2006/relationships/image" Target="../media/image6370.png"/><Relationship Id="rId19" Type="http://schemas.openxmlformats.org/officeDocument/2006/relationships/image" Target="../media/image3980.png"/><Relationship Id="rId14" Type="http://schemas.openxmlformats.org/officeDocument/2006/relationships/customXml" Target="../ink/ink766.xml"/><Relationship Id="rId22" Type="http://schemas.openxmlformats.org/officeDocument/2006/relationships/customXml" Target="../ink/ink770.xml"/><Relationship Id="rId27" Type="http://schemas.openxmlformats.org/officeDocument/2006/relationships/image" Target="../media/image6200.png"/><Relationship Id="rId30" Type="http://schemas.openxmlformats.org/officeDocument/2006/relationships/customXml" Target="../ink/ink774.xml"/><Relationship Id="rId35" Type="http://schemas.openxmlformats.org/officeDocument/2006/relationships/image" Target="../media/image6240.png"/><Relationship Id="rId43" Type="http://schemas.openxmlformats.org/officeDocument/2006/relationships/image" Target="../media/image6280.png"/><Relationship Id="rId48" Type="http://schemas.openxmlformats.org/officeDocument/2006/relationships/customXml" Target="../ink/ink783.xml"/><Relationship Id="rId56" Type="http://schemas.openxmlformats.org/officeDocument/2006/relationships/customXml" Target="../ink/ink787.xml"/><Relationship Id="rId64" Type="http://schemas.openxmlformats.org/officeDocument/2006/relationships/customXml" Target="../ink/ink791.xml"/><Relationship Id="rId69" Type="http://schemas.openxmlformats.org/officeDocument/2006/relationships/image" Target="../media/image6411.png"/><Relationship Id="rId8" Type="http://schemas.openxmlformats.org/officeDocument/2006/relationships/customXml" Target="../ink/ink763.xml"/><Relationship Id="rId51" Type="http://schemas.openxmlformats.org/officeDocument/2006/relationships/image" Target="../media/image6320.png"/><Relationship Id="rId72" Type="http://schemas.openxmlformats.org/officeDocument/2006/relationships/customXml" Target="../ink/ink795.xml"/><Relationship Id="rId3" Type="http://schemas.openxmlformats.org/officeDocument/2006/relationships/image" Target="../media/image3900.png"/><Relationship Id="rId12" Type="http://schemas.openxmlformats.org/officeDocument/2006/relationships/customXml" Target="../ink/ink765.xml"/><Relationship Id="rId17" Type="http://schemas.openxmlformats.org/officeDocument/2006/relationships/image" Target="../media/image3970.png"/><Relationship Id="rId25" Type="http://schemas.openxmlformats.org/officeDocument/2006/relationships/image" Target="../media/image4010.png"/><Relationship Id="rId33" Type="http://schemas.openxmlformats.org/officeDocument/2006/relationships/image" Target="../media/image6230.png"/><Relationship Id="rId38" Type="http://schemas.openxmlformats.org/officeDocument/2006/relationships/customXml" Target="../ink/ink778.xml"/><Relationship Id="rId46" Type="http://schemas.openxmlformats.org/officeDocument/2006/relationships/customXml" Target="../ink/ink782.xml"/><Relationship Id="rId59" Type="http://schemas.openxmlformats.org/officeDocument/2006/relationships/image" Target="../media/image6360.png"/><Relationship Id="rId67" Type="http://schemas.openxmlformats.org/officeDocument/2006/relationships/image" Target="../media/image6400.png"/><Relationship Id="rId20" Type="http://schemas.openxmlformats.org/officeDocument/2006/relationships/customXml" Target="../ink/ink769.xml"/><Relationship Id="rId41" Type="http://schemas.openxmlformats.org/officeDocument/2006/relationships/image" Target="../media/image6270.png"/><Relationship Id="rId54" Type="http://schemas.openxmlformats.org/officeDocument/2006/relationships/customXml" Target="../ink/ink786.xml"/><Relationship Id="rId62" Type="http://schemas.openxmlformats.org/officeDocument/2006/relationships/customXml" Target="../ink/ink790.xml"/><Relationship Id="rId70" Type="http://schemas.openxmlformats.org/officeDocument/2006/relationships/customXml" Target="../ink/ink79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62.xml"/><Relationship Id="rId15" Type="http://schemas.openxmlformats.org/officeDocument/2006/relationships/image" Target="../media/image3960.png"/><Relationship Id="rId23" Type="http://schemas.openxmlformats.org/officeDocument/2006/relationships/image" Target="../media/image4000.png"/><Relationship Id="rId28" Type="http://schemas.openxmlformats.org/officeDocument/2006/relationships/customXml" Target="../ink/ink773.xml"/><Relationship Id="rId36" Type="http://schemas.openxmlformats.org/officeDocument/2006/relationships/customXml" Target="../ink/ink777.xml"/><Relationship Id="rId49" Type="http://schemas.openxmlformats.org/officeDocument/2006/relationships/image" Target="../media/image6311.png"/><Relationship Id="rId57" Type="http://schemas.openxmlformats.org/officeDocument/2006/relationships/image" Target="../media/image6350.png"/><Relationship Id="rId10" Type="http://schemas.openxmlformats.org/officeDocument/2006/relationships/customXml" Target="../ink/ink764.xml"/><Relationship Id="rId31" Type="http://schemas.openxmlformats.org/officeDocument/2006/relationships/image" Target="../media/image6220.png"/><Relationship Id="rId44" Type="http://schemas.openxmlformats.org/officeDocument/2006/relationships/customXml" Target="../ink/ink781.xml"/><Relationship Id="rId52" Type="http://schemas.openxmlformats.org/officeDocument/2006/relationships/customXml" Target="../ink/ink785.xml"/><Relationship Id="rId60" Type="http://schemas.openxmlformats.org/officeDocument/2006/relationships/customXml" Target="../ink/ink789.xml"/><Relationship Id="rId65" Type="http://schemas.openxmlformats.org/officeDocument/2006/relationships/image" Target="../media/image6390.png"/><Relationship Id="rId73" Type="http://schemas.openxmlformats.org/officeDocument/2006/relationships/image" Target="../media/image6430.png"/><Relationship Id="rId4" Type="http://schemas.openxmlformats.org/officeDocument/2006/relationships/customXml" Target="../ink/ink761.xml"/><Relationship Id="rId9" Type="http://schemas.openxmlformats.org/officeDocument/2006/relationships/image" Target="../media/image3930.png"/><Relationship Id="rId13" Type="http://schemas.openxmlformats.org/officeDocument/2006/relationships/image" Target="../media/image3950.png"/><Relationship Id="rId18" Type="http://schemas.openxmlformats.org/officeDocument/2006/relationships/customXml" Target="../ink/ink768.xml"/><Relationship Id="rId39" Type="http://schemas.openxmlformats.org/officeDocument/2006/relationships/image" Target="../media/image6260.png"/><Relationship Id="rId34" Type="http://schemas.openxmlformats.org/officeDocument/2006/relationships/customXml" Target="../ink/ink776.xml"/><Relationship Id="rId50" Type="http://schemas.openxmlformats.org/officeDocument/2006/relationships/customXml" Target="../ink/ink784.xml"/><Relationship Id="rId55" Type="http://schemas.openxmlformats.org/officeDocument/2006/relationships/image" Target="../media/image6340.png"/><Relationship Id="rId7" Type="http://schemas.openxmlformats.org/officeDocument/2006/relationships/image" Target="../media/image3920.png"/><Relationship Id="rId71" Type="http://schemas.openxmlformats.org/officeDocument/2006/relationships/image" Target="../media/image6420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10.xml"/><Relationship Id="rId7" Type="http://schemas.openxmlformats.org/officeDocument/2006/relationships/customXml" Target="../ink/ink12.xml"/><Relationship Id="rId12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12.png"/><Relationship Id="rId5" Type="http://schemas.openxmlformats.org/officeDocument/2006/relationships/customXml" Target="../ink/ink11.xml"/><Relationship Id="rId10" Type="http://schemas.openxmlformats.org/officeDocument/2006/relationships/image" Target="../media/image58.png"/><Relationship Id="rId4" Type="http://schemas.openxmlformats.org/officeDocument/2006/relationships/image" Target="../media/image55.png"/><Relationship Id="rId9" Type="http://schemas.openxmlformats.org/officeDocument/2006/relationships/customXml" Target="../ink/ink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4.png"/><Relationship Id="rId7" Type="http://schemas.openxmlformats.org/officeDocument/2006/relationships/customXml" Target="../ink/ink15.xml"/><Relationship Id="rId12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customXml" Target="../ink/ink17.xml"/><Relationship Id="rId5" Type="http://schemas.openxmlformats.org/officeDocument/2006/relationships/customXml" Target="../ink/ink14.xml"/><Relationship Id="rId10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customXml" Target="../ink/ink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7ACE83AA-A531-493C-86FE-1E8ED5F920C6}"/>
              </a:ext>
            </a:extLst>
          </p:cNvPr>
          <p:cNvSpPr txBox="1"/>
          <p:nvPr/>
        </p:nvSpPr>
        <p:spPr>
          <a:xfrm>
            <a:off x="701099" y="685830"/>
            <a:ext cx="10698362" cy="5740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Electronica </a:t>
            </a:r>
            <a:r>
              <a:rPr lang="en-US" sz="3600" b="1" dirty="0" err="1">
                <a:solidFill>
                  <a:srgbClr val="0000FF"/>
                </a:solidFill>
              </a:rPr>
              <a:t>digitala</a:t>
            </a:r>
            <a:r>
              <a:rPr lang="en-US" sz="3600" b="1" dirty="0">
                <a:solidFill>
                  <a:srgbClr val="0000FF"/>
                </a:solidFill>
              </a:rPr>
              <a:t> </a:t>
            </a:r>
            <a:r>
              <a:rPr lang="ro-RO" sz="3600" b="1" dirty="0">
                <a:solidFill>
                  <a:srgbClr val="0000FF"/>
                </a:solidFill>
              </a:rPr>
              <a:t>(20</a:t>
            </a:r>
            <a:r>
              <a:rPr lang="en-US" sz="3600" b="1" dirty="0">
                <a:solidFill>
                  <a:srgbClr val="0000FF"/>
                </a:solidFill>
              </a:rPr>
              <a:t>24</a:t>
            </a:r>
            <a:r>
              <a:rPr lang="ro-RO" sz="3600" b="1" dirty="0">
                <a:solidFill>
                  <a:srgbClr val="0000FF"/>
                </a:solidFill>
              </a:rPr>
              <a:t>-202</a:t>
            </a:r>
            <a:r>
              <a:rPr lang="en-US" sz="3600" b="1" dirty="0">
                <a:solidFill>
                  <a:srgbClr val="0000FF"/>
                </a:solidFill>
              </a:rPr>
              <a:t>5</a:t>
            </a:r>
            <a:r>
              <a:rPr lang="ro-RO" sz="3600" b="1" dirty="0">
                <a:solidFill>
                  <a:srgbClr val="0000FF"/>
                </a:solidFill>
              </a:rPr>
              <a:t>)</a:t>
            </a:r>
          </a:p>
          <a:p>
            <a:endParaRPr lang="ro-RO" sz="3600" b="1" dirty="0">
              <a:solidFill>
                <a:srgbClr val="FF0000"/>
              </a:solidFill>
            </a:endParaRPr>
          </a:p>
          <a:p>
            <a:pPr algn="ctr"/>
            <a:r>
              <a:rPr lang="ro-RO" sz="3600" b="1" dirty="0">
                <a:solidFill>
                  <a:srgbClr val="FF0000"/>
                </a:solidFill>
              </a:rPr>
              <a:t>== </a:t>
            </a:r>
            <a:r>
              <a:rPr lang="en-US" sz="3600" b="1" dirty="0">
                <a:solidFill>
                  <a:srgbClr val="FF0000"/>
                </a:solidFill>
              </a:rPr>
              <a:t>FSM - </a:t>
            </a:r>
            <a:r>
              <a:rPr lang="en-US" sz="3600" b="1" dirty="0" err="1">
                <a:solidFill>
                  <a:srgbClr val="FF0000"/>
                </a:solidFill>
              </a:rPr>
              <a:t>Recapitulare</a:t>
            </a:r>
            <a:r>
              <a:rPr lang="en-US" sz="3600" b="1" dirty="0">
                <a:solidFill>
                  <a:srgbClr val="FF0000"/>
                </a:solidFill>
              </a:rPr>
              <a:t> </a:t>
            </a:r>
            <a:r>
              <a:rPr lang="ro-RO" sz="3600" b="1" dirty="0">
                <a:solidFill>
                  <a:srgbClr val="FF0000"/>
                </a:solidFill>
              </a:rPr>
              <a:t>==</a:t>
            </a:r>
          </a:p>
          <a:p>
            <a:pPr algn="ctr"/>
            <a:r>
              <a:rPr lang="en-US" sz="3600" b="1" dirty="0" err="1">
                <a:solidFill>
                  <a:srgbClr val="FF0000"/>
                </a:solidFill>
              </a:rPr>
              <a:t>Anul</a:t>
            </a:r>
            <a:r>
              <a:rPr lang="en-US" sz="3600" b="1" dirty="0">
                <a:solidFill>
                  <a:srgbClr val="FF0000"/>
                </a:solidFill>
              </a:rPr>
              <a:t> C2</a:t>
            </a:r>
            <a:endParaRPr lang="ro-RO" sz="3600" b="1" dirty="0">
              <a:solidFill>
                <a:srgbClr val="FF0000"/>
              </a:solidFill>
            </a:endParaRPr>
          </a:p>
          <a:p>
            <a:endParaRPr lang="ro-RO" sz="3200" b="1" dirty="0">
              <a:solidFill>
                <a:srgbClr val="FF0000"/>
              </a:solidFill>
            </a:endParaRPr>
          </a:p>
          <a:p>
            <a:r>
              <a:rPr lang="ro-RO" sz="3200" b="1" dirty="0">
                <a:solidFill>
                  <a:srgbClr val="0000FF"/>
                </a:solidFill>
              </a:rPr>
              <a:t>     Săptămâna 2        </a:t>
            </a:r>
            <a:r>
              <a:rPr lang="en-US" sz="3200" b="1" dirty="0">
                <a:solidFill>
                  <a:srgbClr val="0000FF"/>
                </a:solidFill>
              </a:rPr>
              <a:t>0</a:t>
            </a:r>
            <a:r>
              <a:rPr lang="ro-RO" sz="3200" b="1" dirty="0">
                <a:solidFill>
                  <a:srgbClr val="0000FF"/>
                </a:solidFill>
              </a:rPr>
              <a:t>9</a:t>
            </a:r>
            <a:r>
              <a:rPr lang="en-US" sz="3200" b="1" dirty="0">
                <a:solidFill>
                  <a:srgbClr val="0000FF"/>
                </a:solidFill>
              </a:rPr>
              <a:t> </a:t>
            </a:r>
            <a:r>
              <a:rPr lang="en-US" sz="3200" b="1" dirty="0" err="1">
                <a:solidFill>
                  <a:srgbClr val="0000FF"/>
                </a:solidFill>
              </a:rPr>
              <a:t>Octombrie</a:t>
            </a:r>
            <a:r>
              <a:rPr lang="ro-RO" sz="3200" b="1" dirty="0">
                <a:solidFill>
                  <a:srgbClr val="0000FF"/>
                </a:solidFill>
              </a:rPr>
              <a:t> 202</a:t>
            </a:r>
            <a:r>
              <a:rPr lang="en-US" sz="3200" b="1" dirty="0">
                <a:solidFill>
                  <a:srgbClr val="0000FF"/>
                </a:solidFill>
              </a:rPr>
              <a:t>4</a:t>
            </a:r>
            <a:r>
              <a:rPr lang="ro-RO" sz="3200" b="1" dirty="0">
                <a:solidFill>
                  <a:srgbClr val="0000FF"/>
                </a:solidFill>
              </a:rPr>
              <a:t>             </a:t>
            </a:r>
            <a:r>
              <a:rPr lang="en-US" sz="3200" b="1" dirty="0">
                <a:solidFill>
                  <a:srgbClr val="0000FF"/>
                </a:solidFill>
              </a:rPr>
              <a:t>12</a:t>
            </a:r>
            <a:r>
              <a:rPr lang="ro-RO" sz="3200" b="1" dirty="0">
                <a:solidFill>
                  <a:srgbClr val="0000FF"/>
                </a:solidFill>
              </a:rPr>
              <a:t>:</a:t>
            </a:r>
            <a:r>
              <a:rPr lang="en-US" sz="3200" b="1" dirty="0">
                <a:solidFill>
                  <a:srgbClr val="0000FF"/>
                </a:solidFill>
              </a:rPr>
              <a:t>0</a:t>
            </a:r>
            <a:r>
              <a:rPr lang="ro-RO" sz="3200" b="1" dirty="0">
                <a:solidFill>
                  <a:srgbClr val="0000FF"/>
                </a:solidFill>
              </a:rPr>
              <a:t>0 – </a:t>
            </a:r>
            <a:r>
              <a:rPr lang="en-US" sz="3200" b="1" dirty="0">
                <a:solidFill>
                  <a:srgbClr val="0000FF"/>
                </a:solidFill>
              </a:rPr>
              <a:t>14</a:t>
            </a:r>
            <a:r>
              <a:rPr lang="ro-RO" sz="3200" b="1" dirty="0">
                <a:solidFill>
                  <a:srgbClr val="0000FF"/>
                </a:solidFill>
              </a:rPr>
              <a:t>:</a:t>
            </a:r>
            <a:r>
              <a:rPr lang="en-US" sz="3200" b="1" dirty="0">
                <a:solidFill>
                  <a:srgbClr val="0000FF"/>
                </a:solidFill>
              </a:rPr>
              <a:t>0</a:t>
            </a:r>
            <a:r>
              <a:rPr lang="ro-RO" sz="3200" b="1" dirty="0">
                <a:solidFill>
                  <a:srgbClr val="0000FF"/>
                </a:solidFill>
              </a:rPr>
              <a:t>0</a:t>
            </a:r>
          </a:p>
          <a:p>
            <a:pPr algn="ctr">
              <a:spcBef>
                <a:spcPts val="1800"/>
              </a:spcBef>
            </a:pPr>
            <a:r>
              <a:rPr lang="ro-RO" sz="3200" b="1" dirty="0"/>
              <a:t>ionel.bostan@upit.ro</a:t>
            </a:r>
            <a:endParaRPr lang="en-US" sz="3200" b="1" dirty="0"/>
          </a:p>
          <a:p>
            <a:pPr algn="ctr">
              <a:spcBef>
                <a:spcPts val="1800"/>
              </a:spcBef>
            </a:pPr>
            <a:r>
              <a:rPr lang="ro-RO" sz="3200" b="1" dirty="0" err="1"/>
              <a:t>ionel.bostan@up</a:t>
            </a:r>
            <a:r>
              <a:rPr lang="en-US" sz="3200" b="1" dirty="0"/>
              <a:t>b</a:t>
            </a:r>
            <a:r>
              <a:rPr lang="ro-RO" sz="3200" b="1" dirty="0"/>
              <a:t>.</a:t>
            </a:r>
            <a:r>
              <a:rPr lang="ro-RO" sz="3200" b="1" dirty="0" err="1"/>
              <a:t>ro</a:t>
            </a:r>
            <a:endParaRPr lang="ro-RO" sz="3200" b="1" dirty="0"/>
          </a:p>
          <a:p>
            <a:pPr algn="ctr">
              <a:spcBef>
                <a:spcPts val="1800"/>
              </a:spcBef>
            </a:pPr>
            <a:endParaRPr lang="ro-RO" sz="3200" b="1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5703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5" y="320074"/>
            <a:ext cx="10058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pentru ieșiri 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998732" y="5166341"/>
            <a:ext cx="62178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ieșirilor: </a:t>
            </a: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sunt influențate de modul în care se face inițializarea bistabililor din registrul de memorie;</a:t>
            </a: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sunt influențate de tipul de bistabil ales;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6570440-262B-4C15-8906-EAB7D9E3F598}"/>
              </a:ext>
            </a:extLst>
          </p:cNvPr>
          <p:cNvSpPr/>
          <p:nvPr/>
        </p:nvSpPr>
        <p:spPr>
          <a:xfrm>
            <a:off x="4358659" y="1508781"/>
            <a:ext cx="640073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Ieșiri</a:t>
            </a: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a)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asincron                     b)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sincron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B6E7DDC8-41EC-417A-B731-EFE7E0EF9B80}"/>
                  </a:ext>
                </a:extLst>
              </p14:cNvPr>
              <p14:cNvContentPartPr/>
              <p14:nvPr/>
            </p14:nvContentPartPr>
            <p14:xfrm>
              <a:off x="6281033" y="4612309"/>
              <a:ext cx="10440" cy="1800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B6E7DDC8-41EC-417A-B731-EFE7E0EF9B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3033" y="4594309"/>
                <a:ext cx="46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323A1B7A-FAAB-436E-899C-601D45B67430}"/>
                  </a:ext>
                </a:extLst>
              </p14:cNvPr>
              <p14:cNvContentPartPr/>
              <p14:nvPr/>
            </p14:nvContentPartPr>
            <p14:xfrm>
              <a:off x="6261953" y="4713829"/>
              <a:ext cx="27000" cy="2592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323A1B7A-FAAB-436E-899C-601D45B674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3710" y="4696076"/>
                <a:ext cx="63122" cy="610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3EF39E83-A5A5-4AF9-990B-AD4365E5A865}"/>
                  </a:ext>
                </a:extLst>
              </p14:cNvPr>
              <p14:cNvContentPartPr/>
              <p14:nvPr/>
            </p14:nvContentPartPr>
            <p14:xfrm>
              <a:off x="8630393" y="4312069"/>
              <a:ext cx="1554840" cy="62928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3EF39E83-A5A5-4AF9-990B-AD4365E5A86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2393" y="4294069"/>
                <a:ext cx="159048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803AE954-DC10-47B1-9ACA-AAD361B06673}"/>
                  </a:ext>
                </a:extLst>
              </p14:cNvPr>
              <p14:cNvContentPartPr/>
              <p14:nvPr/>
            </p14:nvContentPartPr>
            <p14:xfrm>
              <a:off x="7443473" y="4601509"/>
              <a:ext cx="677520" cy="39996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803AE954-DC10-47B1-9ACA-AAD361B0667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25473" y="4583509"/>
                <a:ext cx="71316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6666FFAB-2E64-423E-BEA0-7D71A82A6CDB}"/>
                  </a:ext>
                </a:extLst>
              </p14:cNvPr>
              <p14:cNvContentPartPr/>
              <p14:nvPr/>
            </p14:nvContentPartPr>
            <p14:xfrm>
              <a:off x="6736073" y="4434829"/>
              <a:ext cx="410400" cy="30600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6666FFAB-2E64-423E-BEA0-7D71A82A6C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18073" y="4416808"/>
                <a:ext cx="446040" cy="341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C271BEF7-36A5-4020-A63C-B84C0D5EFD46}"/>
                  </a:ext>
                </a:extLst>
              </p14:cNvPr>
              <p14:cNvContentPartPr/>
              <p14:nvPr/>
            </p14:nvContentPartPr>
            <p14:xfrm>
              <a:off x="5558153" y="4461109"/>
              <a:ext cx="508320" cy="36000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C271BEF7-36A5-4020-A63C-B84C0D5EFD4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540153" y="4443109"/>
                <a:ext cx="543960" cy="395640"/>
              </a:xfrm>
              <a:prstGeom prst="rect">
                <a:avLst/>
              </a:prstGeom>
            </p:spPr>
          </p:pic>
        </mc:Fallback>
      </mc:AlternateContent>
      <p:pic>
        <p:nvPicPr>
          <p:cNvPr id="16" name="Imagine 15">
            <a:extLst>
              <a:ext uri="{FF2B5EF4-FFF2-40B4-BE49-F238E27FC236}">
                <a16:creationId xmlns:a16="http://schemas.microsoft.com/office/drawing/2014/main" id="{B4F891EB-5920-408C-9A31-982CE060A2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55927" y="2423171"/>
            <a:ext cx="1952625" cy="1800225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2C70979F-124D-449E-99B8-529CE4C2CCC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73414" y="2331732"/>
            <a:ext cx="195262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513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Dreptunghi 40">
            <a:extLst>
              <a:ext uri="{FF2B5EF4-FFF2-40B4-BE49-F238E27FC236}">
                <a16:creationId xmlns:a16="http://schemas.microsoft.com/office/drawing/2014/main" id="{32B477EF-0714-4A8E-91A8-230675D1A349}"/>
              </a:ext>
            </a:extLst>
          </p:cNvPr>
          <p:cNvSpPr/>
          <p:nvPr/>
        </p:nvSpPr>
        <p:spPr>
          <a:xfrm>
            <a:off x="243904" y="1143025"/>
            <a:ext cx="1179563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6) Schema logică a automatului – cazul folosirii de bistabili D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		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TEMA de CASĂ</a:t>
            </a:r>
            <a:endParaRPr lang="ro-RO" dirty="0">
              <a:solidFill>
                <a:srgbClr val="FF0000"/>
              </a:solidFill>
            </a:endParaRP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3BCD7F16-630B-405B-A64F-E6F0E284D6A0}"/>
              </a:ext>
            </a:extLst>
          </p:cNvPr>
          <p:cNvSpPr/>
          <p:nvPr/>
        </p:nvSpPr>
        <p:spPr>
          <a:xfrm>
            <a:off x="609661" y="137196"/>
            <a:ext cx="9966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Recapitulare == 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asincronă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  <a:p>
            <a:r>
              <a:rPr lang="ro-RO" b="1" i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 Exemplu -  cazul sistemului de control pentru ușa de garaj 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5081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1249732" y="868708"/>
            <a:ext cx="9783974" cy="43704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</a:t>
            </a:r>
            <a:r>
              <a:rPr lang="en-US" sz="24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incrone</a:t>
            </a:r>
            <a:r>
              <a:rPr 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4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</a:t>
            </a:r>
          </a:p>
          <a:p>
            <a:pPr>
              <a:spcBef>
                <a:spcPts val="600"/>
              </a:spcBef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activării simultane a mai multor tranziții de ieșire dintr-o stare oarecare </a:t>
            </a:r>
          </a:p>
          <a:p>
            <a:pPr>
              <a:spcBef>
                <a:spcPts val="600"/>
              </a:spcBef>
            </a:pPr>
            <a:endParaRPr lang="ro-RO" sz="2000" b="1" i="1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sz="2000" b="1" i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 - cazul unui sistem de control pentru ușa de garaj)</a:t>
            </a:r>
            <a:endParaRPr lang="en-US" sz="2000" b="1" i="1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03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4" y="320074"/>
            <a:ext cx="1142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tranzițiilor de ieșire activate simultan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632975" y="1508781"/>
            <a:ext cx="704080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 particular: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starea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St_4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activă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se apasă simultan butoanele de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și cel de </a:t>
            </a:r>
            <a:r>
              <a:rPr lang="ro-RO" b="1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Close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T7 și T8 sunt activate simultan;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Stările St_1 și St_3 sunt activate simultan, deși acest lucru nu este permis; </a:t>
            </a:r>
          </a:p>
          <a:p>
            <a:pPr lvl="3"/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Atenție! În orice moment de timp trebuie să avem doar o singură stare activă în graf!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Trebuie găsită o metodă de rezolvare a situației în care două sau mai multe </a:t>
            </a:r>
            <a:r>
              <a:rPr lang="ro-RO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tanziții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ieșire se activează simultan. 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soluție posibilă = alocarea de ponderi pentru tranzițiile de ieșire ce se pot activa simultan</a:t>
            </a:r>
          </a:p>
        </p:txBody>
      </p:sp>
    </p:spTree>
    <p:extLst>
      <p:ext uri="{BB962C8B-B14F-4D97-AF65-F5344CB8AC3E}">
        <p14:creationId xmlns:p14="http://schemas.microsoft.com/office/powerpoint/2010/main" val="3659331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4" y="320074"/>
            <a:ext cx="1142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tranzițiilor de ieșire activate simultan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632975" y="1508781"/>
            <a:ext cx="704080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 particular (continuare):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Alocarea ponderilor (grade de prioritate/importanță) se determină pentru fiecare instalație în parte în funcție de dorințele utilizatorului sau în funcție de specificațiile din caietul de sarcină. 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În cazul de față considerăm că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acțiunea de închidere este mai importantă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decât cea de deschidere: dacă ambele comenzi apar simultan, cea de închidere este executată iar cea de deschidere este ignorată;</a:t>
            </a:r>
          </a:p>
          <a:p>
            <a:pPr marL="1200150" lvl="2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Aceasta înseamnă că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tranziția T8 are o pondere mai mare decât tranziția T7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lvl="2"/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731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4" y="320074"/>
            <a:ext cx="1142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tranzițiilor de ieșire activate simultan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632975" y="1508781"/>
            <a:ext cx="7040803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 particular (continuare):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Tranziția cu ponderea cea mai mare va bloca activarea tranziției/tranzițiilor cu pondere mai mică, așa cum se poate vedea mai jos:</a:t>
            </a:r>
          </a:p>
          <a:p>
            <a:pPr lvl="2"/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fără ponderi                            b) cu ponderi</a:t>
            </a: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AutoNum type="alphaLcParenR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observă că tranziția cu pondere mare (T8) blochează activarea tranziție cu pondere mai mică (T7)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5A7FAE07-2791-4ED7-8849-18FA2809C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731" y="3611878"/>
            <a:ext cx="2190750" cy="245745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FE7010C5-E1A5-4376-8A71-DDBC524E3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366" y="3611878"/>
            <a:ext cx="19526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4" y="320074"/>
            <a:ext cx="1142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tranzițiilor de ieșire activate simultan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243904" y="1325903"/>
            <a:ext cx="1133843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 mai general: Metoda 1- modificarea ecuațiilor tranzițiilor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a) Ecuațiile tranzițiilor fără ponderi             b) Ecuațiile tranzițiilor după introducerea ponderilor 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330245F3-EB5F-474C-B3D0-694CE9DF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874537"/>
            <a:ext cx="6124575" cy="2628900"/>
          </a:xfrm>
          <a:prstGeom prst="rect">
            <a:avLst/>
          </a:prstGeom>
        </p:spPr>
      </p:pic>
      <p:sp>
        <p:nvSpPr>
          <p:cNvPr id="9" name="Dreptunghi 8">
            <a:extLst>
              <a:ext uri="{FF2B5EF4-FFF2-40B4-BE49-F238E27FC236}">
                <a16:creationId xmlns:a16="http://schemas.microsoft.com/office/drawing/2014/main" id="{4F84EB7C-EE2F-4117-8396-FE81DED8F380}"/>
              </a:ext>
            </a:extLst>
          </p:cNvPr>
          <p:cNvSpPr/>
          <p:nvPr/>
        </p:nvSpPr>
        <p:spPr>
          <a:xfrm>
            <a:off x="6644634" y="1600220"/>
            <a:ext cx="51205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RO" b="1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St_1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există riscul de activare simultană a tranzițiilor  T1, T3 și T5;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Considerăm alegem următoarele ponderi: </a:t>
            </a: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T5 are ponderea cea mai mare;</a:t>
            </a: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T3 are pondere medie;</a:t>
            </a: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T1 are ponderea cea mai mică; </a:t>
            </a:r>
          </a:p>
        </p:txBody>
      </p:sp>
      <p:pic>
        <p:nvPicPr>
          <p:cNvPr id="10" name="Imagine 9">
            <a:extLst>
              <a:ext uri="{FF2B5EF4-FFF2-40B4-BE49-F238E27FC236}">
                <a16:creationId xmlns:a16="http://schemas.microsoft.com/office/drawing/2014/main" id="{9294CA58-8D1A-4D8D-9459-075B76C40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806" y="5074902"/>
            <a:ext cx="1581150" cy="168592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6E6FBE32-DC80-4187-8748-CDAA1235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439" y="5074902"/>
            <a:ext cx="2447925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4" y="320074"/>
            <a:ext cx="114298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Problema tranzițiilor de ieșire activate simultan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243904" y="1325903"/>
            <a:ext cx="1133843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 mai general: Metoda 2 – blocarea stărilor unde merg tranzițiile simultane de ieșire 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a) Ecuațiile stărilor fără ponderi                         b) Ecuațiile stărilor după introducerea ponderilor 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330245F3-EB5F-474C-B3D0-694CE9DFA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783098"/>
            <a:ext cx="5301624" cy="2275658"/>
          </a:xfrm>
          <a:prstGeom prst="rect">
            <a:avLst/>
          </a:prstGeom>
        </p:spPr>
      </p:pic>
      <p:sp>
        <p:nvSpPr>
          <p:cNvPr id="9" name="Dreptunghi 8">
            <a:extLst>
              <a:ext uri="{FF2B5EF4-FFF2-40B4-BE49-F238E27FC236}">
                <a16:creationId xmlns:a16="http://schemas.microsoft.com/office/drawing/2014/main" id="{4F84EB7C-EE2F-4117-8396-FE81DED8F380}"/>
              </a:ext>
            </a:extLst>
          </p:cNvPr>
          <p:cNvSpPr/>
          <p:nvPr/>
        </p:nvSpPr>
        <p:spPr>
          <a:xfrm>
            <a:off x="5913122" y="1600220"/>
            <a:ext cx="585209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RO" b="1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tranzițiilor nu se modifică (se scriu după regula inițială);</a:t>
            </a: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Considerăm aceleași ponderi: </a:t>
            </a: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T5 are ponderea cea mai mare;</a:t>
            </a:r>
          </a:p>
          <a:p>
            <a:pPr lvl="1"/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T1 are ponderea cea mai mică; </a:t>
            </a: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Se modifică ecuațiile stărilor vizate de tranzițiile cu ponderi inferioare  </a:t>
            </a:r>
          </a:p>
          <a:p>
            <a:pPr lvl="1"/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B95D4D55-7BB8-4F5C-B15B-B4FB440D6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561" y="4434829"/>
            <a:ext cx="5983583" cy="2303034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642D34F9-EE2C-4B89-B85E-DAA83AF25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5" y="4434828"/>
            <a:ext cx="5768195" cy="22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20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1249732" y="868708"/>
            <a:ext cx="9783974" cy="423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</a:t>
            </a:r>
          </a:p>
          <a:p>
            <a:pPr>
              <a:spcBef>
                <a:spcPts val="600"/>
              </a:spcBef>
            </a:pPr>
            <a:r>
              <a:rPr 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</a:t>
            </a:r>
            <a:r>
              <a:rPr lang="en-US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Asincrone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sz="2400" b="1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OneHot</a:t>
            </a: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600"/>
              </a:spcBef>
            </a:pPr>
            <a:endParaRPr lang="ro-RO" sz="2400" b="1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Totul se face asincron : inițializarea + reactualizarea stărilor </a:t>
            </a:r>
            <a:endParaRPr lang="ro-RO" sz="2400" b="1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ro-RO" sz="24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sz="2000" b="1" i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 - cazul unui sistem de control pentru ușa de garaj)</a:t>
            </a:r>
            <a:endParaRPr lang="en-US" sz="2000" b="1" i="1" dirty="0"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================================================</a:t>
            </a:r>
          </a:p>
          <a:p>
            <a:pPr marL="285750" indent="-285750">
              <a:spcBef>
                <a:spcPts val="600"/>
              </a:spcBef>
              <a:buFontTx/>
              <a:buChar char="-"/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44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99" y="1234464"/>
            <a:ext cx="5362575" cy="5391150"/>
          </a:xfrm>
          <a:prstGeom prst="rect">
            <a:avLst/>
          </a:prstGeom>
        </p:spPr>
      </p:pic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426782" y="777269"/>
            <a:ext cx="87781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Asincron -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(Totul se face asincron: inițializarea + funcționarea )</a:t>
            </a:r>
            <a:endParaRPr lang="ro-RO" dirty="0"/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10" name="Dreptunghi 9">
            <a:extLst>
              <a:ext uri="{FF2B5EF4-FFF2-40B4-BE49-F238E27FC236}">
                <a16:creationId xmlns:a16="http://schemas.microsoft.com/office/drawing/2014/main" id="{281A12C2-4990-45F9-8721-42886A4DD358}"/>
              </a:ext>
            </a:extLst>
          </p:cNvPr>
          <p:cNvSpPr/>
          <p:nvPr/>
        </p:nvSpPr>
        <p:spPr>
          <a:xfrm>
            <a:off x="5455927" y="1325903"/>
            <a:ext cx="612641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Codificare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One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Hot                Tranziții:</a:t>
            </a:r>
          </a:p>
          <a:p>
            <a:pPr marL="1143000" marR="0" lvl="2" indent="-2286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St0</a:t>
            </a:r>
            <a:r>
              <a:rPr lang="ro-RO" b="1" baseline="300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= 10000</a:t>
            </a:r>
            <a:r>
              <a:rPr lang="ro-RO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St1</a:t>
            </a:r>
            <a:r>
              <a:rPr lang="ro-RO" b="1" baseline="300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= 01000</a:t>
            </a:r>
            <a:r>
              <a:rPr lang="ro-RO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St2</a:t>
            </a:r>
            <a:r>
              <a:rPr lang="ro-RO" b="1" baseline="300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= 00100</a:t>
            </a:r>
            <a:r>
              <a:rPr lang="ro-RO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 </a:t>
            </a:r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St3</a:t>
            </a:r>
            <a:r>
              <a:rPr lang="ro-RO" b="1" baseline="300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= 00010</a:t>
            </a:r>
            <a:r>
              <a:rPr lang="ro-RO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 </a:t>
            </a:r>
          </a:p>
          <a:p>
            <a:pPr marL="1143000" lvl="2" indent="-228600" algn="just">
              <a:spcAft>
                <a:spcPts val="600"/>
              </a:spcAft>
              <a:buFont typeface="Wingdings" panose="05000000000000000000" pitchFamily="2" charset="2"/>
              <a:buChar char="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St4</a:t>
            </a:r>
            <a:r>
              <a:rPr lang="ro-RO" b="1" baseline="300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= 00001</a:t>
            </a:r>
            <a:r>
              <a:rPr lang="ro-RO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  </a:t>
            </a:r>
            <a:endParaRPr lang="ro-RO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143000" marR="0" lvl="2" indent="-228600" algn="just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"/>
            </a:pPr>
            <a:endParaRPr lang="ro-RO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Dreptunghi 4">
            <a:extLst>
              <a:ext uri="{FF2B5EF4-FFF2-40B4-BE49-F238E27FC236}">
                <a16:creationId xmlns:a16="http://schemas.microsoft.com/office/drawing/2014/main" id="{7EC45A6C-8900-4BA3-BE21-C6A00BC54574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68598CDF-B80C-4F55-BAF6-1D6D6223A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2121" y="1783098"/>
            <a:ext cx="19145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4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701099" y="868708"/>
            <a:ext cx="10881241" cy="5463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cu stări finite (Finite State </a:t>
            </a:r>
            <a:r>
              <a:rPr lang="ro-RO" sz="24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) - </a:t>
            </a:r>
            <a:r>
              <a:rPr lang="en-US" sz="24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Recapitulare</a:t>
            </a:r>
            <a:r>
              <a:rPr 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4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Scheme bloc – aspecte specifice;</a:t>
            </a:r>
          </a:p>
          <a:p>
            <a:pPr marL="457200" indent="-457200">
              <a:buFontTx/>
              <a:buAutoNum type="arabicParenR"/>
            </a:pP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clasice</a:t>
            </a:r>
            <a:r>
              <a:rPr lang="en-US" sz="24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b="1" dirty="0" err="1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analiz</a:t>
            </a:r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și sinteză a FSM;</a:t>
            </a:r>
          </a:p>
          <a:p>
            <a:pPr marL="457200" indent="-457200">
              <a:buAutoNum type="arabicParenR"/>
            </a:pPr>
            <a:r>
              <a:rPr lang="ro-RO" sz="24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Richards</a:t>
            </a:r>
          </a:p>
          <a:p>
            <a:pPr lvl="1"/>
            <a:r>
              <a:rPr lang="ro-RO" sz="20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Automate de tip I (fără posibilitate de salt) </a:t>
            </a:r>
          </a:p>
          <a:p>
            <a:pPr lvl="1"/>
            <a:r>
              <a:rPr lang="ro-RO" sz="20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Automate de tip II (cu posibilitate de salt)</a:t>
            </a:r>
          </a:p>
          <a:p>
            <a:pPr lvl="1"/>
            <a:r>
              <a:rPr lang="ro-RO" sz="2000" b="1" dirty="0">
                <a:solidFill>
                  <a:schemeClr val="bg2">
                    <a:lumMod val="75000"/>
                  </a:schemeClr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Automate de tip III (cu posibilitate de salt + set secundar de intrări)</a:t>
            </a:r>
          </a:p>
          <a:p>
            <a:pPr marL="457200" indent="-457200">
              <a:buAutoNum type="arabicParenR"/>
            </a:pPr>
            <a:endParaRPr lang="ro-RO" sz="24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</a:t>
            </a:r>
            <a:r>
              <a:rPr lang="ro-RO" sz="24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sincrone 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bazate pe </a:t>
            </a:r>
            <a:r>
              <a:rPr lang="ro-RO" sz="24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codificarea </a:t>
            </a:r>
            <a:r>
              <a:rPr lang="ro-RO" sz="2400" b="1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</a:p>
          <a:p>
            <a:pPr lvl="1"/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sincrone cu bistabili de tip D</a:t>
            </a:r>
          </a:p>
          <a:p>
            <a:pPr lvl="1"/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Automate sincrone cu bistabili de tip JK</a:t>
            </a:r>
          </a:p>
          <a:p>
            <a:pPr lvl="1"/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Automate asincrone cu bistabili de tip D</a:t>
            </a:r>
          </a:p>
          <a:p>
            <a:pPr lvl="1"/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arenR"/>
            </a:pP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</a:t>
            </a: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asincrone 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bazate pe codificarea </a:t>
            </a:r>
            <a:r>
              <a:rPr lang="ro-RO" sz="2400" b="1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sz="2400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endParaRPr lang="ro-RO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ro-RO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124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reptunghi 5">
            <a:extLst>
              <a:ext uri="{FF2B5EF4-FFF2-40B4-BE49-F238E27FC236}">
                <a16:creationId xmlns:a16="http://schemas.microsoft.com/office/drawing/2014/main" id="{E27EC420-F345-4020-8CD6-C635DB998021}"/>
              </a:ext>
            </a:extLst>
          </p:cNvPr>
          <p:cNvSpPr/>
          <p:nvPr/>
        </p:nvSpPr>
        <p:spPr>
          <a:xfrm>
            <a:off x="5638805" y="1234464"/>
            <a:ext cx="612641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Stări</a:t>
            </a: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Ecuațiile se scriu similar cu cele folosite pentru FSM cu inițializare sincronă, implementare cu JK: </a:t>
            </a:r>
          </a:p>
          <a:p>
            <a:pPr marL="1200150" marR="0" lvl="2" indent="-285750" algn="just">
              <a:spcBef>
                <a:spcPts val="0"/>
              </a:spcBef>
              <a:spcAft>
                <a:spcPts val="600"/>
              </a:spcAft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în loc de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J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acum trecem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Set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;</a:t>
            </a:r>
          </a:p>
          <a:p>
            <a:pPr marL="1200150" lvl="2" indent="-285750" algn="just">
              <a:spcAft>
                <a:spcPts val="600"/>
              </a:spcAft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în loc de 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K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acum trecem </a:t>
            </a:r>
            <a:r>
              <a:rPr lang="ro-RO" b="1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Reset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;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234464"/>
            <a:ext cx="5362575" cy="5391150"/>
          </a:xfrm>
          <a:prstGeom prst="rect">
            <a:avLst/>
          </a:prstGeom>
        </p:spPr>
      </p:pic>
      <p:pic>
        <p:nvPicPr>
          <p:cNvPr id="2" name="Imagine 1">
            <a:extLst>
              <a:ext uri="{FF2B5EF4-FFF2-40B4-BE49-F238E27FC236}">
                <a16:creationId xmlns:a16="http://schemas.microsoft.com/office/drawing/2014/main" id="{EE0B4425-C693-4EFE-8BD5-49F75DCFC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073" y="1691659"/>
            <a:ext cx="2819400" cy="3009900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E3D29CE1-85A4-474D-ABC0-E77ABE92D962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0307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234464"/>
            <a:ext cx="5362575" cy="5391150"/>
          </a:xfrm>
          <a:prstGeom prst="rect">
            <a:avLst/>
          </a:prstGeom>
        </p:spPr>
      </p:pic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426782" y="685830"/>
            <a:ext cx="10241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Rescrierea ecuațiilor de stare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 implementare mai ușoară    </a:t>
            </a:r>
            <a:endParaRPr lang="ro-RO" dirty="0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E27EC420-F345-4020-8CD6-C635DB998021}"/>
              </a:ext>
            </a:extLst>
          </p:cNvPr>
          <p:cNvSpPr/>
          <p:nvPr/>
        </p:nvSpPr>
        <p:spPr>
          <a:xfrm>
            <a:off x="5638805" y="1234464"/>
            <a:ext cx="3566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Stări procesate: 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7FF8B68D-D60C-43CB-91D3-6515E2E5A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39" y="1600220"/>
            <a:ext cx="4358195" cy="5112045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9A9F8A97-39DA-40F0-93A9-A92FB36B1E23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049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234464"/>
            <a:ext cx="5362575" cy="5391150"/>
          </a:xfrm>
          <a:prstGeom prst="rect">
            <a:avLst/>
          </a:prstGeom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E27EC420-F345-4020-8CD6-C635DB998021}"/>
              </a:ext>
            </a:extLst>
          </p:cNvPr>
          <p:cNvSpPr/>
          <p:nvPr/>
        </p:nvSpPr>
        <p:spPr>
          <a:xfrm>
            <a:off x="5638805" y="1965976"/>
            <a:ext cx="3566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Ieșiri: 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338019EA-CA4E-4A2D-B69D-63670B3A7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195" y="2514610"/>
            <a:ext cx="1895475" cy="1857375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8FA6EFFF-30BC-469A-A9E9-C2F8181970AB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731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417342"/>
            <a:ext cx="1737341" cy="174659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049223EC-C5F1-4FA6-93A7-26BB27E5C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123" y="1417342"/>
            <a:ext cx="9915122" cy="435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E148C3A-BE46-40F5-A428-613E95C20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4" y="3337561"/>
            <a:ext cx="1920219" cy="2252366"/>
          </a:xfrm>
          <a:prstGeom prst="rect">
            <a:avLst/>
          </a:prstGeom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D41484DE-2A61-4DFF-9F92-DB3657762F5C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E951DE6D-1078-40A8-A75A-313E4A2EF6E0}"/>
              </a:ext>
            </a:extLst>
          </p:cNvPr>
          <p:cNvSpPr/>
          <p:nvPr/>
        </p:nvSpPr>
        <p:spPr>
          <a:xfrm>
            <a:off x="426782" y="777269"/>
            <a:ext cx="6766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Schema electrică a automatului asincron  - varianta I  </a:t>
            </a:r>
          </a:p>
        </p:txBody>
      </p:sp>
    </p:spTree>
    <p:extLst>
      <p:ext uri="{BB962C8B-B14F-4D97-AF65-F5344CB8AC3E}">
        <p14:creationId xmlns:p14="http://schemas.microsoft.com/office/powerpoint/2010/main" val="4280710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68426A99-5A8A-44F6-96B5-C8DB670EB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600220"/>
            <a:ext cx="1737341" cy="1746599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E148C3A-BE46-40F5-A428-613E95C2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3520439"/>
            <a:ext cx="1870918" cy="219453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084B104-9D2C-4773-8F2F-A66F338D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001" y="1600220"/>
            <a:ext cx="9756567" cy="4114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A34423CB-04A9-49C9-BF42-F53984F09D69}"/>
              </a:ext>
            </a:extLst>
          </p:cNvPr>
          <p:cNvSpPr/>
          <p:nvPr/>
        </p:nvSpPr>
        <p:spPr>
          <a:xfrm>
            <a:off x="426782" y="228635"/>
            <a:ext cx="106069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partea de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realizată sincron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partea de funcționare este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asincronă</a:t>
            </a:r>
            <a:endParaRPr lang="ro-RO" i="1" dirty="0">
              <a:solidFill>
                <a:srgbClr val="FF0000"/>
              </a:solidFill>
            </a:endParaRPr>
          </a:p>
        </p:txBody>
      </p:sp>
      <p:sp>
        <p:nvSpPr>
          <p:cNvPr id="8" name="Dreptunghi 7">
            <a:extLst>
              <a:ext uri="{FF2B5EF4-FFF2-40B4-BE49-F238E27FC236}">
                <a16:creationId xmlns:a16="http://schemas.microsoft.com/office/drawing/2014/main" id="{73B6AF8C-14A2-441F-B408-A43AD8363150}"/>
              </a:ext>
            </a:extLst>
          </p:cNvPr>
          <p:cNvSpPr/>
          <p:nvPr/>
        </p:nvSpPr>
        <p:spPr>
          <a:xfrm>
            <a:off x="426782" y="777269"/>
            <a:ext cx="6766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Schema electrică a automatului asincron  - varianta II  </a:t>
            </a:r>
          </a:p>
        </p:txBody>
      </p:sp>
    </p:spTree>
    <p:extLst>
      <p:ext uri="{BB962C8B-B14F-4D97-AF65-F5344CB8AC3E}">
        <p14:creationId xmlns:p14="http://schemas.microsoft.com/office/powerpoint/2010/main" val="3992542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2D210D-EAAF-44CC-B425-8DAE4704E7AB}"/>
              </a:ext>
            </a:extLst>
          </p:cNvPr>
          <p:cNvSpPr/>
          <p:nvPr/>
        </p:nvSpPr>
        <p:spPr>
          <a:xfrm>
            <a:off x="1981245" y="2606049"/>
            <a:ext cx="822950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FSM asincrone </a:t>
            </a:r>
          </a:p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bazate pe codificarea </a:t>
            </a:r>
            <a:r>
              <a:rPr lang="ro-RO" sz="4000" b="1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sz="4000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</a:p>
          <a:p>
            <a:endParaRPr lang="ro-RO" sz="4000" b="1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 Generalizare ==</a:t>
            </a:r>
          </a:p>
        </p:txBody>
      </p:sp>
    </p:spTree>
    <p:extLst>
      <p:ext uri="{BB962C8B-B14F-4D97-AF65-F5344CB8AC3E}">
        <p14:creationId xmlns:p14="http://schemas.microsoft.com/office/powerpoint/2010/main" val="2767410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Varianta I  - schemă cu multiplexor </a:t>
            </a: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2" name="Imagine 1">
            <a:extLst>
              <a:ext uri="{FF2B5EF4-FFF2-40B4-BE49-F238E27FC236}">
                <a16:creationId xmlns:a16="http://schemas.microsoft.com/office/drawing/2014/main" id="{68E24452-2430-4D1D-9F67-403032E7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6" y="1417342"/>
            <a:ext cx="8147686" cy="5029145"/>
          </a:xfrm>
          <a:prstGeom prst="rect">
            <a:avLst/>
          </a:prstGeom>
        </p:spPr>
      </p:pic>
      <p:sp>
        <p:nvSpPr>
          <p:cNvPr id="6" name="Dreptunghi 5">
            <a:extLst>
              <a:ext uri="{FF2B5EF4-FFF2-40B4-BE49-F238E27FC236}">
                <a16:creationId xmlns:a16="http://schemas.microsoft.com/office/drawing/2014/main" id="{32DA89F7-0345-46CA-AB98-4816FDFD4ACD}"/>
              </a:ext>
            </a:extLst>
          </p:cNvPr>
          <p:cNvSpPr/>
          <p:nvPr/>
        </p:nvSpPr>
        <p:spPr>
          <a:xfrm>
            <a:off x="8564853" y="2423171"/>
            <a:ext cx="31089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intrare trebuie să fie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ieșire sunt generate ca fiind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 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St2 există cel puțin o tranziție care se întoarce în ea însăși.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Avem nevoie de automenținerea stării!</a:t>
            </a: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2CC4F07D-4473-4462-A692-E1705D007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80" y="1143025"/>
            <a:ext cx="41052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42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Varianta II  - schemă cu multiplexor </a:t>
            </a: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32DA89F7-0345-46CA-AB98-4816FDFD4ACD}"/>
              </a:ext>
            </a:extLst>
          </p:cNvPr>
          <p:cNvSpPr/>
          <p:nvPr/>
        </p:nvSpPr>
        <p:spPr>
          <a:xfrm>
            <a:off x="8564853" y="2514610"/>
            <a:ext cx="31089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intrare trebuie să fie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ieșire sunt generate ca fiind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 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St2 există cel puțin o tranziție care se întoarce în ea însăși.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Avem nevoie de automenținerea stării!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ro-RO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0FD9EBB-8363-4F93-84BB-2A6ED967F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6" y="1508781"/>
            <a:ext cx="7955193" cy="4526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E5F3978C-F929-4A3D-A542-D969BF56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0" y="1051586"/>
            <a:ext cx="3981450" cy="552450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F2F7B777-C390-4FBF-A036-14FF8F46B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274" y="1600220"/>
            <a:ext cx="4175781" cy="7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547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scheme cu multiplexor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510EC45-DFF1-480D-88AE-2ECF1FD0D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708" y="1325903"/>
            <a:ext cx="8280777" cy="43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4">
            <a:extLst>
              <a:ext uri="{FF2B5EF4-FFF2-40B4-BE49-F238E27FC236}">
                <a16:creationId xmlns:a16="http://schemas.microsoft.com/office/drawing/2014/main" id="{A82DC7E7-2BBF-4289-B8FC-6F65253C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43" y="19659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sp>
        <p:nvSpPr>
          <p:cNvPr id="12" name="Dreptunghi 11">
            <a:extLst>
              <a:ext uri="{FF2B5EF4-FFF2-40B4-BE49-F238E27FC236}">
                <a16:creationId xmlns:a16="http://schemas.microsoft.com/office/drawing/2014/main" id="{5922883D-4B71-4BDE-BE4F-5856A7CA5BFC}"/>
              </a:ext>
            </a:extLst>
          </p:cNvPr>
          <p:cNvSpPr/>
          <p:nvPr/>
        </p:nvSpPr>
        <p:spPr>
          <a:xfrm>
            <a:off x="518221" y="5897853"/>
            <a:ext cx="10149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 </a:t>
            </a: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ce se reîntorc în St2 nu se trec în ecuația de stare deoarece sunt implementate de bucla de automenținere a stării.</a:t>
            </a:r>
            <a:endParaRPr lang="ro-RO" dirty="0"/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B95130FD-07F6-4992-B5CE-90A08CD2D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0" y="1325903"/>
            <a:ext cx="2452677" cy="438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stărilor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complet specificate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scheme cu multiplexor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</a:t>
            </a:r>
            <a:r>
              <a:rPr lang="en-US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singur</a:t>
            </a:r>
            <a:r>
              <a:rPr lang="ro-RO" i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variabilă de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A82DC7E7-2BBF-4289-B8FC-6F65253C82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343" y="196597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3B058C2-1138-4CD9-B2E8-ED95F4A37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3" y="1325903"/>
            <a:ext cx="11468034" cy="4023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reptunghi 7">
            <a:extLst>
              <a:ext uri="{FF2B5EF4-FFF2-40B4-BE49-F238E27FC236}">
                <a16:creationId xmlns:a16="http://schemas.microsoft.com/office/drawing/2014/main" id="{47928E92-E061-4E6A-AB96-53A6BE686E25}"/>
              </a:ext>
            </a:extLst>
          </p:cNvPr>
          <p:cNvSpPr/>
          <p:nvPr/>
        </p:nvSpPr>
        <p:spPr>
          <a:xfrm>
            <a:off x="1158294" y="5440658"/>
            <a:ext cx="10149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St2 NU există nicio tranziție care se reîntoarce în ea însăși;</a:t>
            </a: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mai este nevoie de bucla de automenținere a stării;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36280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67F9EFA-C26A-4FCF-948D-01249BF67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2" y="1051586"/>
            <a:ext cx="10259529" cy="45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Dreptunghi 1">
            <a:extLst>
              <a:ext uri="{FF2B5EF4-FFF2-40B4-BE49-F238E27FC236}">
                <a16:creationId xmlns:a16="http://schemas.microsoft.com/office/drawing/2014/main" id="{345AFECA-F1BE-4636-B70B-C935EA1C28D0}"/>
              </a:ext>
            </a:extLst>
          </p:cNvPr>
          <p:cNvSpPr/>
          <p:nvPr/>
        </p:nvSpPr>
        <p:spPr>
          <a:xfrm>
            <a:off x="335342" y="320074"/>
            <a:ext cx="50291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– Schema bloc de principiu </a:t>
            </a:r>
            <a:endParaRPr lang="ro-RO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2460A64E-B8B5-4390-9E35-45C44BC10BD4}"/>
                  </a:ext>
                </a:extLst>
              </p14:cNvPr>
              <p14:cNvContentPartPr/>
              <p14:nvPr/>
            </p14:nvContentPartPr>
            <p14:xfrm>
              <a:off x="2574549" y="856345"/>
              <a:ext cx="360" cy="360"/>
            </p14:xfrm>
          </p:contentPart>
        </mc:Choice>
        <mc:Fallback xmlns=""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2460A64E-B8B5-4390-9E35-45C44BC10BD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56909" y="8383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2338D9F9-7B73-4F1D-9EDE-E29E30C2B3A3}"/>
                  </a:ext>
                </a:extLst>
              </p14:cNvPr>
              <p14:cNvContentPartPr/>
              <p14:nvPr/>
            </p14:nvContentPartPr>
            <p14:xfrm>
              <a:off x="273789" y="1929505"/>
              <a:ext cx="285120" cy="48384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2338D9F9-7B73-4F1D-9EDE-E29E30C2B3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149" y="1911505"/>
                <a:ext cx="3207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9C0B0A8B-A253-480B-AB4A-512F0FAA07D8}"/>
                  </a:ext>
                </a:extLst>
              </p14:cNvPr>
              <p14:cNvContentPartPr/>
              <p14:nvPr/>
            </p14:nvContentPartPr>
            <p14:xfrm>
              <a:off x="10361349" y="2449345"/>
              <a:ext cx="322920" cy="561240"/>
            </p14:xfrm>
          </p:contentPart>
        </mc:Choice>
        <mc:Fallback xmlns=""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9C0B0A8B-A253-480B-AB4A-512F0FAA07D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343349" y="2431345"/>
                <a:ext cx="35856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FF62B3D1-9486-4B50-9BC4-2F6AAB6F54DC}"/>
                  </a:ext>
                </a:extLst>
              </p14:cNvPr>
              <p14:cNvContentPartPr/>
              <p14:nvPr/>
            </p14:nvContentPartPr>
            <p14:xfrm>
              <a:off x="10839069" y="1151185"/>
              <a:ext cx="360" cy="360"/>
            </p14:xfrm>
          </p:contentPart>
        </mc:Choice>
        <mc:Fallback xmlns=""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FF62B3D1-9486-4B50-9BC4-2F6AAB6F54D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821069" y="113354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AC8F98EB-7809-4252-8DF7-BA4CA4F1A6BF}"/>
                  </a:ext>
                </a:extLst>
              </p14:cNvPr>
              <p14:cNvContentPartPr/>
              <p14:nvPr/>
            </p14:nvContentPartPr>
            <p14:xfrm>
              <a:off x="9589149" y="4653985"/>
              <a:ext cx="4320" cy="20880"/>
            </p14:xfrm>
          </p:contentPart>
        </mc:Choice>
        <mc:Fallback xmlns=""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AC8F98EB-7809-4252-8DF7-BA4CA4F1A6BF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569905" y="4635985"/>
                <a:ext cx="432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" name="Cerneală 2">
                <a:extLst>
                  <a:ext uri="{FF2B5EF4-FFF2-40B4-BE49-F238E27FC236}">
                    <a16:creationId xmlns:a16="http://schemas.microsoft.com/office/drawing/2014/main" id="{187D2B14-3222-4682-B8E9-86B474B0B62C}"/>
                  </a:ext>
                </a:extLst>
              </p14:cNvPr>
              <p14:cNvContentPartPr/>
              <p14:nvPr/>
            </p14:nvContentPartPr>
            <p14:xfrm>
              <a:off x="6936561" y="3308404"/>
              <a:ext cx="5040" cy="14040"/>
            </p14:xfrm>
          </p:contentPart>
        </mc:Choice>
        <mc:Fallback xmlns="">
          <p:pic>
            <p:nvPicPr>
              <p:cNvPr id="3" name="Cerneală 2">
                <a:extLst>
                  <a:ext uri="{FF2B5EF4-FFF2-40B4-BE49-F238E27FC236}">
                    <a16:creationId xmlns:a16="http://schemas.microsoft.com/office/drawing/2014/main" id="{187D2B14-3222-4682-B8E9-86B474B0B62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918921" y="3290404"/>
                <a:ext cx="4068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F1B2A71C-2F31-4CA5-AE43-C2E7FA38AB13}"/>
                  </a:ext>
                </a:extLst>
              </p14:cNvPr>
              <p14:cNvContentPartPr/>
              <p14:nvPr/>
            </p14:nvContentPartPr>
            <p14:xfrm>
              <a:off x="4995801" y="3554284"/>
              <a:ext cx="14040" cy="360"/>
            </p14:xfrm>
          </p:contentPart>
        </mc:Choice>
        <mc:Fallback xmlns=""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F1B2A71C-2F31-4CA5-AE43-C2E7FA38AB1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977801" y="3536284"/>
                <a:ext cx="496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DCEDC988-C956-487C-95FE-0677273A2305}"/>
                  </a:ext>
                </a:extLst>
              </p14:cNvPr>
              <p14:cNvContentPartPr/>
              <p14:nvPr/>
            </p14:nvContentPartPr>
            <p14:xfrm>
              <a:off x="3980601" y="3470764"/>
              <a:ext cx="823320" cy="767880"/>
            </p14:xfrm>
          </p:contentPart>
        </mc:Choice>
        <mc:Fallback xmlns=""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DCEDC988-C956-487C-95FE-0677273A230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62601" y="3452772"/>
                <a:ext cx="858960" cy="8035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81DA7AF0-C7A9-4E07-95EA-02D77B312636}"/>
                  </a:ext>
                </a:extLst>
              </p14:cNvPr>
              <p14:cNvContentPartPr/>
              <p14:nvPr/>
            </p14:nvContentPartPr>
            <p14:xfrm>
              <a:off x="7526241" y="255244"/>
              <a:ext cx="360" cy="360"/>
            </p14:xfrm>
          </p:contentPart>
        </mc:Choice>
        <mc:Fallback xmlns=""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81DA7AF0-C7A9-4E07-95EA-02D77B31263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508601" y="237604"/>
                <a:ext cx="36000" cy="3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4995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Varianta III  - schemă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6" name="Dreptunghi 5">
            <a:extLst>
              <a:ext uri="{FF2B5EF4-FFF2-40B4-BE49-F238E27FC236}">
                <a16:creationId xmlns:a16="http://schemas.microsoft.com/office/drawing/2014/main" id="{32DA89F7-0345-46CA-AB98-4816FDFD4ACD}"/>
              </a:ext>
            </a:extLst>
          </p:cNvPr>
          <p:cNvSpPr/>
          <p:nvPr/>
        </p:nvSpPr>
        <p:spPr>
          <a:xfrm>
            <a:off x="8381975" y="2148854"/>
            <a:ext cx="31089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intrare trebuie să fie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ieșire sunt generate ca fiind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 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St2 există cel puțin o tranziție care se întoarce în ea însăși.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Avem nevoie de automenținerea stării!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3D88C1D-BBAE-4F25-A8B3-7F32CA835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3" y="1600220"/>
            <a:ext cx="7672808" cy="43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6F9C9265-1948-4CC1-A4E0-13FD65B82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097" y="1325903"/>
            <a:ext cx="339090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94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Varianta IV  - schemă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E630CDFE-1C28-4B6A-A1EB-657AA834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1417342"/>
            <a:ext cx="8073440" cy="4663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ine 1">
            <a:extLst>
              <a:ext uri="{FF2B5EF4-FFF2-40B4-BE49-F238E27FC236}">
                <a16:creationId xmlns:a16="http://schemas.microsoft.com/office/drawing/2014/main" id="{A9665010-2C61-4620-BB41-C92B28175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138" y="1051586"/>
            <a:ext cx="3803862" cy="914390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7CA2C6A6-5440-4CC0-B7EF-C6DEBAC955F1}"/>
              </a:ext>
            </a:extLst>
          </p:cNvPr>
          <p:cNvSpPr/>
          <p:nvPr/>
        </p:nvSpPr>
        <p:spPr>
          <a:xfrm>
            <a:off x="8381975" y="2148854"/>
            <a:ext cx="31089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intrare trebuie să fie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ieșire sunt generate ca fiind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 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St2 există cel puțin o tranziție care se întoarce în ea însăși.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Avem nevoie de automenținerea stării!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0609945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Varianta V  - schemă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6A2F8929-0A52-4AF5-8F0D-DE20C62AC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43" y="1508781"/>
            <a:ext cx="8092015" cy="484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5A3D24DE-67AD-47EE-B97A-620FA09D8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1068" y="960147"/>
            <a:ext cx="3680420" cy="1005829"/>
          </a:xfrm>
          <a:prstGeom prst="rect">
            <a:avLst/>
          </a:prstGeom>
        </p:spPr>
      </p:pic>
      <p:sp>
        <p:nvSpPr>
          <p:cNvPr id="13" name="Dreptunghi 12">
            <a:extLst>
              <a:ext uri="{FF2B5EF4-FFF2-40B4-BE49-F238E27FC236}">
                <a16:creationId xmlns:a16="http://schemas.microsoft.com/office/drawing/2014/main" id="{BA66A637-FB7D-4041-AAEE-6F025CF602B5}"/>
              </a:ext>
            </a:extLst>
          </p:cNvPr>
          <p:cNvSpPr/>
          <p:nvPr/>
        </p:nvSpPr>
        <p:spPr>
          <a:xfrm>
            <a:off x="8656292" y="2148854"/>
            <a:ext cx="310892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Atenție ! </a:t>
            </a:r>
          </a:p>
          <a:p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intrare trebuie să fie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UNU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logic;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tranzițiile de ieșire sunt generate ca fiind active pe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ZERO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logic; 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Din starea St2 există cel puțin o tranziție care se întoarce în ea însăși. 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Avem nevoie de automenținerea stării!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160350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incomplet specificate)</a:t>
            </a:r>
          </a:p>
          <a:p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Scheme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2 variabile de intrare)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A17067AA-407A-4ABD-AADA-E667DB2B0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5" y="2971805"/>
            <a:ext cx="11490577" cy="3748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066F300A-B0AC-476D-8F51-C042A2487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4853" y="868708"/>
            <a:ext cx="3039348" cy="20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6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complet specificate)</a:t>
            </a:r>
          </a:p>
          <a:p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Scheme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o singură variabile de intrare, fără tranziții de reîntoarcere)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787133B-4705-4A09-9DDA-6E5C4C98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219" y="9601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graphicFrame>
        <p:nvGraphicFramePr>
          <p:cNvPr id="5" name="Obiect 4">
            <a:extLst>
              <a:ext uri="{FF2B5EF4-FFF2-40B4-BE49-F238E27FC236}">
                <a16:creationId xmlns:a16="http://schemas.microsoft.com/office/drawing/2014/main" id="{33D43C13-E970-4AB2-997A-B6E0521F8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457193"/>
              </p:ext>
            </p:extLst>
          </p:nvPr>
        </p:nvGraphicFramePr>
        <p:xfrm>
          <a:off x="609660" y="2514610"/>
          <a:ext cx="2834609" cy="202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32" name="Bitmap Image" r:id="rId3" imgW="2209816" imgH="1576399" progId="Paint.Picture">
                  <p:embed/>
                </p:oleObj>
              </mc:Choice>
              <mc:Fallback>
                <p:oleObj name="Bitmap Image" r:id="rId3" imgW="2209816" imgH="157639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60" y="2514610"/>
                        <a:ext cx="2834609" cy="2022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ine 8">
            <a:extLst>
              <a:ext uri="{FF2B5EF4-FFF2-40B4-BE49-F238E27FC236}">
                <a16:creationId xmlns:a16="http://schemas.microsoft.com/office/drawing/2014/main" id="{A044BCE2-246F-40DE-BA12-D4FBF9F31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42" y="2514610"/>
            <a:ext cx="3521876" cy="3145158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A4785D3E-B576-4A91-B1F4-3C5DB0554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58" y="2514610"/>
            <a:ext cx="3543300" cy="3200400"/>
          </a:xfrm>
          <a:prstGeom prst="rect">
            <a:avLst/>
          </a:prstGeom>
        </p:spPr>
      </p:pic>
      <p:sp>
        <p:nvSpPr>
          <p:cNvPr id="3" name="Dreptunghi 2">
            <a:extLst>
              <a:ext uri="{FF2B5EF4-FFF2-40B4-BE49-F238E27FC236}">
                <a16:creationId xmlns:a16="http://schemas.microsoft.com/office/drawing/2014/main" id="{C00BBF06-B386-4907-8182-99ABE31A5B2C}"/>
              </a:ext>
            </a:extLst>
          </p:cNvPr>
          <p:cNvSpPr/>
          <p:nvPr/>
        </p:nvSpPr>
        <p:spPr>
          <a:xfrm>
            <a:off x="4541537" y="1874537"/>
            <a:ext cx="607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Cazul general                                b) Cazul particular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1513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complet specificate)</a:t>
            </a:r>
          </a:p>
          <a:p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Scheme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o singură variabile de intrare, fără tranziții de reîntoarcere)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endParaRPr lang="ro-RO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787133B-4705-4A09-9DDA-6E5C4C98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219" y="9601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graphicFrame>
        <p:nvGraphicFramePr>
          <p:cNvPr id="5" name="Obiect 4">
            <a:extLst>
              <a:ext uri="{FF2B5EF4-FFF2-40B4-BE49-F238E27FC236}">
                <a16:creationId xmlns:a16="http://schemas.microsoft.com/office/drawing/2014/main" id="{33D43C13-E970-4AB2-997A-B6E0521F8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7835517"/>
              </p:ext>
            </p:extLst>
          </p:nvPr>
        </p:nvGraphicFramePr>
        <p:xfrm>
          <a:off x="243904" y="1600220"/>
          <a:ext cx="2834609" cy="202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Bitmap Image" r:id="rId3" imgW="2209816" imgH="1576399" progId="Paint.Picture">
                  <p:embed/>
                </p:oleObj>
              </mc:Choice>
              <mc:Fallback>
                <p:oleObj name="Bitmap Image" r:id="rId3" imgW="2209816" imgH="1576399" progId="Paint.Picture">
                  <p:embed/>
                  <p:pic>
                    <p:nvPicPr>
                      <p:cNvPr id="5" name="Obiect 4">
                        <a:extLst>
                          <a:ext uri="{FF2B5EF4-FFF2-40B4-BE49-F238E27FC236}">
                            <a16:creationId xmlns:a16="http://schemas.microsoft.com/office/drawing/2014/main" id="{33D43C13-E970-4AB2-997A-B6E0521F8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904" y="1600220"/>
                        <a:ext cx="2834609" cy="2022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ine 5">
            <a:extLst>
              <a:ext uri="{FF2B5EF4-FFF2-40B4-BE49-F238E27FC236}">
                <a16:creationId xmlns:a16="http://schemas.microsoft.com/office/drawing/2014/main" id="{48B9061F-F522-438C-A56A-596C81E49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830" y="2971805"/>
            <a:ext cx="3886200" cy="349567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E1C04DB2-3912-4FFB-8DF1-FA0E51909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3341" y="2971805"/>
            <a:ext cx="3840438" cy="3560190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AB8809B2-8F59-4C9C-A842-225DF121CD05}"/>
              </a:ext>
            </a:extLst>
          </p:cNvPr>
          <p:cNvSpPr/>
          <p:nvPr/>
        </p:nvSpPr>
        <p:spPr>
          <a:xfrm>
            <a:off x="3901464" y="2514610"/>
            <a:ext cx="607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Cazul general                                b) Cazul particular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600260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reptunghi 3">
            <a:extLst>
              <a:ext uri="{FF2B5EF4-FFF2-40B4-BE49-F238E27FC236}">
                <a16:creationId xmlns:a16="http://schemas.microsoft.com/office/drawing/2014/main" id="{2F98D019-5D37-450D-B76A-78A5E8A9443C}"/>
              </a:ext>
            </a:extLst>
          </p:cNvPr>
          <p:cNvSpPr/>
          <p:nvPr/>
        </p:nvSpPr>
        <p:spPr>
          <a:xfrm>
            <a:off x="335342" y="320074"/>
            <a:ext cx="114298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sincron  –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schema general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ă a unui modul de stare (cazul stărilor complet specificate)</a:t>
            </a:r>
          </a:p>
          <a:p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Scheme fără multiplexor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(exemplu: starea ST2 a unui automat cu o singură variabile de intrare, fără tranziții de reîntoarcere)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ro-RO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787133B-4705-4A09-9DDA-6E5C4C986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219" y="9601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o-RO"/>
          </a:p>
        </p:txBody>
      </p:sp>
      <p:graphicFrame>
        <p:nvGraphicFramePr>
          <p:cNvPr id="5" name="Obiect 4">
            <a:extLst>
              <a:ext uri="{FF2B5EF4-FFF2-40B4-BE49-F238E27FC236}">
                <a16:creationId xmlns:a16="http://schemas.microsoft.com/office/drawing/2014/main" id="{33D43C13-E970-4AB2-997A-B6E0521F8E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964216"/>
              </p:ext>
            </p:extLst>
          </p:nvPr>
        </p:nvGraphicFramePr>
        <p:xfrm>
          <a:off x="152465" y="2057415"/>
          <a:ext cx="2834609" cy="2022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3" name="Bitmap Image" r:id="rId3" imgW="2209816" imgH="1576399" progId="Paint.Picture">
                  <p:embed/>
                </p:oleObj>
              </mc:Choice>
              <mc:Fallback>
                <p:oleObj name="Bitmap Image" r:id="rId3" imgW="2209816" imgH="1576399" progId="Paint.Picture">
                  <p:embed/>
                  <p:pic>
                    <p:nvPicPr>
                      <p:cNvPr id="5" name="Obiect 4">
                        <a:extLst>
                          <a:ext uri="{FF2B5EF4-FFF2-40B4-BE49-F238E27FC236}">
                            <a16:creationId xmlns:a16="http://schemas.microsoft.com/office/drawing/2014/main" id="{33D43C13-E970-4AB2-997A-B6E0521F8E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65" y="2057415"/>
                        <a:ext cx="2834609" cy="202278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Imagine 8">
            <a:extLst>
              <a:ext uri="{FF2B5EF4-FFF2-40B4-BE49-F238E27FC236}">
                <a16:creationId xmlns:a16="http://schemas.microsoft.com/office/drawing/2014/main" id="{2F50B1E8-D830-42FE-B061-C4745D2C3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463" y="2331732"/>
            <a:ext cx="4198619" cy="3657560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66041860-BEF6-4A1D-8FFA-99BD3F694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30" y="2331732"/>
            <a:ext cx="4134633" cy="3657560"/>
          </a:xfrm>
          <a:prstGeom prst="rect">
            <a:avLst/>
          </a:prstGeom>
        </p:spPr>
      </p:pic>
      <p:sp>
        <p:nvSpPr>
          <p:cNvPr id="7" name="Dreptunghi 6">
            <a:extLst>
              <a:ext uri="{FF2B5EF4-FFF2-40B4-BE49-F238E27FC236}">
                <a16:creationId xmlns:a16="http://schemas.microsoft.com/office/drawing/2014/main" id="{976358E3-ABA5-4F53-9576-D066F048CB8A}"/>
              </a:ext>
            </a:extLst>
          </p:cNvPr>
          <p:cNvSpPr/>
          <p:nvPr/>
        </p:nvSpPr>
        <p:spPr>
          <a:xfrm>
            <a:off x="3718586" y="1783098"/>
            <a:ext cx="6076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a) Cazul general                                b) Cazul particular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824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2D210D-EAAF-44CC-B425-8DAE4704E7AB}"/>
              </a:ext>
            </a:extLst>
          </p:cNvPr>
          <p:cNvSpPr/>
          <p:nvPr/>
        </p:nvSpPr>
        <p:spPr>
          <a:xfrm>
            <a:off x="1158294" y="1143025"/>
            <a:ext cx="978397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Automate FSM asincrone </a:t>
            </a:r>
          </a:p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bazate pe codificarea </a:t>
            </a:r>
            <a:r>
              <a:rPr lang="ro-RO" sz="4000" b="1" i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sz="4000" b="1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</a:p>
          <a:p>
            <a:endParaRPr lang="ro-RO" sz="4000" b="1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4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 Aplicație: Detecția unei secvențe binare în datele seriale de intrare ==</a:t>
            </a:r>
          </a:p>
        </p:txBody>
      </p:sp>
    </p:spTree>
    <p:extLst>
      <p:ext uri="{BB962C8B-B14F-4D97-AF65-F5344CB8AC3E}">
        <p14:creationId xmlns:p14="http://schemas.microsoft.com/office/powerpoint/2010/main" val="3371481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2D210D-EAAF-44CC-B425-8DAE4704E7AB}"/>
              </a:ext>
            </a:extLst>
          </p:cNvPr>
          <p:cNvSpPr/>
          <p:nvPr/>
        </p:nvSpPr>
        <p:spPr>
          <a:xfrm>
            <a:off x="792538" y="868708"/>
            <a:ext cx="978397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3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1: Descrierea aplicației</a:t>
            </a:r>
          </a:p>
          <a:p>
            <a:pPr marL="457200" indent="-457200">
              <a:buFontTx/>
              <a:buChar char="-"/>
            </a:pPr>
            <a:endParaRPr lang="ro-RO" sz="2800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ro-RO" sz="28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automatul are o singura intrare (pentru preluarea datelor seriale în care se face căutarea secvenței binare);</a:t>
            </a:r>
          </a:p>
          <a:p>
            <a:r>
              <a:rPr lang="ro-RO" sz="28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buFontTx/>
              <a:buChar char="-"/>
            </a:pPr>
            <a:r>
              <a:rPr lang="ro-RO" sz="28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automatul are o singura ieșire (pentru semnalizarea găsirii secvenței căutate); </a:t>
            </a:r>
          </a:p>
          <a:p>
            <a:pPr marL="457200" indent="-457200">
              <a:buFontTx/>
              <a:buChar char="-"/>
            </a:pPr>
            <a:endParaRPr lang="ro-RO" sz="2800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ro-RO" sz="28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automatul caută secvența </a:t>
            </a:r>
            <a:r>
              <a:rPr lang="ro-RO" sz="28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1001</a:t>
            </a:r>
            <a:r>
              <a:rPr lang="ro-RO" sz="2800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632903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666F6F8E-9B4A-433C-B3D9-2EB111EBBE9D}"/>
                  </a:ext>
                </a:extLst>
              </p14:cNvPr>
              <p14:cNvContentPartPr/>
              <p14:nvPr/>
            </p14:nvContentPartPr>
            <p14:xfrm>
              <a:off x="822429" y="702265"/>
              <a:ext cx="6065640" cy="2503080"/>
            </p14:xfrm>
          </p:contentPart>
        </mc:Choice>
        <mc:Fallback xmlns=""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666F6F8E-9B4A-433C-B3D9-2EB111EBBE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788" y="684625"/>
                <a:ext cx="6101282" cy="253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2ACC9971-AAE5-4941-B380-1FF63BF91102}"/>
                  </a:ext>
                </a:extLst>
              </p14:cNvPr>
              <p14:cNvContentPartPr/>
              <p14:nvPr/>
            </p14:nvContentPartPr>
            <p14:xfrm>
              <a:off x="9897669" y="758065"/>
              <a:ext cx="102960" cy="53640"/>
            </p14:xfrm>
          </p:contentPart>
        </mc:Choice>
        <mc:Fallback xmlns=""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2ACC9971-AAE5-4941-B380-1FF63BF9110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0029" y="740065"/>
                <a:ext cx="13860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C8EA69E6-176F-4E81-BA02-D8A0F1A750E0}"/>
                  </a:ext>
                </a:extLst>
              </p14:cNvPr>
              <p14:cNvContentPartPr/>
              <p14:nvPr/>
            </p14:nvContentPartPr>
            <p14:xfrm>
              <a:off x="8617149" y="764905"/>
              <a:ext cx="130680" cy="274680"/>
            </p14:xfrm>
          </p:contentPart>
        </mc:Choice>
        <mc:Fallback xmlns=""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C8EA69E6-176F-4E81-BA02-D8A0F1A750E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99149" y="747265"/>
                <a:ext cx="1663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47A0BCEF-842C-452F-A08B-9BD550984A9D}"/>
                  </a:ext>
                </a:extLst>
              </p14:cNvPr>
              <p14:cNvContentPartPr/>
              <p14:nvPr/>
            </p14:nvContentPartPr>
            <p14:xfrm>
              <a:off x="9668709" y="908905"/>
              <a:ext cx="429480" cy="86400"/>
            </p14:xfrm>
          </p:contentPart>
        </mc:Choice>
        <mc:Fallback xmlns=""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47A0BCEF-842C-452F-A08B-9BD550984A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51054" y="891265"/>
                <a:ext cx="46515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177734B6-3C6D-4757-8AD7-E88A42217F12}"/>
                  </a:ext>
                </a:extLst>
              </p14:cNvPr>
              <p14:cNvContentPartPr/>
              <p14:nvPr/>
            </p14:nvContentPartPr>
            <p14:xfrm>
              <a:off x="9159309" y="745105"/>
              <a:ext cx="390600" cy="268200"/>
            </p14:xfrm>
          </p:contentPart>
        </mc:Choice>
        <mc:Fallback xmlns=""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177734B6-3C6D-4757-8AD7-E88A42217F1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41669" y="727105"/>
                <a:ext cx="42624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B1DDCE66-702E-4C7E-A6C8-C2CFC83592AC}"/>
                  </a:ext>
                </a:extLst>
              </p14:cNvPr>
              <p14:cNvContentPartPr/>
              <p14:nvPr/>
            </p14:nvContentPartPr>
            <p14:xfrm>
              <a:off x="7979229" y="731065"/>
              <a:ext cx="415080" cy="328320"/>
            </p14:xfrm>
          </p:contentPart>
        </mc:Choice>
        <mc:Fallback xmlns=""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B1DDCE66-702E-4C7E-A6C8-C2CFC83592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61229" y="713425"/>
                <a:ext cx="4507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C813A5B1-E46C-408F-9556-74BD3EB44CFB}"/>
                  </a:ext>
                </a:extLst>
              </p14:cNvPr>
              <p14:cNvContentPartPr/>
              <p14:nvPr/>
            </p14:nvContentPartPr>
            <p14:xfrm>
              <a:off x="10758789" y="866065"/>
              <a:ext cx="605520" cy="121320"/>
            </p14:xfrm>
          </p:contentPart>
        </mc:Choice>
        <mc:Fallback xmlns=""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C813A5B1-E46C-408F-9556-74BD3EB44CF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41149" y="848065"/>
                <a:ext cx="641160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7FAC33B2-B444-4A48-B53E-63E237103C50}"/>
                  </a:ext>
                </a:extLst>
              </p14:cNvPr>
              <p14:cNvContentPartPr/>
              <p14:nvPr/>
            </p14:nvContentPartPr>
            <p14:xfrm>
              <a:off x="10000269" y="1125265"/>
              <a:ext cx="1578240" cy="491760"/>
            </p14:xfrm>
          </p:contentPart>
        </mc:Choice>
        <mc:Fallback xmlns=""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7FAC33B2-B444-4A48-B53E-63E237103C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982625" y="1107625"/>
                <a:ext cx="1613888" cy="52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09B07B21-F07C-41A6-A9CF-A10DC10FB129}"/>
                  </a:ext>
                </a:extLst>
              </p14:cNvPr>
              <p14:cNvContentPartPr/>
              <p14:nvPr/>
            </p14:nvContentPartPr>
            <p14:xfrm>
              <a:off x="8738469" y="1236505"/>
              <a:ext cx="877680" cy="616680"/>
            </p14:xfrm>
          </p:contentPart>
        </mc:Choice>
        <mc:Fallback xmlns=""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09B07B21-F07C-41A6-A9CF-A10DC10FB12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720469" y="1218516"/>
                <a:ext cx="913320" cy="652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AC0AF04D-D89E-4228-A0D9-3A94C65505F0}"/>
                  </a:ext>
                </a:extLst>
              </p14:cNvPr>
              <p14:cNvContentPartPr/>
              <p14:nvPr/>
            </p14:nvContentPartPr>
            <p14:xfrm>
              <a:off x="9071109" y="2116705"/>
              <a:ext cx="604080" cy="285120"/>
            </p14:xfrm>
          </p:contentPart>
        </mc:Choice>
        <mc:Fallback xmlns=""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AC0AF04D-D89E-4228-A0D9-3A94C65505F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53120" y="2099065"/>
                <a:ext cx="639699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84" name="Cerneală 83">
                <a:extLst>
                  <a:ext uri="{FF2B5EF4-FFF2-40B4-BE49-F238E27FC236}">
                    <a16:creationId xmlns:a16="http://schemas.microsoft.com/office/drawing/2014/main" id="{F91CCDB6-5F73-4073-B554-B45BF9AA3FA9}"/>
                  </a:ext>
                </a:extLst>
              </p14:cNvPr>
              <p14:cNvContentPartPr/>
              <p14:nvPr/>
            </p14:nvContentPartPr>
            <p14:xfrm>
              <a:off x="10472229" y="2101225"/>
              <a:ext cx="482760" cy="198360"/>
            </p14:xfrm>
          </p:contentPart>
        </mc:Choice>
        <mc:Fallback xmlns="">
          <p:pic>
            <p:nvPicPr>
              <p:cNvPr id="84" name="Cerneală 83">
                <a:extLst>
                  <a:ext uri="{FF2B5EF4-FFF2-40B4-BE49-F238E27FC236}">
                    <a16:creationId xmlns:a16="http://schemas.microsoft.com/office/drawing/2014/main" id="{F91CCDB6-5F73-4073-B554-B45BF9AA3F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454229" y="2083585"/>
                <a:ext cx="51840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7" name="Cerneală 86">
                <a:extLst>
                  <a:ext uri="{FF2B5EF4-FFF2-40B4-BE49-F238E27FC236}">
                    <a16:creationId xmlns:a16="http://schemas.microsoft.com/office/drawing/2014/main" id="{EC41FCFB-C9DC-4D7D-B3E8-EA889093C2F1}"/>
                  </a:ext>
                </a:extLst>
              </p14:cNvPr>
              <p14:cNvContentPartPr/>
              <p14:nvPr/>
            </p14:nvContentPartPr>
            <p14:xfrm>
              <a:off x="10251189" y="2524225"/>
              <a:ext cx="276120" cy="340560"/>
            </p14:xfrm>
          </p:contentPart>
        </mc:Choice>
        <mc:Fallback xmlns="">
          <p:pic>
            <p:nvPicPr>
              <p:cNvPr id="87" name="Cerneală 86">
                <a:extLst>
                  <a:ext uri="{FF2B5EF4-FFF2-40B4-BE49-F238E27FC236}">
                    <a16:creationId xmlns:a16="http://schemas.microsoft.com/office/drawing/2014/main" id="{EC41FCFB-C9DC-4D7D-B3E8-EA889093C2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33549" y="2506225"/>
                <a:ext cx="3117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8" name="Cerneală 87">
                <a:extLst>
                  <a:ext uri="{FF2B5EF4-FFF2-40B4-BE49-F238E27FC236}">
                    <a16:creationId xmlns:a16="http://schemas.microsoft.com/office/drawing/2014/main" id="{3AA051A8-869B-450A-A3EE-BBAEC9D364C8}"/>
                  </a:ext>
                </a:extLst>
              </p14:cNvPr>
              <p14:cNvContentPartPr/>
              <p14:nvPr/>
            </p14:nvContentPartPr>
            <p14:xfrm>
              <a:off x="8870229" y="2531425"/>
              <a:ext cx="1018440" cy="398160"/>
            </p14:xfrm>
          </p:contentPart>
        </mc:Choice>
        <mc:Fallback xmlns="">
          <p:pic>
            <p:nvPicPr>
              <p:cNvPr id="88" name="Cerneală 87">
                <a:extLst>
                  <a:ext uri="{FF2B5EF4-FFF2-40B4-BE49-F238E27FC236}">
                    <a16:creationId xmlns:a16="http://schemas.microsoft.com/office/drawing/2014/main" id="{3AA051A8-869B-450A-A3EE-BBAEC9D364C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52229" y="2513785"/>
                <a:ext cx="10540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C25F4507-AEEE-4804-8F32-7E808036E61D}"/>
                  </a:ext>
                </a:extLst>
              </p14:cNvPr>
              <p14:cNvContentPartPr/>
              <p14:nvPr/>
            </p14:nvContentPartPr>
            <p14:xfrm>
              <a:off x="10934109" y="2410465"/>
              <a:ext cx="1091160" cy="41436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C25F4507-AEEE-4804-8F32-7E808036E61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916469" y="2392825"/>
                <a:ext cx="112680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09" name="Cerneală 108">
                <a:extLst>
                  <a:ext uri="{FF2B5EF4-FFF2-40B4-BE49-F238E27FC236}">
                    <a16:creationId xmlns:a16="http://schemas.microsoft.com/office/drawing/2014/main" id="{15080A3F-48C9-4701-8B20-962AEC20B7B5}"/>
                  </a:ext>
                </a:extLst>
              </p14:cNvPr>
              <p14:cNvContentPartPr/>
              <p14:nvPr/>
            </p14:nvContentPartPr>
            <p14:xfrm>
              <a:off x="6382938" y="3755879"/>
              <a:ext cx="35640" cy="200520"/>
            </p14:xfrm>
          </p:contentPart>
        </mc:Choice>
        <mc:Fallback>
          <p:pic>
            <p:nvPicPr>
              <p:cNvPr id="109" name="Cerneală 108">
                <a:extLst>
                  <a:ext uri="{FF2B5EF4-FFF2-40B4-BE49-F238E27FC236}">
                    <a16:creationId xmlns:a16="http://schemas.microsoft.com/office/drawing/2014/main" id="{15080A3F-48C9-4701-8B20-962AEC20B7B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64754" y="3737879"/>
                <a:ext cx="71644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1548E39F-E153-4FAF-9190-51B790364703}"/>
                  </a:ext>
                </a:extLst>
              </p14:cNvPr>
              <p14:cNvContentPartPr/>
              <p14:nvPr/>
            </p14:nvContentPartPr>
            <p14:xfrm>
              <a:off x="6612258" y="3565079"/>
              <a:ext cx="1781640" cy="576000"/>
            </p14:xfrm>
          </p:contentPart>
        </mc:Choice>
        <mc:Fallback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1548E39F-E153-4FAF-9190-51B7903647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594262" y="3547068"/>
                <a:ext cx="1817273" cy="611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7" name="Cerneală 126">
                <a:extLst>
                  <a:ext uri="{FF2B5EF4-FFF2-40B4-BE49-F238E27FC236}">
                    <a16:creationId xmlns:a16="http://schemas.microsoft.com/office/drawing/2014/main" id="{4FC9CE4E-A232-49AA-8396-DDADE1D183AD}"/>
                  </a:ext>
                </a:extLst>
              </p14:cNvPr>
              <p14:cNvContentPartPr/>
              <p14:nvPr/>
            </p14:nvContentPartPr>
            <p14:xfrm>
              <a:off x="7866138" y="3102479"/>
              <a:ext cx="284760" cy="190080"/>
            </p14:xfrm>
          </p:contentPart>
        </mc:Choice>
        <mc:Fallback>
          <p:pic>
            <p:nvPicPr>
              <p:cNvPr id="127" name="Cerneală 126">
                <a:extLst>
                  <a:ext uri="{FF2B5EF4-FFF2-40B4-BE49-F238E27FC236}">
                    <a16:creationId xmlns:a16="http://schemas.microsoft.com/office/drawing/2014/main" id="{4FC9CE4E-A232-49AA-8396-DDADE1D183A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48138" y="3084445"/>
                <a:ext cx="320400" cy="2257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FC478A48-7DCC-464F-94F9-2B7B5E9B5368}"/>
                  </a:ext>
                </a:extLst>
              </p14:cNvPr>
              <p14:cNvContentPartPr/>
              <p14:nvPr/>
            </p14:nvContentPartPr>
            <p14:xfrm>
              <a:off x="5022498" y="3104639"/>
              <a:ext cx="261360" cy="258120"/>
            </p14:xfrm>
          </p:contentPart>
        </mc:Choice>
        <mc:Fallback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FC478A48-7DCC-464F-94F9-2B7B5E9B53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004498" y="3086639"/>
                <a:ext cx="29700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6C298F3E-D010-4028-A595-E5DD290A22C8}"/>
                  </a:ext>
                </a:extLst>
              </p14:cNvPr>
              <p14:cNvContentPartPr/>
              <p14:nvPr/>
            </p14:nvContentPartPr>
            <p14:xfrm>
              <a:off x="4450098" y="3520439"/>
              <a:ext cx="1699560" cy="545760"/>
            </p14:xfrm>
          </p:contentPart>
        </mc:Choice>
        <mc:Fallback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6C298F3E-D010-4028-A595-E5DD290A22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432102" y="3502451"/>
                <a:ext cx="1735192" cy="581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92CD1F48-4975-44FE-BE02-321ED615A352}"/>
                  </a:ext>
                </a:extLst>
              </p14:cNvPr>
              <p14:cNvContentPartPr/>
              <p14:nvPr/>
            </p14:nvContentPartPr>
            <p14:xfrm>
              <a:off x="2523738" y="3104279"/>
              <a:ext cx="1752120" cy="1067400"/>
            </p14:xfrm>
          </p:contentPart>
        </mc:Choice>
        <mc:Fallback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92CD1F48-4975-44FE-BE02-321ED615A35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505734" y="3086273"/>
                <a:ext cx="1787767" cy="11030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951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5" y="320074"/>
            <a:ext cx="88695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Recapitulare == 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asincronă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Etape ce trebuie parcurse în proiectarea schemei logice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42627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Cunoașterea instalației;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Trasarea grafului de tranziție a stărilor;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Codificarea stărilor;</a:t>
            </a:r>
            <a:endParaRPr lang="en-US" b="1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Alegerea tipului de bistabil și a modului de inițializare: 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cu bistabili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JK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sau cu bistabili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Inițializare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asincronă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sau inițializare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sincronă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Extragerea ecuațiilor: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Pentru tranziții;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Pentru stări (semnale de excitație);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Pentru ieșiri;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Trasarea schemei logice a automatului;</a:t>
            </a:r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latin typeface="Tahoma" panose="020B0604030504040204" pitchFamily="34" charset="0"/>
                <a:cs typeface="Times New Roman" panose="02020603050405020304" pitchFamily="18" charset="0"/>
              </a:rPr>
              <a:t>Adăugarea unei noi facilități într-un graf deja existent (dacă e nevoie);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80318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61CD8659-B3B3-4A86-BF78-593467EC58A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60" y="1600220"/>
            <a:ext cx="7863754" cy="25602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DBB3F531-0D57-4B4E-A2AC-5A6DD36CF454}"/>
                  </a:ext>
                </a:extLst>
              </p14:cNvPr>
              <p14:cNvContentPartPr/>
              <p14:nvPr/>
            </p14:nvContentPartPr>
            <p14:xfrm>
              <a:off x="9932949" y="689305"/>
              <a:ext cx="47880" cy="251640"/>
            </p14:xfrm>
          </p:contentPart>
        </mc:Choice>
        <mc:Fallback xmlns=""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DBB3F531-0D57-4B4E-A2AC-5A6DD36CF45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915309" y="671305"/>
                <a:ext cx="835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962E52D9-DBB1-4394-A155-4702309AB69D}"/>
                  </a:ext>
                </a:extLst>
              </p14:cNvPr>
              <p14:cNvContentPartPr/>
              <p14:nvPr/>
            </p14:nvContentPartPr>
            <p14:xfrm>
              <a:off x="10109349" y="712705"/>
              <a:ext cx="156960" cy="176760"/>
            </p14:xfrm>
          </p:contentPart>
        </mc:Choice>
        <mc:Fallback xmlns=""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962E52D9-DBB1-4394-A155-4702309AB69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091349" y="695065"/>
                <a:ext cx="1926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66FD2A4E-0C1D-47AB-8955-63B5C0232899}"/>
                  </a:ext>
                </a:extLst>
              </p14:cNvPr>
              <p14:cNvContentPartPr/>
              <p14:nvPr/>
            </p14:nvContentPartPr>
            <p14:xfrm>
              <a:off x="10332189" y="745825"/>
              <a:ext cx="194760" cy="178920"/>
            </p14:xfrm>
          </p:contentPart>
        </mc:Choice>
        <mc:Fallback xmlns=""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66FD2A4E-0C1D-47AB-8955-63B5C023289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314549" y="727825"/>
                <a:ext cx="23040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68E6F5D1-00EB-46D5-8E97-2537EEAADF84}"/>
                  </a:ext>
                </a:extLst>
              </p14:cNvPr>
              <p14:cNvContentPartPr/>
              <p14:nvPr/>
            </p14:nvContentPartPr>
            <p14:xfrm>
              <a:off x="9721269" y="533785"/>
              <a:ext cx="77400" cy="182880"/>
            </p14:xfrm>
          </p:contentPart>
        </mc:Choice>
        <mc:Fallback xmlns=""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68E6F5D1-00EB-46D5-8E97-2537EEAADF8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703629" y="516145"/>
                <a:ext cx="11304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F6C06280-4741-4BD9-BEB3-A184E8F836E4}"/>
                  </a:ext>
                </a:extLst>
              </p14:cNvPr>
              <p14:cNvContentPartPr/>
              <p14:nvPr/>
            </p14:nvContentPartPr>
            <p14:xfrm>
              <a:off x="10669509" y="546385"/>
              <a:ext cx="332640" cy="413640"/>
            </p14:xfrm>
          </p:contentPart>
        </mc:Choice>
        <mc:Fallback xmlns=""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F6C06280-4741-4BD9-BEB3-A184E8F836E4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651509" y="528385"/>
                <a:ext cx="36828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7C3030A8-0ECB-42DE-8051-6910D1213BD4}"/>
                  </a:ext>
                </a:extLst>
              </p14:cNvPr>
              <p14:cNvContentPartPr/>
              <p14:nvPr/>
            </p14:nvContentPartPr>
            <p14:xfrm>
              <a:off x="1466829" y="3448705"/>
              <a:ext cx="322560" cy="21996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7C3030A8-0ECB-42DE-8051-6910D1213BD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48849" y="3430705"/>
                <a:ext cx="3581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3265B31A-6D5D-481F-B84C-EF33914E28CC}"/>
                  </a:ext>
                </a:extLst>
              </p14:cNvPr>
              <p14:cNvContentPartPr/>
              <p14:nvPr/>
            </p14:nvContentPartPr>
            <p14:xfrm>
              <a:off x="9942669" y="990985"/>
              <a:ext cx="79560" cy="9000"/>
            </p14:xfrm>
          </p:contentPart>
        </mc:Choice>
        <mc:Fallback xmlns=""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3265B31A-6D5D-481F-B84C-EF33914E28C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924669" y="973345"/>
                <a:ext cx="1152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269C2DA1-6047-4DA4-B721-F8A9EA7D0101}"/>
                  </a:ext>
                </a:extLst>
              </p14:cNvPr>
              <p14:cNvContentPartPr/>
              <p14:nvPr/>
            </p14:nvContentPartPr>
            <p14:xfrm>
              <a:off x="1608309" y="2638705"/>
              <a:ext cx="1448640" cy="587160"/>
            </p14:xfrm>
          </p:contentPart>
        </mc:Choice>
        <mc:Fallback xmlns=""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269C2DA1-6047-4DA4-B721-F8A9EA7D010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590313" y="2620705"/>
                <a:ext cx="1484271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B86A028A-12D0-480A-9E6E-F88EFE1C8CE1}"/>
                  </a:ext>
                </a:extLst>
              </p14:cNvPr>
              <p14:cNvContentPartPr/>
              <p14:nvPr/>
            </p14:nvContentPartPr>
            <p14:xfrm>
              <a:off x="3041109" y="3480385"/>
              <a:ext cx="444240" cy="31932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B86A028A-12D0-480A-9E6E-F88EFE1C8CE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023109" y="3462765"/>
                <a:ext cx="479880" cy="35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2EF85A4C-F921-41F5-BA81-AA70ED3CAA52}"/>
                  </a:ext>
                </a:extLst>
              </p14:cNvPr>
              <p14:cNvContentPartPr/>
              <p14:nvPr/>
            </p14:nvContentPartPr>
            <p14:xfrm>
              <a:off x="1848429" y="4596025"/>
              <a:ext cx="666000" cy="385920"/>
            </p14:xfrm>
          </p:contentPart>
        </mc:Choice>
        <mc:Fallback xmlns=""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2EF85A4C-F921-41F5-BA81-AA70ED3CAA52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30429" y="4578385"/>
                <a:ext cx="70164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61214463-4EA3-4B4D-A6DB-EA43A09DE845}"/>
                  </a:ext>
                </a:extLst>
              </p14:cNvPr>
              <p14:cNvContentPartPr/>
              <p14:nvPr/>
            </p14:nvContentPartPr>
            <p14:xfrm>
              <a:off x="4433589" y="4492345"/>
              <a:ext cx="1089000" cy="581040"/>
            </p14:xfrm>
          </p:contentPart>
        </mc:Choice>
        <mc:Fallback xmlns=""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61214463-4EA3-4B4D-A6DB-EA43A09DE84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15943" y="4474705"/>
                <a:ext cx="1124652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70" name="Cerneală 69">
                <a:extLst>
                  <a:ext uri="{FF2B5EF4-FFF2-40B4-BE49-F238E27FC236}">
                    <a16:creationId xmlns:a16="http://schemas.microsoft.com/office/drawing/2014/main" id="{AD1EA687-B8CB-47E9-A73F-80C0C255ACDE}"/>
                  </a:ext>
                </a:extLst>
              </p14:cNvPr>
              <p14:cNvContentPartPr/>
              <p14:nvPr/>
            </p14:nvContentPartPr>
            <p14:xfrm>
              <a:off x="3578589" y="4730665"/>
              <a:ext cx="457200" cy="114120"/>
            </p14:xfrm>
          </p:contentPart>
        </mc:Choice>
        <mc:Fallback xmlns="">
          <p:pic>
            <p:nvPicPr>
              <p:cNvPr id="70" name="Cerneală 69">
                <a:extLst>
                  <a:ext uri="{FF2B5EF4-FFF2-40B4-BE49-F238E27FC236}">
                    <a16:creationId xmlns:a16="http://schemas.microsoft.com/office/drawing/2014/main" id="{AD1EA687-B8CB-47E9-A73F-80C0C255ACD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60603" y="4713025"/>
                <a:ext cx="492812" cy="1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73" name="Cerneală 72">
                <a:extLst>
                  <a:ext uri="{FF2B5EF4-FFF2-40B4-BE49-F238E27FC236}">
                    <a16:creationId xmlns:a16="http://schemas.microsoft.com/office/drawing/2014/main" id="{86D72A2E-D012-49F8-B14C-F1D0911A3D55}"/>
                  </a:ext>
                </a:extLst>
              </p14:cNvPr>
              <p14:cNvContentPartPr/>
              <p14:nvPr/>
            </p14:nvContentPartPr>
            <p14:xfrm>
              <a:off x="7083909" y="4644265"/>
              <a:ext cx="263880" cy="164160"/>
            </p14:xfrm>
          </p:contentPart>
        </mc:Choice>
        <mc:Fallback xmlns="">
          <p:pic>
            <p:nvPicPr>
              <p:cNvPr id="73" name="Cerneală 72">
                <a:extLst>
                  <a:ext uri="{FF2B5EF4-FFF2-40B4-BE49-F238E27FC236}">
                    <a16:creationId xmlns:a16="http://schemas.microsoft.com/office/drawing/2014/main" id="{86D72A2E-D012-49F8-B14C-F1D0911A3D5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065909" y="4626265"/>
                <a:ext cx="2995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9E260298-6669-4200-81A2-B4744E15364D}"/>
                  </a:ext>
                </a:extLst>
              </p14:cNvPr>
              <p14:cNvContentPartPr/>
              <p14:nvPr/>
            </p14:nvContentPartPr>
            <p14:xfrm>
              <a:off x="6405309" y="4590265"/>
              <a:ext cx="253440" cy="268200"/>
            </p14:xfrm>
          </p:contentPart>
        </mc:Choice>
        <mc:Fallback xmlns=""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9E260298-6669-4200-81A2-B4744E15364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387694" y="4572265"/>
                <a:ext cx="289029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E3195D87-6E11-4B73-B95B-AB242C8EBD61}"/>
                  </a:ext>
                </a:extLst>
              </p14:cNvPr>
              <p14:cNvContentPartPr/>
              <p14:nvPr/>
            </p14:nvContentPartPr>
            <p14:xfrm>
              <a:off x="9721269" y="4503145"/>
              <a:ext cx="294120" cy="222840"/>
            </p14:xfrm>
          </p:contentPart>
        </mc:Choice>
        <mc:Fallback xmlns=""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E3195D87-6E11-4B73-B95B-AB242C8EBD61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9703629" y="4485145"/>
                <a:ext cx="3297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5152CF5F-CED1-4992-8CF8-71CDF03D5C87}"/>
                  </a:ext>
                </a:extLst>
              </p14:cNvPr>
              <p14:cNvContentPartPr/>
              <p14:nvPr/>
            </p14:nvContentPartPr>
            <p14:xfrm>
              <a:off x="9100269" y="4518985"/>
              <a:ext cx="402840" cy="19944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5152CF5F-CED1-4992-8CF8-71CDF03D5C8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9082629" y="4500985"/>
                <a:ext cx="438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69EB403F-8E15-4C51-A49D-A780D2C85612}"/>
                  </a:ext>
                </a:extLst>
              </p14:cNvPr>
              <p14:cNvContentPartPr/>
              <p14:nvPr/>
            </p14:nvContentPartPr>
            <p14:xfrm>
              <a:off x="5153589" y="3433945"/>
              <a:ext cx="397800" cy="233640"/>
            </p14:xfrm>
          </p:contentPart>
        </mc:Choice>
        <mc:Fallback xmlns=""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69EB403F-8E15-4C51-A49D-A780D2C8561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135949" y="3416305"/>
                <a:ext cx="4334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F0DF27C8-B678-4517-94DD-D4EB0A956F26}"/>
                  </a:ext>
                </a:extLst>
              </p14:cNvPr>
              <p14:cNvContentPartPr/>
              <p14:nvPr/>
            </p14:nvContentPartPr>
            <p14:xfrm>
              <a:off x="10564749" y="4323865"/>
              <a:ext cx="1400400" cy="668520"/>
            </p14:xfrm>
          </p:contentPart>
        </mc:Choice>
        <mc:Fallback xmlns=""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F0DF27C8-B678-4517-94DD-D4EB0A956F26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0546754" y="4305865"/>
                <a:ext cx="1436031" cy="7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ADC8F41F-744F-49FD-8E5A-F68E722C8617}"/>
                  </a:ext>
                </a:extLst>
              </p14:cNvPr>
              <p14:cNvContentPartPr/>
              <p14:nvPr/>
            </p14:nvContentPartPr>
            <p14:xfrm>
              <a:off x="7565949" y="4562185"/>
              <a:ext cx="948240" cy="1051920"/>
            </p14:xfrm>
          </p:contentPart>
        </mc:Choice>
        <mc:Fallback xmlns=""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ADC8F41F-744F-49FD-8E5A-F68E722C861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548309" y="4544545"/>
                <a:ext cx="983880" cy="10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2" name="Cerneală 121">
                <a:extLst>
                  <a:ext uri="{FF2B5EF4-FFF2-40B4-BE49-F238E27FC236}">
                    <a16:creationId xmlns:a16="http://schemas.microsoft.com/office/drawing/2014/main" id="{2A4252F8-08B6-4E52-9DED-E89378F15C40}"/>
                  </a:ext>
                </a:extLst>
              </p14:cNvPr>
              <p14:cNvContentPartPr/>
              <p14:nvPr/>
            </p14:nvContentPartPr>
            <p14:xfrm>
              <a:off x="9008829" y="5255185"/>
              <a:ext cx="394200" cy="248400"/>
            </p14:xfrm>
          </p:contentPart>
        </mc:Choice>
        <mc:Fallback xmlns="">
          <p:pic>
            <p:nvPicPr>
              <p:cNvPr id="122" name="Cerneală 121">
                <a:extLst>
                  <a:ext uri="{FF2B5EF4-FFF2-40B4-BE49-F238E27FC236}">
                    <a16:creationId xmlns:a16="http://schemas.microsoft.com/office/drawing/2014/main" id="{2A4252F8-08B6-4E52-9DED-E89378F15C4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991189" y="5237545"/>
                <a:ext cx="4298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7" name="Cerneală 126">
                <a:extLst>
                  <a:ext uri="{FF2B5EF4-FFF2-40B4-BE49-F238E27FC236}">
                    <a16:creationId xmlns:a16="http://schemas.microsoft.com/office/drawing/2014/main" id="{E7144556-7B20-42D8-ABE3-D01720F25986}"/>
                  </a:ext>
                </a:extLst>
              </p14:cNvPr>
              <p14:cNvContentPartPr/>
              <p14:nvPr/>
            </p14:nvContentPartPr>
            <p14:xfrm>
              <a:off x="9687429" y="5149345"/>
              <a:ext cx="1278000" cy="525240"/>
            </p14:xfrm>
          </p:contentPart>
        </mc:Choice>
        <mc:Fallback xmlns="">
          <p:pic>
            <p:nvPicPr>
              <p:cNvPr id="127" name="Cerneală 126">
                <a:extLst>
                  <a:ext uri="{FF2B5EF4-FFF2-40B4-BE49-F238E27FC236}">
                    <a16:creationId xmlns:a16="http://schemas.microsoft.com/office/drawing/2014/main" id="{E7144556-7B20-42D8-ABE3-D01720F2598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669789" y="5131345"/>
                <a:ext cx="1313640" cy="56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708E3D7D-2770-47E3-9220-7382C9E39070}"/>
                  </a:ext>
                </a:extLst>
              </p14:cNvPr>
              <p14:cNvContentPartPr/>
              <p14:nvPr/>
            </p14:nvContentPartPr>
            <p14:xfrm>
              <a:off x="9647829" y="5861065"/>
              <a:ext cx="348480" cy="204480"/>
            </p14:xfrm>
          </p:contentPart>
        </mc:Choice>
        <mc:Fallback xmlns=""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708E3D7D-2770-47E3-9220-7382C9E3907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630189" y="5843065"/>
                <a:ext cx="3841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72947C10-D1FC-4C91-A549-28536EBAE62D}"/>
                  </a:ext>
                </a:extLst>
              </p14:cNvPr>
              <p14:cNvContentPartPr/>
              <p14:nvPr/>
            </p14:nvContentPartPr>
            <p14:xfrm>
              <a:off x="10293669" y="5902465"/>
              <a:ext cx="346320" cy="137520"/>
            </p14:xfrm>
          </p:contentPart>
        </mc:Choice>
        <mc:Fallback xmlns=""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72947C10-D1FC-4C91-A549-28536EBAE62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76029" y="5884465"/>
                <a:ext cx="3819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BDBD0C9F-52C6-4385-BBB1-7489636B4AA8}"/>
                  </a:ext>
                </a:extLst>
              </p14:cNvPr>
              <p14:cNvContentPartPr/>
              <p14:nvPr/>
            </p14:nvContentPartPr>
            <p14:xfrm>
              <a:off x="10723149" y="5924425"/>
              <a:ext cx="10440" cy="90720"/>
            </p14:xfrm>
          </p:contentPart>
        </mc:Choice>
        <mc:Fallback xmlns=""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BDBD0C9F-52C6-4385-BBB1-7489636B4AA8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705509" y="5906425"/>
                <a:ext cx="460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EEC7202D-19AA-496F-8F37-59977E7349BC}"/>
                  </a:ext>
                </a:extLst>
              </p14:cNvPr>
              <p14:cNvContentPartPr/>
              <p14:nvPr/>
            </p14:nvContentPartPr>
            <p14:xfrm>
              <a:off x="10635669" y="5795185"/>
              <a:ext cx="300240" cy="202320"/>
            </p14:xfrm>
          </p:contentPart>
        </mc:Choice>
        <mc:Fallback xmlns=""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EEC7202D-19AA-496F-8F37-59977E7349B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617669" y="5777185"/>
                <a:ext cx="3358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1493B19E-BD0A-4FFD-A549-9F8BC7A9D279}"/>
                  </a:ext>
                </a:extLst>
              </p14:cNvPr>
              <p14:cNvContentPartPr/>
              <p14:nvPr/>
            </p14:nvContentPartPr>
            <p14:xfrm>
              <a:off x="10988469" y="5915065"/>
              <a:ext cx="763920" cy="299520"/>
            </p14:xfrm>
          </p:contentPart>
        </mc:Choice>
        <mc:Fallback xmlns=""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1493B19E-BD0A-4FFD-A549-9F8BC7A9D279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970469" y="5897425"/>
                <a:ext cx="79956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E571FE08-CF23-423F-AA8A-A9EA1400A721}"/>
                  </a:ext>
                </a:extLst>
              </p14:cNvPr>
              <p14:cNvContentPartPr/>
              <p14:nvPr/>
            </p14:nvContentPartPr>
            <p14:xfrm>
              <a:off x="9653229" y="6352465"/>
              <a:ext cx="293760" cy="101880"/>
            </p14:xfrm>
          </p:contentPart>
        </mc:Choice>
        <mc:Fallback xmlns=""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E571FE08-CF23-423F-AA8A-A9EA1400A72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635229" y="6334825"/>
                <a:ext cx="32940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8C446738-6C70-4CCA-AE24-DB91C16A7E69}"/>
                  </a:ext>
                </a:extLst>
              </p14:cNvPr>
              <p14:cNvContentPartPr/>
              <p14:nvPr/>
            </p14:nvContentPartPr>
            <p14:xfrm>
              <a:off x="9894429" y="6154465"/>
              <a:ext cx="1343160" cy="276840"/>
            </p14:xfrm>
          </p:contentPart>
        </mc:Choice>
        <mc:Fallback xmlns=""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8C446738-6C70-4CCA-AE24-DB91C16A7E69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9876789" y="6136825"/>
                <a:ext cx="13788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6FDD4F4E-8BA5-4CF9-91B5-7B4D66C35547}"/>
                  </a:ext>
                </a:extLst>
              </p14:cNvPr>
              <p14:cNvContentPartPr/>
              <p14:nvPr/>
            </p14:nvContentPartPr>
            <p14:xfrm>
              <a:off x="11454669" y="6292705"/>
              <a:ext cx="364680" cy="104400"/>
            </p14:xfrm>
          </p:contentPart>
        </mc:Choice>
        <mc:Fallback xmlns=""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6FDD4F4E-8BA5-4CF9-91B5-7B4D66C35547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1437029" y="6275065"/>
                <a:ext cx="4003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ACC0A27E-E518-4228-A8B7-BD7CCC283D21}"/>
                  </a:ext>
                </a:extLst>
              </p14:cNvPr>
              <p14:cNvContentPartPr/>
              <p14:nvPr/>
            </p14:nvContentPartPr>
            <p14:xfrm>
              <a:off x="10688589" y="6702745"/>
              <a:ext cx="3960" cy="6120"/>
            </p14:xfrm>
          </p:contentPart>
        </mc:Choice>
        <mc:Fallback xmlns=""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ACC0A27E-E518-4228-A8B7-BD7CCC283D2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0670949" y="6685105"/>
                <a:ext cx="396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35CE13A2-4836-45E1-8D48-017C047E6C5D}"/>
                  </a:ext>
                </a:extLst>
              </p14:cNvPr>
              <p14:cNvContentPartPr/>
              <p14:nvPr/>
            </p14:nvContentPartPr>
            <p14:xfrm>
              <a:off x="10433709" y="6564145"/>
              <a:ext cx="90720" cy="164160"/>
            </p14:xfrm>
          </p:contentPart>
        </mc:Choice>
        <mc:Fallback xmlns=""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35CE13A2-4836-45E1-8D48-017C047E6C5D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0415709" y="6546505"/>
                <a:ext cx="126360" cy="1998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Dreptunghi 2">
            <a:extLst>
              <a:ext uri="{FF2B5EF4-FFF2-40B4-BE49-F238E27FC236}">
                <a16:creationId xmlns:a16="http://schemas.microsoft.com/office/drawing/2014/main" id="{A58651F5-564A-4478-9666-6BDFFD3C925C}"/>
              </a:ext>
            </a:extLst>
          </p:cNvPr>
          <p:cNvSpPr/>
          <p:nvPr/>
        </p:nvSpPr>
        <p:spPr>
          <a:xfrm>
            <a:off x="609660" y="502952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2 :  Trasarea grafului de tranziție a stărilor </a:t>
            </a:r>
          </a:p>
        </p:txBody>
      </p:sp>
    </p:spTree>
    <p:extLst>
      <p:ext uri="{BB962C8B-B14F-4D97-AF65-F5344CB8AC3E}">
        <p14:creationId xmlns:p14="http://schemas.microsoft.com/office/powerpoint/2010/main" val="31310196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ine 40">
            <a:extLst>
              <a:ext uri="{FF2B5EF4-FFF2-40B4-BE49-F238E27FC236}">
                <a16:creationId xmlns:a16="http://schemas.microsoft.com/office/drawing/2014/main" id="{DF22451E-2846-45BA-B2DD-4A69B3A2DF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1" y="1051586"/>
            <a:ext cx="7863754" cy="25602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FF2A44C6-6C35-47C3-86C2-9AEC5927B0CC}"/>
                  </a:ext>
                </a:extLst>
              </p14:cNvPr>
              <p14:cNvContentPartPr/>
              <p14:nvPr/>
            </p14:nvContentPartPr>
            <p14:xfrm>
              <a:off x="3589389" y="3878905"/>
              <a:ext cx="982800" cy="466920"/>
            </p14:xfrm>
          </p:contentPart>
        </mc:Choice>
        <mc:Fallback xmlns=""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FF2A44C6-6C35-47C3-86C2-9AEC5927B0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71389" y="3860905"/>
                <a:ext cx="10184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80E758B9-7991-42B3-AB6D-3D79F691E7D6}"/>
                  </a:ext>
                </a:extLst>
              </p14:cNvPr>
              <p14:cNvContentPartPr/>
              <p14:nvPr/>
            </p14:nvContentPartPr>
            <p14:xfrm>
              <a:off x="5908509" y="3860905"/>
              <a:ext cx="1430280" cy="451440"/>
            </p14:xfrm>
          </p:contentPart>
        </mc:Choice>
        <mc:Fallback xmlns=""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80E758B9-7991-42B3-AB6D-3D79F691E7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90509" y="3842905"/>
                <a:ext cx="146592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CF1DB31F-80C8-4BC8-9F79-0B4256BE132E}"/>
                  </a:ext>
                </a:extLst>
              </p14:cNvPr>
              <p14:cNvContentPartPr/>
              <p14:nvPr/>
            </p14:nvContentPartPr>
            <p14:xfrm>
              <a:off x="6706629" y="2857225"/>
              <a:ext cx="381960" cy="308520"/>
            </p14:xfrm>
          </p:contentPart>
        </mc:Choice>
        <mc:Fallback xmlns=""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CF1DB31F-80C8-4BC8-9F79-0B4256BE132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88629" y="2839564"/>
                <a:ext cx="417600" cy="344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D2A9AF68-C520-4AFF-9D93-F7A09BE8C785}"/>
                  </a:ext>
                </a:extLst>
              </p14:cNvPr>
              <p14:cNvContentPartPr/>
              <p14:nvPr/>
            </p14:nvContentPartPr>
            <p14:xfrm>
              <a:off x="1070469" y="2905465"/>
              <a:ext cx="428040" cy="334800"/>
            </p14:xfrm>
          </p:contentPart>
        </mc:Choice>
        <mc:Fallback xmlns=""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D2A9AF68-C520-4AFF-9D93-F7A09BE8C78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2829" y="2887465"/>
                <a:ext cx="46368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60D30314-A8BB-4D49-AD04-33F4FE5A4416}"/>
                  </a:ext>
                </a:extLst>
              </p14:cNvPr>
              <p14:cNvContentPartPr/>
              <p14:nvPr/>
            </p14:nvContentPartPr>
            <p14:xfrm>
              <a:off x="4932549" y="4027945"/>
              <a:ext cx="496440" cy="249840"/>
            </p14:xfrm>
          </p:contentPart>
        </mc:Choice>
        <mc:Fallback xmlns=""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60D30314-A8BB-4D49-AD04-33F4FE5A441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14909" y="4009945"/>
                <a:ext cx="5320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B1EB0087-72B2-4308-9995-05B0418CD0C3}"/>
                  </a:ext>
                </a:extLst>
              </p14:cNvPr>
              <p14:cNvContentPartPr/>
              <p14:nvPr/>
            </p14:nvContentPartPr>
            <p14:xfrm>
              <a:off x="7972029" y="3882145"/>
              <a:ext cx="676440" cy="488520"/>
            </p14:xfrm>
          </p:contentPart>
        </mc:Choice>
        <mc:Fallback xmlns=""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B1EB0087-72B2-4308-9995-05B0418CD0C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54029" y="3864145"/>
                <a:ext cx="7120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5F470EE6-38E9-48EF-8245-20B2CD710FF3}"/>
                  </a:ext>
                </a:extLst>
              </p14:cNvPr>
              <p14:cNvContentPartPr/>
              <p14:nvPr/>
            </p14:nvContentPartPr>
            <p14:xfrm>
              <a:off x="8902989" y="3941185"/>
              <a:ext cx="455040" cy="271440"/>
            </p14:xfrm>
          </p:contentPart>
        </mc:Choice>
        <mc:Fallback xmlns=""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5F470EE6-38E9-48EF-8245-20B2CD710FF3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85349" y="3923545"/>
                <a:ext cx="4906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EF6777EE-A05D-4373-B385-F2B9231D7A58}"/>
                  </a:ext>
                </a:extLst>
              </p14:cNvPr>
              <p14:cNvContentPartPr/>
              <p14:nvPr/>
            </p14:nvContentPartPr>
            <p14:xfrm>
              <a:off x="9619749" y="3693145"/>
              <a:ext cx="1091520" cy="747000"/>
            </p14:xfrm>
          </p:contentPart>
        </mc:Choice>
        <mc:Fallback xmlns=""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EF6777EE-A05D-4373-B385-F2B9231D7A5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602109" y="3675145"/>
                <a:ext cx="1127160" cy="78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3" name="Cerneală 82">
                <a:extLst>
                  <a:ext uri="{FF2B5EF4-FFF2-40B4-BE49-F238E27FC236}">
                    <a16:creationId xmlns:a16="http://schemas.microsoft.com/office/drawing/2014/main" id="{0FF08881-97DE-4A26-BE62-EF67620C7A75}"/>
                  </a:ext>
                </a:extLst>
              </p14:cNvPr>
              <p14:cNvContentPartPr/>
              <p14:nvPr/>
            </p14:nvContentPartPr>
            <p14:xfrm>
              <a:off x="10946349" y="3539425"/>
              <a:ext cx="839520" cy="653760"/>
            </p14:xfrm>
          </p:contentPart>
        </mc:Choice>
        <mc:Fallback xmlns="">
          <p:pic>
            <p:nvPicPr>
              <p:cNvPr id="83" name="Cerneală 82">
                <a:extLst>
                  <a:ext uri="{FF2B5EF4-FFF2-40B4-BE49-F238E27FC236}">
                    <a16:creationId xmlns:a16="http://schemas.microsoft.com/office/drawing/2014/main" id="{0FF08881-97DE-4A26-BE62-EF67620C7A7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28357" y="3521785"/>
                <a:ext cx="875145" cy="68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9" name="Cerneală 88">
                <a:extLst>
                  <a:ext uri="{FF2B5EF4-FFF2-40B4-BE49-F238E27FC236}">
                    <a16:creationId xmlns:a16="http://schemas.microsoft.com/office/drawing/2014/main" id="{1F248B6C-5087-4414-B32C-8505F2128C73}"/>
                  </a:ext>
                </a:extLst>
              </p14:cNvPr>
              <p14:cNvContentPartPr/>
              <p14:nvPr/>
            </p14:nvContentPartPr>
            <p14:xfrm>
              <a:off x="3619629" y="4750825"/>
              <a:ext cx="564480" cy="137520"/>
            </p14:xfrm>
          </p:contentPart>
        </mc:Choice>
        <mc:Fallback xmlns="">
          <p:pic>
            <p:nvPicPr>
              <p:cNvPr id="89" name="Cerneală 88">
                <a:extLst>
                  <a:ext uri="{FF2B5EF4-FFF2-40B4-BE49-F238E27FC236}">
                    <a16:creationId xmlns:a16="http://schemas.microsoft.com/office/drawing/2014/main" id="{1F248B6C-5087-4414-B32C-8505F2128C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01629" y="4732825"/>
                <a:ext cx="6001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A144E031-1798-4B97-9E7B-89FE87D5C84C}"/>
                  </a:ext>
                </a:extLst>
              </p14:cNvPr>
              <p14:cNvContentPartPr/>
              <p14:nvPr/>
            </p14:nvContentPartPr>
            <p14:xfrm>
              <a:off x="4735269" y="4726705"/>
              <a:ext cx="239400" cy="156240"/>
            </p14:xfrm>
          </p:contentPart>
        </mc:Choice>
        <mc:Fallback xmlns=""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A144E031-1798-4B97-9E7B-89FE87D5C84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17269" y="4708705"/>
                <a:ext cx="275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11" name="Cerneală 110">
                <a:extLst>
                  <a:ext uri="{FF2B5EF4-FFF2-40B4-BE49-F238E27FC236}">
                    <a16:creationId xmlns:a16="http://schemas.microsoft.com/office/drawing/2014/main" id="{6F25AEBA-22EA-4BC3-B5A9-411757158E6D}"/>
                  </a:ext>
                </a:extLst>
              </p14:cNvPr>
              <p14:cNvContentPartPr/>
              <p14:nvPr/>
            </p14:nvContentPartPr>
            <p14:xfrm>
              <a:off x="8716509" y="4545625"/>
              <a:ext cx="1622160" cy="370440"/>
            </p14:xfrm>
          </p:contentPart>
        </mc:Choice>
        <mc:Fallback xmlns="">
          <p:pic>
            <p:nvPicPr>
              <p:cNvPr id="111" name="Cerneală 110">
                <a:extLst>
                  <a:ext uri="{FF2B5EF4-FFF2-40B4-BE49-F238E27FC236}">
                    <a16:creationId xmlns:a16="http://schemas.microsoft.com/office/drawing/2014/main" id="{6F25AEBA-22EA-4BC3-B5A9-411757158E6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698513" y="4527642"/>
                <a:ext cx="1657792" cy="406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12" name="Cerneală 111">
                <a:extLst>
                  <a:ext uri="{FF2B5EF4-FFF2-40B4-BE49-F238E27FC236}">
                    <a16:creationId xmlns:a16="http://schemas.microsoft.com/office/drawing/2014/main" id="{F850E8EB-1138-4D70-9DE2-52D1CAB6D3FB}"/>
                  </a:ext>
                </a:extLst>
              </p14:cNvPr>
              <p14:cNvContentPartPr/>
              <p14:nvPr/>
            </p14:nvContentPartPr>
            <p14:xfrm>
              <a:off x="7343829" y="4819585"/>
              <a:ext cx="890280" cy="166320"/>
            </p14:xfrm>
          </p:contentPart>
        </mc:Choice>
        <mc:Fallback xmlns="">
          <p:pic>
            <p:nvPicPr>
              <p:cNvPr id="112" name="Cerneală 111">
                <a:extLst>
                  <a:ext uri="{FF2B5EF4-FFF2-40B4-BE49-F238E27FC236}">
                    <a16:creationId xmlns:a16="http://schemas.microsoft.com/office/drawing/2014/main" id="{F850E8EB-1138-4D70-9DE2-52D1CAB6D3FB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326189" y="4801945"/>
                <a:ext cx="9259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3" name="Cerneală 112">
                <a:extLst>
                  <a:ext uri="{FF2B5EF4-FFF2-40B4-BE49-F238E27FC236}">
                    <a16:creationId xmlns:a16="http://schemas.microsoft.com/office/drawing/2014/main" id="{5B42FAAC-255D-412F-A1CF-0EA57652AF23}"/>
                  </a:ext>
                </a:extLst>
              </p14:cNvPr>
              <p14:cNvContentPartPr/>
              <p14:nvPr/>
            </p14:nvContentPartPr>
            <p14:xfrm>
              <a:off x="6303789" y="4634185"/>
              <a:ext cx="638640" cy="285480"/>
            </p14:xfrm>
          </p:contentPart>
        </mc:Choice>
        <mc:Fallback xmlns="">
          <p:pic>
            <p:nvPicPr>
              <p:cNvPr id="113" name="Cerneală 112">
                <a:extLst>
                  <a:ext uri="{FF2B5EF4-FFF2-40B4-BE49-F238E27FC236}">
                    <a16:creationId xmlns:a16="http://schemas.microsoft.com/office/drawing/2014/main" id="{5B42FAAC-255D-412F-A1CF-0EA57652AF23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286149" y="4616567"/>
                <a:ext cx="674280" cy="3210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4" name="Cerneală 113">
                <a:extLst>
                  <a:ext uri="{FF2B5EF4-FFF2-40B4-BE49-F238E27FC236}">
                    <a16:creationId xmlns:a16="http://schemas.microsoft.com/office/drawing/2014/main" id="{D29B20C6-85A1-481C-9E6C-D2E849E6AD03}"/>
                  </a:ext>
                </a:extLst>
              </p14:cNvPr>
              <p14:cNvContentPartPr/>
              <p14:nvPr/>
            </p14:nvContentPartPr>
            <p14:xfrm>
              <a:off x="5192469" y="4543105"/>
              <a:ext cx="655560" cy="362880"/>
            </p14:xfrm>
          </p:contentPart>
        </mc:Choice>
        <mc:Fallback xmlns="">
          <p:pic>
            <p:nvPicPr>
              <p:cNvPr id="114" name="Cerneală 113">
                <a:extLst>
                  <a:ext uri="{FF2B5EF4-FFF2-40B4-BE49-F238E27FC236}">
                    <a16:creationId xmlns:a16="http://schemas.microsoft.com/office/drawing/2014/main" id="{D29B20C6-85A1-481C-9E6C-D2E849E6AD0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174469" y="4525123"/>
                <a:ext cx="691200" cy="3984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52" name="Cerneală 151">
                <a:extLst>
                  <a:ext uri="{FF2B5EF4-FFF2-40B4-BE49-F238E27FC236}">
                    <a16:creationId xmlns:a16="http://schemas.microsoft.com/office/drawing/2014/main" id="{F687B80C-6411-4A2B-89EF-954527C4195F}"/>
                  </a:ext>
                </a:extLst>
              </p14:cNvPr>
              <p14:cNvContentPartPr/>
              <p14:nvPr/>
            </p14:nvContentPartPr>
            <p14:xfrm>
              <a:off x="7755669" y="5463265"/>
              <a:ext cx="671760" cy="124200"/>
            </p14:xfrm>
          </p:contentPart>
        </mc:Choice>
        <mc:Fallback xmlns="">
          <p:pic>
            <p:nvPicPr>
              <p:cNvPr id="152" name="Cerneală 151">
                <a:extLst>
                  <a:ext uri="{FF2B5EF4-FFF2-40B4-BE49-F238E27FC236}">
                    <a16:creationId xmlns:a16="http://schemas.microsoft.com/office/drawing/2014/main" id="{F687B80C-6411-4A2B-89EF-954527C4195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737669" y="5445625"/>
                <a:ext cx="70740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60" name="Cerneală 159">
                <a:extLst>
                  <a:ext uri="{FF2B5EF4-FFF2-40B4-BE49-F238E27FC236}">
                    <a16:creationId xmlns:a16="http://schemas.microsoft.com/office/drawing/2014/main" id="{59B3BCF0-2DFA-4C89-BDBB-408D02AF82EC}"/>
                  </a:ext>
                </a:extLst>
              </p14:cNvPr>
              <p14:cNvContentPartPr/>
              <p14:nvPr/>
            </p14:nvContentPartPr>
            <p14:xfrm>
              <a:off x="11260629" y="5250145"/>
              <a:ext cx="453240" cy="158040"/>
            </p14:xfrm>
          </p:contentPart>
        </mc:Choice>
        <mc:Fallback xmlns="">
          <p:pic>
            <p:nvPicPr>
              <p:cNvPr id="160" name="Cerneală 159">
                <a:extLst>
                  <a:ext uri="{FF2B5EF4-FFF2-40B4-BE49-F238E27FC236}">
                    <a16:creationId xmlns:a16="http://schemas.microsoft.com/office/drawing/2014/main" id="{59B3BCF0-2DFA-4C89-BDBB-408D02AF82E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242629" y="5232505"/>
                <a:ext cx="4888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69" name="Cerneală 168">
                <a:extLst>
                  <a:ext uri="{FF2B5EF4-FFF2-40B4-BE49-F238E27FC236}">
                    <a16:creationId xmlns:a16="http://schemas.microsoft.com/office/drawing/2014/main" id="{DBCB99EE-BA03-4162-958E-D00750E6D9BB}"/>
                  </a:ext>
                </a:extLst>
              </p14:cNvPr>
              <p14:cNvContentPartPr/>
              <p14:nvPr/>
            </p14:nvContentPartPr>
            <p14:xfrm>
              <a:off x="7901829" y="5712385"/>
              <a:ext cx="514800" cy="281520"/>
            </p14:xfrm>
          </p:contentPart>
        </mc:Choice>
        <mc:Fallback xmlns="">
          <p:pic>
            <p:nvPicPr>
              <p:cNvPr id="169" name="Cerneală 168">
                <a:extLst>
                  <a:ext uri="{FF2B5EF4-FFF2-40B4-BE49-F238E27FC236}">
                    <a16:creationId xmlns:a16="http://schemas.microsoft.com/office/drawing/2014/main" id="{DBCB99EE-BA03-4162-958E-D00750E6D9B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884177" y="5694385"/>
                <a:ext cx="550465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72" name="Cerneală 171">
                <a:extLst>
                  <a:ext uri="{FF2B5EF4-FFF2-40B4-BE49-F238E27FC236}">
                    <a16:creationId xmlns:a16="http://schemas.microsoft.com/office/drawing/2014/main" id="{38752407-D54A-4F80-82D1-F5B2177C9167}"/>
                  </a:ext>
                </a:extLst>
              </p14:cNvPr>
              <p14:cNvContentPartPr/>
              <p14:nvPr/>
            </p14:nvContentPartPr>
            <p14:xfrm>
              <a:off x="6852789" y="5408545"/>
              <a:ext cx="547200" cy="285840"/>
            </p14:xfrm>
          </p:contentPart>
        </mc:Choice>
        <mc:Fallback xmlns="">
          <p:pic>
            <p:nvPicPr>
              <p:cNvPr id="172" name="Cerneală 171">
                <a:extLst>
                  <a:ext uri="{FF2B5EF4-FFF2-40B4-BE49-F238E27FC236}">
                    <a16:creationId xmlns:a16="http://schemas.microsoft.com/office/drawing/2014/main" id="{38752407-D54A-4F80-82D1-F5B2177C9167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835149" y="5390905"/>
                <a:ext cx="58284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73" name="Cerneală 172">
                <a:extLst>
                  <a:ext uri="{FF2B5EF4-FFF2-40B4-BE49-F238E27FC236}">
                    <a16:creationId xmlns:a16="http://schemas.microsoft.com/office/drawing/2014/main" id="{54FF0F25-EAB1-4CD8-926C-6066FEB543D6}"/>
                  </a:ext>
                </a:extLst>
              </p14:cNvPr>
              <p14:cNvContentPartPr/>
              <p14:nvPr/>
            </p14:nvContentPartPr>
            <p14:xfrm>
              <a:off x="9793269" y="701545"/>
              <a:ext cx="1285200" cy="628560"/>
            </p14:xfrm>
          </p:contentPart>
        </mc:Choice>
        <mc:Fallback xmlns="">
          <p:pic>
            <p:nvPicPr>
              <p:cNvPr id="173" name="Cerneală 172">
                <a:extLst>
                  <a:ext uri="{FF2B5EF4-FFF2-40B4-BE49-F238E27FC236}">
                    <a16:creationId xmlns:a16="http://schemas.microsoft.com/office/drawing/2014/main" id="{54FF0F25-EAB1-4CD8-926C-6066FEB543D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9775629" y="683555"/>
                <a:ext cx="1320840" cy="6641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83" name="Cerneală 182">
                <a:extLst>
                  <a:ext uri="{FF2B5EF4-FFF2-40B4-BE49-F238E27FC236}">
                    <a16:creationId xmlns:a16="http://schemas.microsoft.com/office/drawing/2014/main" id="{B7E7FF89-8CB5-4F8A-AD1B-6595E4F15BC5}"/>
                  </a:ext>
                </a:extLst>
              </p14:cNvPr>
              <p14:cNvContentPartPr/>
              <p14:nvPr/>
            </p14:nvContentPartPr>
            <p14:xfrm>
              <a:off x="11213829" y="5687185"/>
              <a:ext cx="497520" cy="399960"/>
            </p14:xfrm>
          </p:contentPart>
        </mc:Choice>
        <mc:Fallback xmlns="">
          <p:pic>
            <p:nvPicPr>
              <p:cNvPr id="183" name="Cerneală 182">
                <a:extLst>
                  <a:ext uri="{FF2B5EF4-FFF2-40B4-BE49-F238E27FC236}">
                    <a16:creationId xmlns:a16="http://schemas.microsoft.com/office/drawing/2014/main" id="{B7E7FF89-8CB5-4F8A-AD1B-6595E4F15BC5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1195842" y="5669545"/>
                <a:ext cx="533134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84" name="Cerneală 183">
                <a:extLst>
                  <a:ext uri="{FF2B5EF4-FFF2-40B4-BE49-F238E27FC236}">
                    <a16:creationId xmlns:a16="http://schemas.microsoft.com/office/drawing/2014/main" id="{72E8CC12-C46A-4BBD-AA33-396882521D8D}"/>
                  </a:ext>
                </a:extLst>
              </p14:cNvPr>
              <p14:cNvContentPartPr/>
              <p14:nvPr/>
            </p14:nvContentPartPr>
            <p14:xfrm>
              <a:off x="8734869" y="4995265"/>
              <a:ext cx="2240640" cy="1079280"/>
            </p14:xfrm>
          </p:contentPart>
        </mc:Choice>
        <mc:Fallback xmlns="">
          <p:pic>
            <p:nvPicPr>
              <p:cNvPr id="184" name="Cerneală 183">
                <a:extLst>
                  <a:ext uri="{FF2B5EF4-FFF2-40B4-BE49-F238E27FC236}">
                    <a16:creationId xmlns:a16="http://schemas.microsoft.com/office/drawing/2014/main" id="{72E8CC12-C46A-4BBD-AA33-396882521D8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716869" y="4977265"/>
                <a:ext cx="2276280" cy="11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89" name="Cerneală 188">
                <a:extLst>
                  <a:ext uri="{FF2B5EF4-FFF2-40B4-BE49-F238E27FC236}">
                    <a16:creationId xmlns:a16="http://schemas.microsoft.com/office/drawing/2014/main" id="{5755D88F-1CCD-4E77-90B8-94780AA473F1}"/>
                  </a:ext>
                </a:extLst>
              </p14:cNvPr>
              <p14:cNvContentPartPr/>
              <p14:nvPr/>
            </p14:nvContentPartPr>
            <p14:xfrm>
              <a:off x="711909" y="3964945"/>
              <a:ext cx="2374920" cy="1194840"/>
            </p14:xfrm>
          </p:contentPart>
        </mc:Choice>
        <mc:Fallback xmlns="">
          <p:pic>
            <p:nvPicPr>
              <p:cNvPr id="189" name="Cerneală 188">
                <a:extLst>
                  <a:ext uri="{FF2B5EF4-FFF2-40B4-BE49-F238E27FC236}">
                    <a16:creationId xmlns:a16="http://schemas.microsoft.com/office/drawing/2014/main" id="{5755D88F-1CCD-4E77-90B8-94780AA473F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94269" y="3947305"/>
                <a:ext cx="2410560" cy="12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06" name="Cerneală 205">
                <a:extLst>
                  <a:ext uri="{FF2B5EF4-FFF2-40B4-BE49-F238E27FC236}">
                    <a16:creationId xmlns:a16="http://schemas.microsoft.com/office/drawing/2014/main" id="{DEF698DB-25F3-46A1-80D4-8498C4F7C2B3}"/>
                  </a:ext>
                </a:extLst>
              </p14:cNvPr>
              <p14:cNvContentPartPr/>
              <p14:nvPr/>
            </p14:nvContentPartPr>
            <p14:xfrm>
              <a:off x="6520509" y="6150145"/>
              <a:ext cx="414720" cy="251640"/>
            </p14:xfrm>
          </p:contentPart>
        </mc:Choice>
        <mc:Fallback xmlns="">
          <p:pic>
            <p:nvPicPr>
              <p:cNvPr id="206" name="Cerneală 205">
                <a:extLst>
                  <a:ext uri="{FF2B5EF4-FFF2-40B4-BE49-F238E27FC236}">
                    <a16:creationId xmlns:a16="http://schemas.microsoft.com/office/drawing/2014/main" id="{DEF698DB-25F3-46A1-80D4-8498C4F7C2B3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02854" y="6132505"/>
                <a:ext cx="450391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10" name="Cerneală 209">
                <a:extLst>
                  <a:ext uri="{FF2B5EF4-FFF2-40B4-BE49-F238E27FC236}">
                    <a16:creationId xmlns:a16="http://schemas.microsoft.com/office/drawing/2014/main" id="{A98C9BF2-99E9-4E2F-82D0-38677B079CA4}"/>
                  </a:ext>
                </a:extLst>
              </p14:cNvPr>
              <p14:cNvContentPartPr/>
              <p14:nvPr/>
            </p14:nvContentPartPr>
            <p14:xfrm>
              <a:off x="7101909" y="6366145"/>
              <a:ext cx="606960" cy="105840"/>
            </p14:xfrm>
          </p:contentPart>
        </mc:Choice>
        <mc:Fallback xmlns="">
          <p:pic>
            <p:nvPicPr>
              <p:cNvPr id="210" name="Cerneală 209">
                <a:extLst>
                  <a:ext uri="{FF2B5EF4-FFF2-40B4-BE49-F238E27FC236}">
                    <a16:creationId xmlns:a16="http://schemas.microsoft.com/office/drawing/2014/main" id="{A98C9BF2-99E9-4E2F-82D0-38677B079CA4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83909" y="6348505"/>
                <a:ext cx="6426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5" name="Cerneală 224">
                <a:extLst>
                  <a:ext uri="{FF2B5EF4-FFF2-40B4-BE49-F238E27FC236}">
                    <a16:creationId xmlns:a16="http://schemas.microsoft.com/office/drawing/2014/main" id="{6773F49A-8E90-4971-8273-1BEB96EC3BC9}"/>
                  </a:ext>
                </a:extLst>
              </p14:cNvPr>
              <p14:cNvContentPartPr/>
              <p14:nvPr/>
            </p14:nvContentPartPr>
            <p14:xfrm>
              <a:off x="7050429" y="6607705"/>
              <a:ext cx="786240" cy="159480"/>
            </p14:xfrm>
          </p:contentPart>
        </mc:Choice>
        <mc:Fallback xmlns="">
          <p:pic>
            <p:nvPicPr>
              <p:cNvPr id="225" name="Cerneală 224">
                <a:extLst>
                  <a:ext uri="{FF2B5EF4-FFF2-40B4-BE49-F238E27FC236}">
                    <a16:creationId xmlns:a16="http://schemas.microsoft.com/office/drawing/2014/main" id="{6773F49A-8E90-4971-8273-1BEB96EC3BC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032429" y="6589705"/>
                <a:ext cx="82188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230" name="Cerneală 229">
                <a:extLst>
                  <a:ext uri="{FF2B5EF4-FFF2-40B4-BE49-F238E27FC236}">
                    <a16:creationId xmlns:a16="http://schemas.microsoft.com/office/drawing/2014/main" id="{7C0476D4-A3E8-4F1D-862C-67E8AB7A3BAF}"/>
                  </a:ext>
                </a:extLst>
              </p14:cNvPr>
              <p14:cNvContentPartPr/>
              <p14:nvPr/>
            </p14:nvContentPartPr>
            <p14:xfrm>
              <a:off x="2022309" y="5264905"/>
              <a:ext cx="4237560" cy="1492560"/>
            </p14:xfrm>
          </p:contentPart>
        </mc:Choice>
        <mc:Fallback xmlns="">
          <p:pic>
            <p:nvPicPr>
              <p:cNvPr id="230" name="Cerneală 229">
                <a:extLst>
                  <a:ext uri="{FF2B5EF4-FFF2-40B4-BE49-F238E27FC236}">
                    <a16:creationId xmlns:a16="http://schemas.microsoft.com/office/drawing/2014/main" id="{7C0476D4-A3E8-4F1D-862C-67E8AB7A3BAF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004311" y="5246905"/>
                <a:ext cx="4273197" cy="15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45" name="Cerneală 244">
                <a:extLst>
                  <a:ext uri="{FF2B5EF4-FFF2-40B4-BE49-F238E27FC236}">
                    <a16:creationId xmlns:a16="http://schemas.microsoft.com/office/drawing/2014/main" id="{9E197568-398A-4269-9C62-DF751849135F}"/>
                  </a:ext>
                </a:extLst>
              </p14:cNvPr>
              <p14:cNvContentPartPr/>
              <p14:nvPr/>
            </p14:nvContentPartPr>
            <p14:xfrm>
              <a:off x="8104149" y="6193705"/>
              <a:ext cx="3070800" cy="564480"/>
            </p14:xfrm>
          </p:contentPart>
        </mc:Choice>
        <mc:Fallback xmlns="">
          <p:pic>
            <p:nvPicPr>
              <p:cNvPr id="245" name="Cerneală 244">
                <a:extLst>
                  <a:ext uri="{FF2B5EF4-FFF2-40B4-BE49-F238E27FC236}">
                    <a16:creationId xmlns:a16="http://schemas.microsoft.com/office/drawing/2014/main" id="{9E197568-398A-4269-9C62-DF751849135F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8086509" y="6175705"/>
                <a:ext cx="3106440" cy="6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51" name="Cerneală 250">
                <a:extLst>
                  <a:ext uri="{FF2B5EF4-FFF2-40B4-BE49-F238E27FC236}">
                    <a16:creationId xmlns:a16="http://schemas.microsoft.com/office/drawing/2014/main" id="{3F324821-A946-4E05-B64D-AE074BE29710}"/>
                  </a:ext>
                </a:extLst>
              </p14:cNvPr>
              <p14:cNvContentPartPr/>
              <p14:nvPr/>
            </p14:nvContentPartPr>
            <p14:xfrm>
              <a:off x="11514789" y="6283705"/>
              <a:ext cx="459360" cy="347040"/>
            </p14:xfrm>
          </p:contentPart>
        </mc:Choice>
        <mc:Fallback xmlns="">
          <p:pic>
            <p:nvPicPr>
              <p:cNvPr id="251" name="Cerneală 250">
                <a:extLst>
                  <a:ext uri="{FF2B5EF4-FFF2-40B4-BE49-F238E27FC236}">
                    <a16:creationId xmlns:a16="http://schemas.microsoft.com/office/drawing/2014/main" id="{3F324821-A946-4E05-B64D-AE074BE2971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1497149" y="6266065"/>
                <a:ext cx="4950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59" name="Cerneală 258">
                <a:extLst>
                  <a:ext uri="{FF2B5EF4-FFF2-40B4-BE49-F238E27FC236}">
                    <a16:creationId xmlns:a16="http://schemas.microsoft.com/office/drawing/2014/main" id="{3DCD1C1C-3204-417C-A4A3-73F510358A89}"/>
                  </a:ext>
                </a:extLst>
              </p14:cNvPr>
              <p14:cNvContentPartPr/>
              <p14:nvPr/>
            </p14:nvContentPartPr>
            <p14:xfrm>
              <a:off x="2574909" y="1986745"/>
              <a:ext cx="3470040" cy="1499040"/>
            </p14:xfrm>
          </p:contentPart>
        </mc:Choice>
        <mc:Fallback xmlns="">
          <p:pic>
            <p:nvPicPr>
              <p:cNvPr id="259" name="Cerneală 258">
                <a:extLst>
                  <a:ext uri="{FF2B5EF4-FFF2-40B4-BE49-F238E27FC236}">
                    <a16:creationId xmlns:a16="http://schemas.microsoft.com/office/drawing/2014/main" id="{3DCD1C1C-3204-417C-A4A3-73F510358A8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556909" y="1968749"/>
                <a:ext cx="3505680" cy="15346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60" name="Cerneală 259">
                <a:extLst>
                  <a:ext uri="{FF2B5EF4-FFF2-40B4-BE49-F238E27FC236}">
                    <a16:creationId xmlns:a16="http://schemas.microsoft.com/office/drawing/2014/main" id="{70B141D8-CC1A-49C3-B730-25F519481FD3}"/>
                  </a:ext>
                </a:extLst>
              </p14:cNvPr>
              <p14:cNvContentPartPr/>
              <p14:nvPr/>
            </p14:nvContentPartPr>
            <p14:xfrm>
              <a:off x="8508429" y="2040745"/>
              <a:ext cx="363240" cy="430920"/>
            </p14:xfrm>
          </p:contentPart>
        </mc:Choice>
        <mc:Fallback xmlns="">
          <p:pic>
            <p:nvPicPr>
              <p:cNvPr id="260" name="Cerneală 259">
                <a:extLst>
                  <a:ext uri="{FF2B5EF4-FFF2-40B4-BE49-F238E27FC236}">
                    <a16:creationId xmlns:a16="http://schemas.microsoft.com/office/drawing/2014/main" id="{70B141D8-CC1A-49C3-B730-25F519481FD3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8490429" y="2023105"/>
                <a:ext cx="398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62" name="Cerneală 261">
                <a:extLst>
                  <a:ext uri="{FF2B5EF4-FFF2-40B4-BE49-F238E27FC236}">
                    <a16:creationId xmlns:a16="http://schemas.microsoft.com/office/drawing/2014/main" id="{6B7F98B4-2CA6-4E87-948E-F9C83530B04C}"/>
                  </a:ext>
                </a:extLst>
              </p14:cNvPr>
              <p14:cNvContentPartPr/>
              <p14:nvPr/>
            </p14:nvContentPartPr>
            <p14:xfrm>
              <a:off x="7917669" y="2676865"/>
              <a:ext cx="796320" cy="602640"/>
            </p14:xfrm>
          </p:contentPart>
        </mc:Choice>
        <mc:Fallback xmlns="">
          <p:pic>
            <p:nvPicPr>
              <p:cNvPr id="262" name="Cerneală 261">
                <a:extLst>
                  <a:ext uri="{FF2B5EF4-FFF2-40B4-BE49-F238E27FC236}">
                    <a16:creationId xmlns:a16="http://schemas.microsoft.com/office/drawing/2014/main" id="{6B7F98B4-2CA6-4E87-948E-F9C83530B04C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899669" y="2659225"/>
                <a:ext cx="831960" cy="638280"/>
              </a:xfrm>
              <a:prstGeom prst="rect">
                <a:avLst/>
              </a:prstGeom>
            </p:spPr>
          </p:pic>
        </mc:Fallback>
      </mc:AlternateContent>
      <p:sp>
        <p:nvSpPr>
          <p:cNvPr id="36" name="Dreptunghi 35">
            <a:extLst>
              <a:ext uri="{FF2B5EF4-FFF2-40B4-BE49-F238E27FC236}">
                <a16:creationId xmlns:a16="http://schemas.microsoft.com/office/drawing/2014/main" id="{37015F4C-189F-4C66-AF46-645BD779C072}"/>
              </a:ext>
            </a:extLst>
          </p:cNvPr>
          <p:cNvSpPr/>
          <p:nvPr/>
        </p:nvSpPr>
        <p:spPr>
          <a:xfrm>
            <a:off x="609660" y="502952"/>
            <a:ext cx="78053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2 :  Trasarea grafului de tranziție a stărilor </a:t>
            </a:r>
          </a:p>
        </p:txBody>
      </p:sp>
    </p:spTree>
    <p:extLst>
      <p:ext uri="{BB962C8B-B14F-4D97-AF65-F5344CB8AC3E}">
        <p14:creationId xmlns:p14="http://schemas.microsoft.com/office/powerpoint/2010/main" val="20468196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Imagine 35">
            <a:extLst>
              <a:ext uri="{FF2B5EF4-FFF2-40B4-BE49-F238E27FC236}">
                <a16:creationId xmlns:a16="http://schemas.microsoft.com/office/drawing/2014/main" id="{3EB49734-31E5-411F-A339-D70F12F6EAE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8" y="960147"/>
            <a:ext cx="7863754" cy="25602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07ADE0E9-131E-4DF1-A6EA-20503B6249CD}"/>
                  </a:ext>
                </a:extLst>
              </p14:cNvPr>
              <p14:cNvContentPartPr/>
              <p14:nvPr/>
            </p14:nvContentPartPr>
            <p14:xfrm>
              <a:off x="1425789" y="2796025"/>
              <a:ext cx="428040" cy="298440"/>
            </p14:xfrm>
          </p:contentPart>
        </mc:Choice>
        <mc:Fallback xmlns=""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07ADE0E9-131E-4DF1-A6EA-20503B6249C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8149" y="2778025"/>
                <a:ext cx="46368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7EE01799-886B-427F-BB66-53A27079CD89}"/>
                  </a:ext>
                </a:extLst>
              </p14:cNvPr>
              <p14:cNvContentPartPr/>
              <p14:nvPr/>
            </p14:nvContentPartPr>
            <p14:xfrm>
              <a:off x="3088629" y="2768665"/>
              <a:ext cx="316800" cy="32400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7EE01799-886B-427F-BB66-53A27079CD89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070989" y="2750665"/>
                <a:ext cx="35244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174B2A12-1784-4882-8FEA-CAC6353B310B}"/>
                  </a:ext>
                </a:extLst>
              </p14:cNvPr>
              <p14:cNvContentPartPr/>
              <p14:nvPr/>
            </p14:nvContentPartPr>
            <p14:xfrm>
              <a:off x="7742709" y="2780905"/>
              <a:ext cx="410040" cy="472680"/>
            </p14:xfrm>
          </p:contentPart>
        </mc:Choice>
        <mc:Fallback xmlns=""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174B2A12-1784-4882-8FEA-CAC6353B310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725053" y="2762905"/>
                <a:ext cx="445711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2" name="Cerneală 51">
                <a:extLst>
                  <a:ext uri="{FF2B5EF4-FFF2-40B4-BE49-F238E27FC236}">
                    <a16:creationId xmlns:a16="http://schemas.microsoft.com/office/drawing/2014/main" id="{6772BB4E-59DD-4C4D-ACA4-8F04F3A75BA5}"/>
                  </a:ext>
                </a:extLst>
              </p14:cNvPr>
              <p14:cNvContentPartPr/>
              <p14:nvPr/>
            </p14:nvContentPartPr>
            <p14:xfrm>
              <a:off x="6352749" y="2728345"/>
              <a:ext cx="314640" cy="313560"/>
            </p14:xfrm>
          </p:contentPart>
        </mc:Choice>
        <mc:Fallback xmlns="">
          <p:pic>
            <p:nvPicPr>
              <p:cNvPr id="52" name="Cerneală 51">
                <a:extLst>
                  <a:ext uri="{FF2B5EF4-FFF2-40B4-BE49-F238E27FC236}">
                    <a16:creationId xmlns:a16="http://schemas.microsoft.com/office/drawing/2014/main" id="{6772BB4E-59DD-4C4D-ACA4-8F04F3A75BA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334749" y="2710345"/>
                <a:ext cx="3502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A01AB881-FD08-4028-81F9-52EA014D2505}"/>
                  </a:ext>
                </a:extLst>
              </p14:cNvPr>
              <p14:cNvContentPartPr/>
              <p14:nvPr/>
            </p14:nvContentPartPr>
            <p14:xfrm>
              <a:off x="4867749" y="2788825"/>
              <a:ext cx="403920" cy="22464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A01AB881-FD08-4028-81F9-52EA014D2505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849749" y="2771185"/>
                <a:ext cx="43956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A939EFEA-C216-4B44-AEF5-C2B1C7F2266E}"/>
                  </a:ext>
                </a:extLst>
              </p14:cNvPr>
              <p14:cNvContentPartPr/>
              <p14:nvPr/>
            </p14:nvContentPartPr>
            <p14:xfrm>
              <a:off x="395109" y="3849745"/>
              <a:ext cx="197280" cy="346680"/>
            </p14:xfrm>
          </p:contentPart>
        </mc:Choice>
        <mc:Fallback xmlns=""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A939EFEA-C216-4B44-AEF5-C2B1C7F2266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77109" y="3832105"/>
                <a:ext cx="232920" cy="38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72" name="Cerneală 71">
                <a:extLst>
                  <a:ext uri="{FF2B5EF4-FFF2-40B4-BE49-F238E27FC236}">
                    <a16:creationId xmlns:a16="http://schemas.microsoft.com/office/drawing/2014/main" id="{D07E0162-5363-4706-AEE7-6B0A0BB2B7F4}"/>
                  </a:ext>
                </a:extLst>
              </p14:cNvPr>
              <p14:cNvContentPartPr/>
              <p14:nvPr/>
            </p14:nvContentPartPr>
            <p14:xfrm>
              <a:off x="3379869" y="3820945"/>
              <a:ext cx="1420560" cy="310320"/>
            </p14:xfrm>
          </p:contentPart>
        </mc:Choice>
        <mc:Fallback xmlns="">
          <p:pic>
            <p:nvPicPr>
              <p:cNvPr id="72" name="Cerneală 71">
                <a:extLst>
                  <a:ext uri="{FF2B5EF4-FFF2-40B4-BE49-F238E27FC236}">
                    <a16:creationId xmlns:a16="http://schemas.microsoft.com/office/drawing/2014/main" id="{D07E0162-5363-4706-AEE7-6B0A0BB2B7F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361874" y="3802966"/>
                <a:ext cx="1456191" cy="345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FDB8A71E-D8D2-4CC8-A417-D8D8DCBF5AFA}"/>
                  </a:ext>
                </a:extLst>
              </p14:cNvPr>
              <p14:cNvContentPartPr/>
              <p14:nvPr/>
            </p14:nvContentPartPr>
            <p14:xfrm>
              <a:off x="847629" y="3668665"/>
              <a:ext cx="2097720" cy="828360"/>
            </p14:xfrm>
          </p:contentPart>
        </mc:Choice>
        <mc:Fallback xmlns=""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FDB8A71E-D8D2-4CC8-A417-D8D8DCBF5AF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9629" y="3651017"/>
                <a:ext cx="2133360" cy="864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0" name="Cerneală 79">
                <a:extLst>
                  <a:ext uri="{FF2B5EF4-FFF2-40B4-BE49-F238E27FC236}">
                    <a16:creationId xmlns:a16="http://schemas.microsoft.com/office/drawing/2014/main" id="{F304B016-2923-4CF5-BB63-400A6F98FF82}"/>
                  </a:ext>
                </a:extLst>
              </p14:cNvPr>
              <p14:cNvContentPartPr/>
              <p14:nvPr/>
            </p14:nvContentPartPr>
            <p14:xfrm>
              <a:off x="607149" y="4760185"/>
              <a:ext cx="427320" cy="297000"/>
            </p14:xfrm>
          </p:contentPart>
        </mc:Choice>
        <mc:Fallback xmlns="">
          <p:pic>
            <p:nvPicPr>
              <p:cNvPr id="80" name="Cerneală 79">
                <a:extLst>
                  <a:ext uri="{FF2B5EF4-FFF2-40B4-BE49-F238E27FC236}">
                    <a16:creationId xmlns:a16="http://schemas.microsoft.com/office/drawing/2014/main" id="{F304B016-2923-4CF5-BB63-400A6F98FF8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89494" y="4742545"/>
                <a:ext cx="46299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B6962D9F-1C49-4B5B-912D-51F0E18E4011}"/>
                  </a:ext>
                </a:extLst>
              </p14:cNvPr>
              <p14:cNvContentPartPr/>
              <p14:nvPr/>
            </p14:nvContentPartPr>
            <p14:xfrm>
              <a:off x="1212669" y="4866385"/>
              <a:ext cx="132840" cy="7920"/>
            </p14:xfrm>
          </p:contentPart>
        </mc:Choice>
        <mc:Fallback xmlns=""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B6962D9F-1C49-4B5B-912D-51F0E18E401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94669" y="4848385"/>
                <a:ext cx="168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2" name="Cerneală 81">
                <a:extLst>
                  <a:ext uri="{FF2B5EF4-FFF2-40B4-BE49-F238E27FC236}">
                    <a16:creationId xmlns:a16="http://schemas.microsoft.com/office/drawing/2014/main" id="{39A60238-5259-422A-BE6C-E2172402EB2B}"/>
                  </a:ext>
                </a:extLst>
              </p14:cNvPr>
              <p14:cNvContentPartPr/>
              <p14:nvPr/>
            </p14:nvContentPartPr>
            <p14:xfrm>
              <a:off x="1236429" y="4952065"/>
              <a:ext cx="155160" cy="23400"/>
            </p14:xfrm>
          </p:contentPart>
        </mc:Choice>
        <mc:Fallback xmlns="">
          <p:pic>
            <p:nvPicPr>
              <p:cNvPr id="82" name="Cerneală 81">
                <a:extLst>
                  <a:ext uri="{FF2B5EF4-FFF2-40B4-BE49-F238E27FC236}">
                    <a16:creationId xmlns:a16="http://schemas.microsoft.com/office/drawing/2014/main" id="{39A60238-5259-422A-BE6C-E2172402EB2B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218789" y="4934065"/>
                <a:ext cx="19080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37467289-F34B-4D02-89D2-3ECB298CD3DC}"/>
                  </a:ext>
                </a:extLst>
              </p14:cNvPr>
              <p14:cNvContentPartPr/>
              <p14:nvPr/>
            </p14:nvContentPartPr>
            <p14:xfrm>
              <a:off x="1236429" y="5255545"/>
              <a:ext cx="150120" cy="1404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37467289-F34B-4D02-89D2-3ECB298CD3D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218789" y="5237905"/>
                <a:ext cx="185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D341350F-8FC3-4A0A-85D2-2013DD4ABFB2}"/>
                  </a:ext>
                </a:extLst>
              </p14:cNvPr>
              <p14:cNvContentPartPr/>
              <p14:nvPr/>
            </p14:nvContentPartPr>
            <p14:xfrm>
              <a:off x="1251189" y="5346625"/>
              <a:ext cx="172800" cy="1944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D341350F-8FC3-4A0A-85D2-2013DD4ABFB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233189" y="5328625"/>
                <a:ext cx="2084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96" name="Cerneală 95">
                <a:extLst>
                  <a:ext uri="{FF2B5EF4-FFF2-40B4-BE49-F238E27FC236}">
                    <a16:creationId xmlns:a16="http://schemas.microsoft.com/office/drawing/2014/main" id="{D22F8E14-0936-4338-9F6E-D003CA7226A6}"/>
                  </a:ext>
                </a:extLst>
              </p14:cNvPr>
              <p14:cNvContentPartPr/>
              <p14:nvPr/>
            </p14:nvContentPartPr>
            <p14:xfrm>
              <a:off x="2115909" y="5137825"/>
              <a:ext cx="25920" cy="203400"/>
            </p14:xfrm>
          </p:contentPart>
        </mc:Choice>
        <mc:Fallback xmlns="">
          <p:pic>
            <p:nvPicPr>
              <p:cNvPr id="96" name="Cerneală 95">
                <a:extLst>
                  <a:ext uri="{FF2B5EF4-FFF2-40B4-BE49-F238E27FC236}">
                    <a16:creationId xmlns:a16="http://schemas.microsoft.com/office/drawing/2014/main" id="{D22F8E14-0936-4338-9F6E-D003CA7226A6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97909" y="5119825"/>
                <a:ext cx="6156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5" name="Cerneală 114">
                <a:extLst>
                  <a:ext uri="{FF2B5EF4-FFF2-40B4-BE49-F238E27FC236}">
                    <a16:creationId xmlns:a16="http://schemas.microsoft.com/office/drawing/2014/main" id="{CADEE48D-F269-44DF-B9C6-5071D1158FCB}"/>
                  </a:ext>
                </a:extLst>
              </p14:cNvPr>
              <p14:cNvContentPartPr/>
              <p14:nvPr/>
            </p14:nvContentPartPr>
            <p14:xfrm>
              <a:off x="1504989" y="6038905"/>
              <a:ext cx="378720" cy="209160"/>
            </p14:xfrm>
          </p:contentPart>
        </mc:Choice>
        <mc:Fallback xmlns="">
          <p:pic>
            <p:nvPicPr>
              <p:cNvPr id="115" name="Cerneală 114">
                <a:extLst>
                  <a:ext uri="{FF2B5EF4-FFF2-40B4-BE49-F238E27FC236}">
                    <a16:creationId xmlns:a16="http://schemas.microsoft.com/office/drawing/2014/main" id="{CADEE48D-F269-44DF-B9C6-5071D1158FC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87349" y="6020905"/>
                <a:ext cx="414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038BC65E-C2CC-4E33-AAFF-9262FCE02207}"/>
                  </a:ext>
                </a:extLst>
              </p14:cNvPr>
              <p14:cNvContentPartPr/>
              <p14:nvPr/>
            </p14:nvContentPartPr>
            <p14:xfrm>
              <a:off x="596349" y="5943145"/>
              <a:ext cx="690840" cy="349920"/>
            </p14:xfrm>
          </p:contentPart>
        </mc:Choice>
        <mc:Fallback xmlns=""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038BC65E-C2CC-4E33-AAFF-9262FCE02207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78349" y="5925505"/>
                <a:ext cx="72648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F0ACEDB6-F883-438F-A078-F531F6EA82C1}"/>
                  </a:ext>
                </a:extLst>
              </p14:cNvPr>
              <p14:cNvContentPartPr/>
              <p14:nvPr/>
            </p14:nvContentPartPr>
            <p14:xfrm>
              <a:off x="1308429" y="5575225"/>
              <a:ext cx="825840" cy="187920"/>
            </p14:xfrm>
          </p:contentPart>
        </mc:Choice>
        <mc:Fallback xmlns=""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F0ACEDB6-F883-438F-A078-F531F6EA82C1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290789" y="5557225"/>
                <a:ext cx="86148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A13DE558-E291-4763-BBB0-C48C8E68893E}"/>
                  </a:ext>
                </a:extLst>
              </p14:cNvPr>
              <p14:cNvContentPartPr/>
              <p14:nvPr/>
            </p14:nvContentPartPr>
            <p14:xfrm>
              <a:off x="595269" y="5524465"/>
              <a:ext cx="516600" cy="320760"/>
            </p14:xfrm>
          </p:contentPart>
        </mc:Choice>
        <mc:Fallback xmlns=""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A13DE558-E291-4763-BBB0-C48C8E68893E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7282" y="5506805"/>
                <a:ext cx="552215" cy="3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19" name="Cerneală 118">
                <a:extLst>
                  <a:ext uri="{FF2B5EF4-FFF2-40B4-BE49-F238E27FC236}">
                    <a16:creationId xmlns:a16="http://schemas.microsoft.com/office/drawing/2014/main" id="{812F07D1-4D02-41EA-9E2F-C429EB9470A7}"/>
                  </a:ext>
                </a:extLst>
              </p14:cNvPr>
              <p14:cNvContentPartPr/>
              <p14:nvPr/>
            </p14:nvContentPartPr>
            <p14:xfrm>
              <a:off x="1629909" y="5210545"/>
              <a:ext cx="353520" cy="150480"/>
            </p14:xfrm>
          </p:contentPart>
        </mc:Choice>
        <mc:Fallback xmlns="">
          <p:pic>
            <p:nvPicPr>
              <p:cNvPr id="119" name="Cerneală 118">
                <a:extLst>
                  <a:ext uri="{FF2B5EF4-FFF2-40B4-BE49-F238E27FC236}">
                    <a16:creationId xmlns:a16="http://schemas.microsoft.com/office/drawing/2014/main" id="{812F07D1-4D02-41EA-9E2F-C429EB9470A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611927" y="5192905"/>
                <a:ext cx="389124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241A65FD-DFDB-47FD-9BA9-65E0BD1B4900}"/>
                  </a:ext>
                </a:extLst>
              </p14:cNvPr>
              <p14:cNvContentPartPr/>
              <p14:nvPr/>
            </p14:nvContentPartPr>
            <p14:xfrm>
              <a:off x="575109" y="5159785"/>
              <a:ext cx="421200" cy="284400"/>
            </p14:xfrm>
          </p:contentPart>
        </mc:Choice>
        <mc:Fallback xmlns=""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241A65FD-DFDB-47FD-9BA9-65E0BD1B4900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57124" y="5142145"/>
                <a:ext cx="45681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4D41FA57-8495-4B27-A8A5-52B24B4E9CB5}"/>
                  </a:ext>
                </a:extLst>
              </p14:cNvPr>
              <p14:cNvContentPartPr/>
              <p14:nvPr/>
            </p14:nvContentPartPr>
            <p14:xfrm>
              <a:off x="1591029" y="4832905"/>
              <a:ext cx="587880" cy="178560"/>
            </p14:xfrm>
          </p:contentPart>
        </mc:Choice>
        <mc:Fallback xmlns=""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4D41FA57-8495-4B27-A8A5-52B24B4E9CB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573040" y="4815265"/>
                <a:ext cx="623498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97D20DCC-AD7F-42CE-9ABB-23E6403400D0}"/>
                  </a:ext>
                </a:extLst>
              </p14:cNvPr>
              <p14:cNvContentPartPr/>
              <p14:nvPr/>
            </p14:nvContentPartPr>
            <p14:xfrm>
              <a:off x="4194909" y="4806265"/>
              <a:ext cx="440640" cy="225720"/>
            </p14:xfrm>
          </p:contentPart>
        </mc:Choice>
        <mc:Fallback xmlns=""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97D20DCC-AD7F-42CE-9ABB-23E6403400D0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177255" y="4788265"/>
                <a:ext cx="476309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9939F8AF-7BD0-49B5-AE91-BA1507B42545}"/>
                  </a:ext>
                </a:extLst>
              </p14:cNvPr>
              <p14:cNvContentPartPr/>
              <p14:nvPr/>
            </p14:nvContentPartPr>
            <p14:xfrm>
              <a:off x="3383109" y="4727425"/>
              <a:ext cx="605520" cy="414720"/>
            </p14:xfrm>
          </p:contentPart>
        </mc:Choice>
        <mc:Fallback xmlns=""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9939F8AF-7BD0-49B5-AE91-BA1507B4254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3365109" y="4709785"/>
                <a:ext cx="64116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38" name="Cerneală 137">
                <a:extLst>
                  <a:ext uri="{FF2B5EF4-FFF2-40B4-BE49-F238E27FC236}">
                    <a16:creationId xmlns:a16="http://schemas.microsoft.com/office/drawing/2014/main" id="{D824069F-1069-44D4-8B7A-C320B1FAEC30}"/>
                  </a:ext>
                </a:extLst>
              </p14:cNvPr>
              <p14:cNvContentPartPr/>
              <p14:nvPr/>
            </p14:nvContentPartPr>
            <p14:xfrm>
              <a:off x="3073149" y="5249785"/>
              <a:ext cx="574920" cy="533880"/>
            </p14:xfrm>
          </p:contentPart>
        </mc:Choice>
        <mc:Fallback xmlns="">
          <p:pic>
            <p:nvPicPr>
              <p:cNvPr id="138" name="Cerneală 137">
                <a:extLst>
                  <a:ext uri="{FF2B5EF4-FFF2-40B4-BE49-F238E27FC236}">
                    <a16:creationId xmlns:a16="http://schemas.microsoft.com/office/drawing/2014/main" id="{D824069F-1069-44D4-8B7A-C320B1FAEC30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3055509" y="5231785"/>
                <a:ext cx="610560" cy="56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51B059D9-A077-4119-9062-FF349BD61FF0}"/>
                  </a:ext>
                </a:extLst>
              </p14:cNvPr>
              <p14:cNvContentPartPr/>
              <p14:nvPr/>
            </p14:nvContentPartPr>
            <p14:xfrm>
              <a:off x="5332149" y="3729505"/>
              <a:ext cx="72360" cy="2742120"/>
            </p14:xfrm>
          </p:contentPart>
        </mc:Choice>
        <mc:Fallback xmlns=""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51B059D9-A077-4119-9062-FF349BD61FF0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5314149" y="3711867"/>
                <a:ext cx="108000" cy="27777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64" name="Cerneală 163">
                <a:extLst>
                  <a:ext uri="{FF2B5EF4-FFF2-40B4-BE49-F238E27FC236}">
                    <a16:creationId xmlns:a16="http://schemas.microsoft.com/office/drawing/2014/main" id="{7FBDC812-22ED-47BF-AC13-B6A0C58F76D5}"/>
                  </a:ext>
                </a:extLst>
              </p14:cNvPr>
              <p14:cNvContentPartPr/>
              <p14:nvPr/>
            </p14:nvContentPartPr>
            <p14:xfrm>
              <a:off x="10125549" y="3518905"/>
              <a:ext cx="601920" cy="290160"/>
            </p14:xfrm>
          </p:contentPart>
        </mc:Choice>
        <mc:Fallback xmlns="">
          <p:pic>
            <p:nvPicPr>
              <p:cNvPr id="164" name="Cerneală 163">
                <a:extLst>
                  <a:ext uri="{FF2B5EF4-FFF2-40B4-BE49-F238E27FC236}">
                    <a16:creationId xmlns:a16="http://schemas.microsoft.com/office/drawing/2014/main" id="{7FBDC812-22ED-47BF-AC13-B6A0C58F76D5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10107549" y="3500905"/>
                <a:ext cx="63756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65" name="Cerneală 164">
                <a:extLst>
                  <a:ext uri="{FF2B5EF4-FFF2-40B4-BE49-F238E27FC236}">
                    <a16:creationId xmlns:a16="http://schemas.microsoft.com/office/drawing/2014/main" id="{DC2FBCA5-4263-47D1-9BF5-2A7016EB5C21}"/>
                  </a:ext>
                </a:extLst>
              </p14:cNvPr>
              <p14:cNvContentPartPr/>
              <p14:nvPr/>
            </p14:nvContentPartPr>
            <p14:xfrm>
              <a:off x="8966349" y="3565345"/>
              <a:ext cx="721080" cy="237240"/>
            </p14:xfrm>
          </p:contentPart>
        </mc:Choice>
        <mc:Fallback xmlns="">
          <p:pic>
            <p:nvPicPr>
              <p:cNvPr id="165" name="Cerneală 164">
                <a:extLst>
                  <a:ext uri="{FF2B5EF4-FFF2-40B4-BE49-F238E27FC236}">
                    <a16:creationId xmlns:a16="http://schemas.microsoft.com/office/drawing/2014/main" id="{DC2FBCA5-4263-47D1-9BF5-2A7016EB5C2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948349" y="3547678"/>
                <a:ext cx="756720" cy="2729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86" name="Cerneală 185">
                <a:extLst>
                  <a:ext uri="{FF2B5EF4-FFF2-40B4-BE49-F238E27FC236}">
                    <a16:creationId xmlns:a16="http://schemas.microsoft.com/office/drawing/2014/main" id="{14A267D3-C750-4165-A0F8-125FC928F4AD}"/>
                  </a:ext>
                </a:extLst>
              </p14:cNvPr>
              <p14:cNvContentPartPr/>
              <p14:nvPr/>
            </p14:nvContentPartPr>
            <p14:xfrm>
              <a:off x="6398109" y="4735705"/>
              <a:ext cx="158400" cy="200160"/>
            </p14:xfrm>
          </p:contentPart>
        </mc:Choice>
        <mc:Fallback xmlns="">
          <p:pic>
            <p:nvPicPr>
              <p:cNvPr id="186" name="Cerneală 185">
                <a:extLst>
                  <a:ext uri="{FF2B5EF4-FFF2-40B4-BE49-F238E27FC236}">
                    <a16:creationId xmlns:a16="http://schemas.microsoft.com/office/drawing/2014/main" id="{14A267D3-C750-4165-A0F8-125FC928F4AD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6380109" y="4718065"/>
                <a:ext cx="1940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87" name="Cerneală 186">
                <a:extLst>
                  <a:ext uri="{FF2B5EF4-FFF2-40B4-BE49-F238E27FC236}">
                    <a16:creationId xmlns:a16="http://schemas.microsoft.com/office/drawing/2014/main" id="{C97BF626-1971-4EF3-9D58-509DFB8D80F4}"/>
                  </a:ext>
                </a:extLst>
              </p14:cNvPr>
              <p14:cNvContentPartPr/>
              <p14:nvPr/>
            </p14:nvContentPartPr>
            <p14:xfrm>
              <a:off x="6809589" y="4773865"/>
              <a:ext cx="145800" cy="10440"/>
            </p14:xfrm>
          </p:contentPart>
        </mc:Choice>
        <mc:Fallback xmlns="">
          <p:pic>
            <p:nvPicPr>
              <p:cNvPr id="187" name="Cerneală 186">
                <a:extLst>
                  <a:ext uri="{FF2B5EF4-FFF2-40B4-BE49-F238E27FC236}">
                    <a16:creationId xmlns:a16="http://schemas.microsoft.com/office/drawing/2014/main" id="{C97BF626-1971-4EF3-9D58-509DFB8D80F4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791589" y="4756225"/>
                <a:ext cx="181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88" name="Cerneală 187">
                <a:extLst>
                  <a:ext uri="{FF2B5EF4-FFF2-40B4-BE49-F238E27FC236}">
                    <a16:creationId xmlns:a16="http://schemas.microsoft.com/office/drawing/2014/main" id="{71DA4A06-EA46-4085-8ACF-99E6A8A610BC}"/>
                  </a:ext>
                </a:extLst>
              </p14:cNvPr>
              <p14:cNvContentPartPr/>
              <p14:nvPr/>
            </p14:nvContentPartPr>
            <p14:xfrm>
              <a:off x="6804909" y="4845865"/>
              <a:ext cx="193680" cy="15120"/>
            </p14:xfrm>
          </p:contentPart>
        </mc:Choice>
        <mc:Fallback xmlns="">
          <p:pic>
            <p:nvPicPr>
              <p:cNvPr id="188" name="Cerneală 187">
                <a:extLst>
                  <a:ext uri="{FF2B5EF4-FFF2-40B4-BE49-F238E27FC236}">
                    <a16:creationId xmlns:a16="http://schemas.microsoft.com/office/drawing/2014/main" id="{71DA4A06-EA46-4085-8ACF-99E6A8A610BC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786909" y="4828225"/>
                <a:ext cx="2293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90" name="Cerneală 189">
                <a:extLst>
                  <a:ext uri="{FF2B5EF4-FFF2-40B4-BE49-F238E27FC236}">
                    <a16:creationId xmlns:a16="http://schemas.microsoft.com/office/drawing/2014/main" id="{2FE12280-0932-4CF9-89BD-32FB4DF0E6F5}"/>
                  </a:ext>
                </a:extLst>
              </p14:cNvPr>
              <p14:cNvContentPartPr/>
              <p14:nvPr/>
            </p14:nvContentPartPr>
            <p14:xfrm>
              <a:off x="7303149" y="4686385"/>
              <a:ext cx="168120" cy="186120"/>
            </p14:xfrm>
          </p:contentPart>
        </mc:Choice>
        <mc:Fallback xmlns="">
          <p:pic>
            <p:nvPicPr>
              <p:cNvPr id="190" name="Cerneală 189">
                <a:extLst>
                  <a:ext uri="{FF2B5EF4-FFF2-40B4-BE49-F238E27FC236}">
                    <a16:creationId xmlns:a16="http://schemas.microsoft.com/office/drawing/2014/main" id="{2FE12280-0932-4CF9-89BD-32FB4DF0E6F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7285149" y="4668385"/>
                <a:ext cx="20376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91" name="Cerneală 190">
                <a:extLst>
                  <a:ext uri="{FF2B5EF4-FFF2-40B4-BE49-F238E27FC236}">
                    <a16:creationId xmlns:a16="http://schemas.microsoft.com/office/drawing/2014/main" id="{8199F455-83A6-4092-8156-3EA3C3967D2E}"/>
                  </a:ext>
                </a:extLst>
              </p14:cNvPr>
              <p14:cNvContentPartPr/>
              <p14:nvPr/>
            </p14:nvContentPartPr>
            <p14:xfrm>
              <a:off x="7642269" y="4639585"/>
              <a:ext cx="29520" cy="232920"/>
            </p14:xfrm>
          </p:contentPart>
        </mc:Choice>
        <mc:Fallback xmlns="">
          <p:pic>
            <p:nvPicPr>
              <p:cNvPr id="191" name="Cerneală 190">
                <a:extLst>
                  <a:ext uri="{FF2B5EF4-FFF2-40B4-BE49-F238E27FC236}">
                    <a16:creationId xmlns:a16="http://schemas.microsoft.com/office/drawing/2014/main" id="{8199F455-83A6-4092-8156-3EA3C3967D2E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7624269" y="4621585"/>
                <a:ext cx="651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92" name="Cerneală 191">
                <a:extLst>
                  <a:ext uri="{FF2B5EF4-FFF2-40B4-BE49-F238E27FC236}">
                    <a16:creationId xmlns:a16="http://schemas.microsoft.com/office/drawing/2014/main" id="{353587A5-6F5C-476E-9944-24F517B7AA19}"/>
                  </a:ext>
                </a:extLst>
              </p14:cNvPr>
              <p14:cNvContentPartPr/>
              <p14:nvPr/>
            </p14:nvContentPartPr>
            <p14:xfrm>
              <a:off x="7902909" y="4671625"/>
              <a:ext cx="135720" cy="142920"/>
            </p14:xfrm>
          </p:contentPart>
        </mc:Choice>
        <mc:Fallback xmlns="">
          <p:pic>
            <p:nvPicPr>
              <p:cNvPr id="192" name="Cerneală 191">
                <a:extLst>
                  <a:ext uri="{FF2B5EF4-FFF2-40B4-BE49-F238E27FC236}">
                    <a16:creationId xmlns:a16="http://schemas.microsoft.com/office/drawing/2014/main" id="{353587A5-6F5C-476E-9944-24F517B7AA1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7884909" y="4653625"/>
                <a:ext cx="17136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93" name="Cerneală 192">
                <a:extLst>
                  <a:ext uri="{FF2B5EF4-FFF2-40B4-BE49-F238E27FC236}">
                    <a16:creationId xmlns:a16="http://schemas.microsoft.com/office/drawing/2014/main" id="{0F05EF8E-EF23-4EA5-ADFB-42F6A2BD3A40}"/>
                  </a:ext>
                </a:extLst>
              </p14:cNvPr>
              <p14:cNvContentPartPr/>
              <p14:nvPr/>
            </p14:nvContentPartPr>
            <p14:xfrm>
              <a:off x="8229429" y="4684585"/>
              <a:ext cx="124920" cy="124560"/>
            </p14:xfrm>
          </p:contentPart>
        </mc:Choice>
        <mc:Fallback xmlns="">
          <p:pic>
            <p:nvPicPr>
              <p:cNvPr id="193" name="Cerneală 192">
                <a:extLst>
                  <a:ext uri="{FF2B5EF4-FFF2-40B4-BE49-F238E27FC236}">
                    <a16:creationId xmlns:a16="http://schemas.microsoft.com/office/drawing/2014/main" id="{0F05EF8E-EF23-4EA5-ADFB-42F6A2BD3A40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8211429" y="4666585"/>
                <a:ext cx="1605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94" name="Cerneală 193">
                <a:extLst>
                  <a:ext uri="{FF2B5EF4-FFF2-40B4-BE49-F238E27FC236}">
                    <a16:creationId xmlns:a16="http://schemas.microsoft.com/office/drawing/2014/main" id="{514A0091-42A2-45C9-B606-7C0ED6959A04}"/>
                  </a:ext>
                </a:extLst>
              </p14:cNvPr>
              <p14:cNvContentPartPr/>
              <p14:nvPr/>
            </p14:nvContentPartPr>
            <p14:xfrm>
              <a:off x="8479269" y="4674505"/>
              <a:ext cx="154800" cy="144360"/>
            </p14:xfrm>
          </p:contentPart>
        </mc:Choice>
        <mc:Fallback xmlns="">
          <p:pic>
            <p:nvPicPr>
              <p:cNvPr id="194" name="Cerneală 193">
                <a:extLst>
                  <a:ext uri="{FF2B5EF4-FFF2-40B4-BE49-F238E27FC236}">
                    <a16:creationId xmlns:a16="http://schemas.microsoft.com/office/drawing/2014/main" id="{514A0091-42A2-45C9-B606-7C0ED6959A04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8461629" y="4656505"/>
                <a:ext cx="19044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95" name="Cerneală 194">
                <a:extLst>
                  <a:ext uri="{FF2B5EF4-FFF2-40B4-BE49-F238E27FC236}">
                    <a16:creationId xmlns:a16="http://schemas.microsoft.com/office/drawing/2014/main" id="{3E9919A3-3966-4D97-88B8-AA012A1AB4D2}"/>
                  </a:ext>
                </a:extLst>
              </p14:cNvPr>
              <p14:cNvContentPartPr/>
              <p14:nvPr/>
            </p14:nvContentPartPr>
            <p14:xfrm>
              <a:off x="6042429" y="4677025"/>
              <a:ext cx="236520" cy="254880"/>
            </p14:xfrm>
          </p:contentPart>
        </mc:Choice>
        <mc:Fallback xmlns="">
          <p:pic>
            <p:nvPicPr>
              <p:cNvPr id="195" name="Cerneală 194">
                <a:extLst>
                  <a:ext uri="{FF2B5EF4-FFF2-40B4-BE49-F238E27FC236}">
                    <a16:creationId xmlns:a16="http://schemas.microsoft.com/office/drawing/2014/main" id="{3E9919A3-3966-4D97-88B8-AA012A1AB4D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024762" y="4659025"/>
                <a:ext cx="272214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224" name="Cerneală 223">
                <a:extLst>
                  <a:ext uri="{FF2B5EF4-FFF2-40B4-BE49-F238E27FC236}">
                    <a16:creationId xmlns:a16="http://schemas.microsoft.com/office/drawing/2014/main" id="{70173B04-C66E-4E4D-A434-BE21D617E076}"/>
                  </a:ext>
                </a:extLst>
              </p14:cNvPr>
              <p14:cNvContentPartPr/>
              <p14:nvPr/>
            </p14:nvContentPartPr>
            <p14:xfrm>
              <a:off x="8743509" y="705505"/>
              <a:ext cx="2905920" cy="1308600"/>
            </p14:xfrm>
          </p:contentPart>
        </mc:Choice>
        <mc:Fallback xmlns="">
          <p:pic>
            <p:nvPicPr>
              <p:cNvPr id="224" name="Cerneală 223">
                <a:extLst>
                  <a:ext uri="{FF2B5EF4-FFF2-40B4-BE49-F238E27FC236}">
                    <a16:creationId xmlns:a16="http://schemas.microsoft.com/office/drawing/2014/main" id="{70173B04-C66E-4E4D-A434-BE21D617E07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8725869" y="687505"/>
                <a:ext cx="294156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229" name="Cerneală 228">
                <a:extLst>
                  <a:ext uri="{FF2B5EF4-FFF2-40B4-BE49-F238E27FC236}">
                    <a16:creationId xmlns:a16="http://schemas.microsoft.com/office/drawing/2014/main" id="{81591A8D-16B2-4684-A6D1-16EB645965FC}"/>
                  </a:ext>
                </a:extLst>
              </p14:cNvPr>
              <p14:cNvContentPartPr/>
              <p14:nvPr/>
            </p14:nvContentPartPr>
            <p14:xfrm>
              <a:off x="6833349" y="5231785"/>
              <a:ext cx="149400" cy="4680"/>
            </p14:xfrm>
          </p:contentPart>
        </mc:Choice>
        <mc:Fallback xmlns="">
          <p:pic>
            <p:nvPicPr>
              <p:cNvPr id="229" name="Cerneală 228">
                <a:extLst>
                  <a:ext uri="{FF2B5EF4-FFF2-40B4-BE49-F238E27FC236}">
                    <a16:creationId xmlns:a16="http://schemas.microsoft.com/office/drawing/2014/main" id="{81591A8D-16B2-4684-A6D1-16EB645965F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6815709" y="5213785"/>
                <a:ext cx="18504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231" name="Cerneală 230">
                <a:extLst>
                  <a:ext uri="{FF2B5EF4-FFF2-40B4-BE49-F238E27FC236}">
                    <a16:creationId xmlns:a16="http://schemas.microsoft.com/office/drawing/2014/main" id="{22A54E56-2220-4A10-B3F1-D49990CC4384}"/>
                  </a:ext>
                </a:extLst>
              </p14:cNvPr>
              <p14:cNvContentPartPr/>
              <p14:nvPr/>
            </p14:nvContentPartPr>
            <p14:xfrm>
              <a:off x="6843429" y="5300545"/>
              <a:ext cx="208440" cy="10800"/>
            </p14:xfrm>
          </p:contentPart>
        </mc:Choice>
        <mc:Fallback xmlns="">
          <p:pic>
            <p:nvPicPr>
              <p:cNvPr id="231" name="Cerneală 230">
                <a:extLst>
                  <a:ext uri="{FF2B5EF4-FFF2-40B4-BE49-F238E27FC236}">
                    <a16:creationId xmlns:a16="http://schemas.microsoft.com/office/drawing/2014/main" id="{22A54E56-2220-4A10-B3F1-D49990CC4384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6825429" y="5282905"/>
                <a:ext cx="244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232" name="Cerneală 231">
                <a:extLst>
                  <a:ext uri="{FF2B5EF4-FFF2-40B4-BE49-F238E27FC236}">
                    <a16:creationId xmlns:a16="http://schemas.microsoft.com/office/drawing/2014/main" id="{DE11D42C-7479-404E-AF2B-97DAE7FCBAC1}"/>
                  </a:ext>
                </a:extLst>
              </p14:cNvPr>
              <p14:cNvContentPartPr/>
              <p14:nvPr/>
            </p14:nvContentPartPr>
            <p14:xfrm>
              <a:off x="7348869" y="5164825"/>
              <a:ext cx="150480" cy="145080"/>
            </p14:xfrm>
          </p:contentPart>
        </mc:Choice>
        <mc:Fallback xmlns="">
          <p:pic>
            <p:nvPicPr>
              <p:cNvPr id="232" name="Cerneală 231">
                <a:extLst>
                  <a:ext uri="{FF2B5EF4-FFF2-40B4-BE49-F238E27FC236}">
                    <a16:creationId xmlns:a16="http://schemas.microsoft.com/office/drawing/2014/main" id="{DE11D42C-7479-404E-AF2B-97DAE7FCBAC1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7331229" y="5146825"/>
                <a:ext cx="1861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233" name="Cerneală 232">
                <a:extLst>
                  <a:ext uri="{FF2B5EF4-FFF2-40B4-BE49-F238E27FC236}">
                    <a16:creationId xmlns:a16="http://schemas.microsoft.com/office/drawing/2014/main" id="{FF39F88A-C545-4FB3-9EFD-84927748D0BF}"/>
                  </a:ext>
                </a:extLst>
              </p14:cNvPr>
              <p14:cNvContentPartPr/>
              <p14:nvPr/>
            </p14:nvContentPartPr>
            <p14:xfrm>
              <a:off x="7634709" y="5168785"/>
              <a:ext cx="155160" cy="135720"/>
            </p14:xfrm>
          </p:contentPart>
        </mc:Choice>
        <mc:Fallback xmlns="">
          <p:pic>
            <p:nvPicPr>
              <p:cNvPr id="233" name="Cerneală 232">
                <a:extLst>
                  <a:ext uri="{FF2B5EF4-FFF2-40B4-BE49-F238E27FC236}">
                    <a16:creationId xmlns:a16="http://schemas.microsoft.com/office/drawing/2014/main" id="{FF39F88A-C545-4FB3-9EFD-84927748D0BF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7617069" y="5150785"/>
                <a:ext cx="1908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234" name="Cerneală 233">
                <a:extLst>
                  <a:ext uri="{FF2B5EF4-FFF2-40B4-BE49-F238E27FC236}">
                    <a16:creationId xmlns:a16="http://schemas.microsoft.com/office/drawing/2014/main" id="{0BDDF0AC-B1C8-495D-A8C1-D02082741D2A}"/>
                  </a:ext>
                </a:extLst>
              </p14:cNvPr>
              <p14:cNvContentPartPr/>
              <p14:nvPr/>
            </p14:nvContentPartPr>
            <p14:xfrm>
              <a:off x="8007669" y="5080585"/>
              <a:ext cx="75960" cy="223560"/>
            </p14:xfrm>
          </p:contentPart>
        </mc:Choice>
        <mc:Fallback xmlns="">
          <p:pic>
            <p:nvPicPr>
              <p:cNvPr id="234" name="Cerneală 233">
                <a:extLst>
                  <a:ext uri="{FF2B5EF4-FFF2-40B4-BE49-F238E27FC236}">
                    <a16:creationId xmlns:a16="http://schemas.microsoft.com/office/drawing/2014/main" id="{0BDDF0AC-B1C8-495D-A8C1-D02082741D2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7990029" y="5062585"/>
                <a:ext cx="1116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241" name="Cerneală 240">
                <a:extLst>
                  <a:ext uri="{FF2B5EF4-FFF2-40B4-BE49-F238E27FC236}">
                    <a16:creationId xmlns:a16="http://schemas.microsoft.com/office/drawing/2014/main" id="{E45B09E5-469F-4497-BD11-CAA73D94CF68}"/>
                  </a:ext>
                </a:extLst>
              </p14:cNvPr>
              <p14:cNvContentPartPr/>
              <p14:nvPr/>
            </p14:nvContentPartPr>
            <p14:xfrm>
              <a:off x="7488549" y="5636425"/>
              <a:ext cx="150120" cy="138600"/>
            </p14:xfrm>
          </p:contentPart>
        </mc:Choice>
        <mc:Fallback xmlns="">
          <p:pic>
            <p:nvPicPr>
              <p:cNvPr id="241" name="Cerneală 240">
                <a:extLst>
                  <a:ext uri="{FF2B5EF4-FFF2-40B4-BE49-F238E27FC236}">
                    <a16:creationId xmlns:a16="http://schemas.microsoft.com/office/drawing/2014/main" id="{E45B09E5-469F-4497-BD11-CAA73D94CF68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7470909" y="5618785"/>
                <a:ext cx="185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242" name="Cerneală 241">
                <a:extLst>
                  <a:ext uri="{FF2B5EF4-FFF2-40B4-BE49-F238E27FC236}">
                    <a16:creationId xmlns:a16="http://schemas.microsoft.com/office/drawing/2014/main" id="{8BB0D147-18D2-4D0E-BCAA-38CE0EF4595C}"/>
                  </a:ext>
                </a:extLst>
              </p14:cNvPr>
              <p14:cNvContentPartPr/>
              <p14:nvPr/>
            </p14:nvContentPartPr>
            <p14:xfrm>
              <a:off x="7759629" y="5626345"/>
              <a:ext cx="155520" cy="128160"/>
            </p14:xfrm>
          </p:contentPart>
        </mc:Choice>
        <mc:Fallback xmlns="">
          <p:pic>
            <p:nvPicPr>
              <p:cNvPr id="242" name="Cerneală 241">
                <a:extLst>
                  <a:ext uri="{FF2B5EF4-FFF2-40B4-BE49-F238E27FC236}">
                    <a16:creationId xmlns:a16="http://schemas.microsoft.com/office/drawing/2014/main" id="{8BB0D147-18D2-4D0E-BCAA-38CE0EF4595C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7741629" y="5608705"/>
                <a:ext cx="19116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243" name="Cerneală 242">
                <a:extLst>
                  <a:ext uri="{FF2B5EF4-FFF2-40B4-BE49-F238E27FC236}">
                    <a16:creationId xmlns:a16="http://schemas.microsoft.com/office/drawing/2014/main" id="{EECE69F0-83A0-4955-B2DF-AB7BD444B18F}"/>
                  </a:ext>
                </a:extLst>
              </p14:cNvPr>
              <p14:cNvContentPartPr/>
              <p14:nvPr/>
            </p14:nvContentPartPr>
            <p14:xfrm>
              <a:off x="8086509" y="5606905"/>
              <a:ext cx="190080" cy="142920"/>
            </p14:xfrm>
          </p:contentPart>
        </mc:Choice>
        <mc:Fallback xmlns="">
          <p:pic>
            <p:nvPicPr>
              <p:cNvPr id="243" name="Cerneală 242">
                <a:extLst>
                  <a:ext uri="{FF2B5EF4-FFF2-40B4-BE49-F238E27FC236}">
                    <a16:creationId xmlns:a16="http://schemas.microsoft.com/office/drawing/2014/main" id="{EECE69F0-83A0-4955-B2DF-AB7BD444B18F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8068509" y="5588905"/>
                <a:ext cx="225720" cy="17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247" name="Cerneală 246">
                <a:extLst>
                  <a:ext uri="{FF2B5EF4-FFF2-40B4-BE49-F238E27FC236}">
                    <a16:creationId xmlns:a16="http://schemas.microsoft.com/office/drawing/2014/main" id="{27A61D05-4B0B-4ABD-A3CD-3FEADD3E5E6C}"/>
                  </a:ext>
                </a:extLst>
              </p14:cNvPr>
              <p14:cNvContentPartPr/>
              <p14:nvPr/>
            </p14:nvContentPartPr>
            <p14:xfrm>
              <a:off x="8441829" y="5559385"/>
              <a:ext cx="322560" cy="191520"/>
            </p14:xfrm>
          </p:contentPart>
        </mc:Choice>
        <mc:Fallback xmlns="">
          <p:pic>
            <p:nvPicPr>
              <p:cNvPr id="247" name="Cerneală 246">
                <a:extLst>
                  <a:ext uri="{FF2B5EF4-FFF2-40B4-BE49-F238E27FC236}">
                    <a16:creationId xmlns:a16="http://schemas.microsoft.com/office/drawing/2014/main" id="{27A61D05-4B0B-4ABD-A3CD-3FEADD3E5E6C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8423829" y="5541745"/>
                <a:ext cx="358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48" name="Cerneală 247">
                <a:extLst>
                  <a:ext uri="{FF2B5EF4-FFF2-40B4-BE49-F238E27FC236}">
                    <a16:creationId xmlns:a16="http://schemas.microsoft.com/office/drawing/2014/main" id="{B5DFC723-B4C6-4A16-93DD-992684EF3B20}"/>
                  </a:ext>
                </a:extLst>
              </p14:cNvPr>
              <p14:cNvContentPartPr/>
              <p14:nvPr/>
            </p14:nvContentPartPr>
            <p14:xfrm>
              <a:off x="6833349" y="5717425"/>
              <a:ext cx="453600" cy="61920"/>
            </p14:xfrm>
          </p:contentPart>
        </mc:Choice>
        <mc:Fallback xmlns="">
          <p:pic>
            <p:nvPicPr>
              <p:cNvPr id="248" name="Cerneală 247">
                <a:extLst>
                  <a:ext uri="{FF2B5EF4-FFF2-40B4-BE49-F238E27FC236}">
                    <a16:creationId xmlns:a16="http://schemas.microsoft.com/office/drawing/2014/main" id="{B5DFC723-B4C6-4A16-93DD-992684EF3B20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6815709" y="5699425"/>
                <a:ext cx="48924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49" name="Cerneală 248">
                <a:extLst>
                  <a:ext uri="{FF2B5EF4-FFF2-40B4-BE49-F238E27FC236}">
                    <a16:creationId xmlns:a16="http://schemas.microsoft.com/office/drawing/2014/main" id="{D82B104F-D498-4CC4-92E6-D163C678D4C7}"/>
                  </a:ext>
                </a:extLst>
              </p14:cNvPr>
              <p14:cNvContentPartPr/>
              <p14:nvPr/>
            </p14:nvContentPartPr>
            <p14:xfrm>
              <a:off x="5990589" y="5552185"/>
              <a:ext cx="474480" cy="370080"/>
            </p14:xfrm>
          </p:contentPart>
        </mc:Choice>
        <mc:Fallback xmlns="">
          <p:pic>
            <p:nvPicPr>
              <p:cNvPr id="249" name="Cerneală 248">
                <a:extLst>
                  <a:ext uri="{FF2B5EF4-FFF2-40B4-BE49-F238E27FC236}">
                    <a16:creationId xmlns:a16="http://schemas.microsoft.com/office/drawing/2014/main" id="{D82B104F-D498-4CC4-92E6-D163C678D4C7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5972936" y="5534185"/>
                <a:ext cx="510147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50" name="Cerneală 249">
                <a:extLst>
                  <a:ext uri="{FF2B5EF4-FFF2-40B4-BE49-F238E27FC236}">
                    <a16:creationId xmlns:a16="http://schemas.microsoft.com/office/drawing/2014/main" id="{DBD86E1F-E2C1-4707-9482-60D56A03CE16}"/>
                  </a:ext>
                </a:extLst>
              </p14:cNvPr>
              <p14:cNvContentPartPr/>
              <p14:nvPr/>
            </p14:nvContentPartPr>
            <p14:xfrm>
              <a:off x="8291349" y="5098225"/>
              <a:ext cx="406440" cy="153720"/>
            </p14:xfrm>
          </p:contentPart>
        </mc:Choice>
        <mc:Fallback xmlns="">
          <p:pic>
            <p:nvPicPr>
              <p:cNvPr id="250" name="Cerneală 249">
                <a:extLst>
                  <a:ext uri="{FF2B5EF4-FFF2-40B4-BE49-F238E27FC236}">
                    <a16:creationId xmlns:a16="http://schemas.microsoft.com/office/drawing/2014/main" id="{DBD86E1F-E2C1-4707-9482-60D56A03CE1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8273349" y="5080225"/>
                <a:ext cx="442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52" name="Cerneală 251">
                <a:extLst>
                  <a:ext uri="{FF2B5EF4-FFF2-40B4-BE49-F238E27FC236}">
                    <a16:creationId xmlns:a16="http://schemas.microsoft.com/office/drawing/2014/main" id="{B417D13A-858A-40AF-B28B-002771FEE6F7}"/>
                  </a:ext>
                </a:extLst>
              </p14:cNvPr>
              <p14:cNvContentPartPr/>
              <p14:nvPr/>
            </p14:nvContentPartPr>
            <p14:xfrm>
              <a:off x="6026229" y="5115865"/>
              <a:ext cx="581400" cy="318240"/>
            </p14:xfrm>
          </p:contentPart>
        </mc:Choice>
        <mc:Fallback xmlns="">
          <p:pic>
            <p:nvPicPr>
              <p:cNvPr id="252" name="Cerneală 251">
                <a:extLst>
                  <a:ext uri="{FF2B5EF4-FFF2-40B4-BE49-F238E27FC236}">
                    <a16:creationId xmlns:a16="http://schemas.microsoft.com/office/drawing/2014/main" id="{B417D13A-858A-40AF-B28B-002771FEE6F7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008240" y="5097865"/>
                <a:ext cx="617018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55" name="Cerneală 254">
                <a:extLst>
                  <a:ext uri="{FF2B5EF4-FFF2-40B4-BE49-F238E27FC236}">
                    <a16:creationId xmlns:a16="http://schemas.microsoft.com/office/drawing/2014/main" id="{70EC802C-044D-4F5F-A7F3-3601D77D1119}"/>
                  </a:ext>
                </a:extLst>
              </p14:cNvPr>
              <p14:cNvContentPartPr/>
              <p14:nvPr/>
            </p14:nvContentPartPr>
            <p14:xfrm>
              <a:off x="7059789" y="6169585"/>
              <a:ext cx="150840" cy="360"/>
            </p14:xfrm>
          </p:contentPart>
        </mc:Choice>
        <mc:Fallback xmlns="">
          <p:pic>
            <p:nvPicPr>
              <p:cNvPr id="255" name="Cerneală 254">
                <a:extLst>
                  <a:ext uri="{FF2B5EF4-FFF2-40B4-BE49-F238E27FC236}">
                    <a16:creationId xmlns:a16="http://schemas.microsoft.com/office/drawing/2014/main" id="{70EC802C-044D-4F5F-A7F3-3601D77D1119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7042149" y="6151585"/>
                <a:ext cx="186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56" name="Cerneală 255">
                <a:extLst>
                  <a:ext uri="{FF2B5EF4-FFF2-40B4-BE49-F238E27FC236}">
                    <a16:creationId xmlns:a16="http://schemas.microsoft.com/office/drawing/2014/main" id="{77FFA035-1DDC-4437-ADAD-7AA821D244B2}"/>
                  </a:ext>
                </a:extLst>
              </p14:cNvPr>
              <p14:cNvContentPartPr/>
              <p14:nvPr/>
            </p14:nvContentPartPr>
            <p14:xfrm>
              <a:off x="7059789" y="6232225"/>
              <a:ext cx="213480" cy="19440"/>
            </p14:xfrm>
          </p:contentPart>
        </mc:Choice>
        <mc:Fallback xmlns="">
          <p:pic>
            <p:nvPicPr>
              <p:cNvPr id="256" name="Cerneală 255">
                <a:extLst>
                  <a:ext uri="{FF2B5EF4-FFF2-40B4-BE49-F238E27FC236}">
                    <a16:creationId xmlns:a16="http://schemas.microsoft.com/office/drawing/2014/main" id="{77FFA035-1DDC-4437-ADAD-7AA821D244B2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7042149" y="6214225"/>
                <a:ext cx="249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57" name="Cerneală 256">
                <a:extLst>
                  <a:ext uri="{FF2B5EF4-FFF2-40B4-BE49-F238E27FC236}">
                    <a16:creationId xmlns:a16="http://schemas.microsoft.com/office/drawing/2014/main" id="{7CDF729C-F537-42C6-A983-D06E91708CB4}"/>
                  </a:ext>
                </a:extLst>
              </p14:cNvPr>
              <p14:cNvContentPartPr/>
              <p14:nvPr/>
            </p14:nvContentPartPr>
            <p14:xfrm>
              <a:off x="7557669" y="6122425"/>
              <a:ext cx="186840" cy="129240"/>
            </p14:xfrm>
          </p:contentPart>
        </mc:Choice>
        <mc:Fallback xmlns="">
          <p:pic>
            <p:nvPicPr>
              <p:cNvPr id="257" name="Cerneală 256">
                <a:extLst>
                  <a:ext uri="{FF2B5EF4-FFF2-40B4-BE49-F238E27FC236}">
                    <a16:creationId xmlns:a16="http://schemas.microsoft.com/office/drawing/2014/main" id="{7CDF729C-F537-42C6-A983-D06E91708CB4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7540029" y="6104425"/>
                <a:ext cx="22248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63" name="Cerneală 262">
                <a:extLst>
                  <a:ext uri="{FF2B5EF4-FFF2-40B4-BE49-F238E27FC236}">
                    <a16:creationId xmlns:a16="http://schemas.microsoft.com/office/drawing/2014/main" id="{9D746241-AB2F-4D8D-B74C-D41B41CC77DF}"/>
                  </a:ext>
                </a:extLst>
              </p14:cNvPr>
              <p14:cNvContentPartPr/>
              <p14:nvPr/>
            </p14:nvContentPartPr>
            <p14:xfrm>
              <a:off x="8494749" y="6094705"/>
              <a:ext cx="153000" cy="109440"/>
            </p14:xfrm>
          </p:contentPart>
        </mc:Choice>
        <mc:Fallback xmlns="">
          <p:pic>
            <p:nvPicPr>
              <p:cNvPr id="263" name="Cerneală 262">
                <a:extLst>
                  <a:ext uri="{FF2B5EF4-FFF2-40B4-BE49-F238E27FC236}">
                    <a16:creationId xmlns:a16="http://schemas.microsoft.com/office/drawing/2014/main" id="{9D746241-AB2F-4D8D-B74C-D41B41CC77D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8477109" y="6077065"/>
                <a:ext cx="18864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64" name="Cerneală 263">
                <a:extLst>
                  <a:ext uri="{FF2B5EF4-FFF2-40B4-BE49-F238E27FC236}">
                    <a16:creationId xmlns:a16="http://schemas.microsoft.com/office/drawing/2014/main" id="{8FBE4BED-E283-4D42-9036-FE608C112004}"/>
                  </a:ext>
                </a:extLst>
              </p14:cNvPr>
              <p14:cNvContentPartPr/>
              <p14:nvPr/>
            </p14:nvContentPartPr>
            <p14:xfrm>
              <a:off x="8801109" y="6017665"/>
              <a:ext cx="154440" cy="231120"/>
            </p14:xfrm>
          </p:contentPart>
        </mc:Choice>
        <mc:Fallback xmlns="">
          <p:pic>
            <p:nvPicPr>
              <p:cNvPr id="264" name="Cerneală 263">
                <a:extLst>
                  <a:ext uri="{FF2B5EF4-FFF2-40B4-BE49-F238E27FC236}">
                    <a16:creationId xmlns:a16="http://schemas.microsoft.com/office/drawing/2014/main" id="{8FBE4BED-E283-4D42-9036-FE608C112004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8783469" y="5999665"/>
                <a:ext cx="1900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65" name="Cerneală 264">
                <a:extLst>
                  <a:ext uri="{FF2B5EF4-FFF2-40B4-BE49-F238E27FC236}">
                    <a16:creationId xmlns:a16="http://schemas.microsoft.com/office/drawing/2014/main" id="{8D48DA27-8A47-4007-99F2-468A13FBE028}"/>
                  </a:ext>
                </a:extLst>
              </p14:cNvPr>
              <p14:cNvContentPartPr/>
              <p14:nvPr/>
            </p14:nvContentPartPr>
            <p14:xfrm>
              <a:off x="7887789" y="6093985"/>
              <a:ext cx="497160" cy="129240"/>
            </p14:xfrm>
          </p:contentPart>
        </mc:Choice>
        <mc:Fallback xmlns="">
          <p:pic>
            <p:nvPicPr>
              <p:cNvPr id="265" name="Cerneală 264">
                <a:extLst>
                  <a:ext uri="{FF2B5EF4-FFF2-40B4-BE49-F238E27FC236}">
                    <a16:creationId xmlns:a16="http://schemas.microsoft.com/office/drawing/2014/main" id="{8D48DA27-8A47-4007-99F2-468A13FBE02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7869802" y="6075985"/>
                <a:ext cx="532774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66" name="Cerneală 265">
                <a:extLst>
                  <a:ext uri="{FF2B5EF4-FFF2-40B4-BE49-F238E27FC236}">
                    <a16:creationId xmlns:a16="http://schemas.microsoft.com/office/drawing/2014/main" id="{1622A9AC-EEF2-4B89-8D13-CED07A575A05}"/>
                  </a:ext>
                </a:extLst>
              </p14:cNvPr>
              <p14:cNvContentPartPr/>
              <p14:nvPr/>
            </p14:nvContentPartPr>
            <p14:xfrm>
              <a:off x="5910669" y="6031345"/>
              <a:ext cx="546840" cy="452160"/>
            </p14:xfrm>
          </p:contentPart>
        </mc:Choice>
        <mc:Fallback xmlns="">
          <p:pic>
            <p:nvPicPr>
              <p:cNvPr id="266" name="Cerneală 265">
                <a:extLst>
                  <a:ext uri="{FF2B5EF4-FFF2-40B4-BE49-F238E27FC236}">
                    <a16:creationId xmlns:a16="http://schemas.microsoft.com/office/drawing/2014/main" id="{1622A9AC-EEF2-4B89-8D13-CED07A575A0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5892669" y="6013359"/>
                <a:ext cx="582480" cy="4877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69" name="Cerneală 268">
                <a:extLst>
                  <a:ext uri="{FF2B5EF4-FFF2-40B4-BE49-F238E27FC236}">
                    <a16:creationId xmlns:a16="http://schemas.microsoft.com/office/drawing/2014/main" id="{AC265839-87E3-4827-88D8-541977A00D19}"/>
                  </a:ext>
                </a:extLst>
              </p14:cNvPr>
              <p14:cNvContentPartPr/>
              <p14:nvPr/>
            </p14:nvContentPartPr>
            <p14:xfrm>
              <a:off x="5690709" y="3568945"/>
              <a:ext cx="2841480" cy="964080"/>
            </p14:xfrm>
          </p:contentPart>
        </mc:Choice>
        <mc:Fallback xmlns="">
          <p:pic>
            <p:nvPicPr>
              <p:cNvPr id="269" name="Cerneală 268">
                <a:extLst>
                  <a:ext uri="{FF2B5EF4-FFF2-40B4-BE49-F238E27FC236}">
                    <a16:creationId xmlns:a16="http://schemas.microsoft.com/office/drawing/2014/main" id="{AC265839-87E3-4827-88D8-541977A00D19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5672709" y="3551305"/>
                <a:ext cx="2877120" cy="9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270" name="Cerneală 269">
                <a:extLst>
                  <a:ext uri="{FF2B5EF4-FFF2-40B4-BE49-F238E27FC236}">
                    <a16:creationId xmlns:a16="http://schemas.microsoft.com/office/drawing/2014/main" id="{7D6178E7-10EB-481B-870C-00FF3C46097A}"/>
                  </a:ext>
                </a:extLst>
              </p14:cNvPr>
              <p14:cNvContentPartPr/>
              <p14:nvPr/>
            </p14:nvContentPartPr>
            <p14:xfrm>
              <a:off x="9138789" y="3959545"/>
              <a:ext cx="2180880" cy="137520"/>
            </p14:xfrm>
          </p:contentPart>
        </mc:Choice>
        <mc:Fallback xmlns="">
          <p:pic>
            <p:nvPicPr>
              <p:cNvPr id="270" name="Cerneală 269">
                <a:extLst>
                  <a:ext uri="{FF2B5EF4-FFF2-40B4-BE49-F238E27FC236}">
                    <a16:creationId xmlns:a16="http://schemas.microsoft.com/office/drawing/2014/main" id="{7D6178E7-10EB-481B-870C-00FF3C46097A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9121149" y="3941905"/>
                <a:ext cx="2216520" cy="173160"/>
              </a:xfrm>
              <a:prstGeom prst="rect">
                <a:avLst/>
              </a:prstGeom>
            </p:spPr>
          </p:pic>
        </mc:Fallback>
      </mc:AlternateContent>
      <p:sp>
        <p:nvSpPr>
          <p:cNvPr id="69" name="Dreptunghi 68">
            <a:extLst>
              <a:ext uri="{FF2B5EF4-FFF2-40B4-BE49-F238E27FC236}">
                <a16:creationId xmlns:a16="http://schemas.microsoft.com/office/drawing/2014/main" id="{9206EF40-7840-4148-B33D-D04102CA0FAF}"/>
              </a:ext>
            </a:extLst>
          </p:cNvPr>
          <p:cNvSpPr/>
          <p:nvPr/>
        </p:nvSpPr>
        <p:spPr>
          <a:xfrm>
            <a:off x="152464" y="228635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3 :  Codificarea stărilor automatului  </a:t>
            </a:r>
          </a:p>
        </p:txBody>
      </p:sp>
    </p:spTree>
    <p:extLst>
      <p:ext uri="{BB962C8B-B14F-4D97-AF65-F5344CB8AC3E}">
        <p14:creationId xmlns:p14="http://schemas.microsoft.com/office/powerpoint/2010/main" val="2710645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ine 68">
            <a:extLst>
              <a:ext uri="{FF2B5EF4-FFF2-40B4-BE49-F238E27FC236}">
                <a16:creationId xmlns:a16="http://schemas.microsoft.com/office/drawing/2014/main" id="{CF5B5A99-147D-4C3D-B7EF-E7A1A2F9A12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9" y="1051586"/>
            <a:ext cx="7863754" cy="256029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122927C9-DB34-4FA8-8894-8C8CCA314043}"/>
                  </a:ext>
                </a:extLst>
              </p14:cNvPr>
              <p14:cNvContentPartPr/>
              <p14:nvPr/>
            </p14:nvContentPartPr>
            <p14:xfrm>
              <a:off x="1442348" y="4186700"/>
              <a:ext cx="9720" cy="5328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122927C9-DB34-4FA8-8894-8C8CCA3140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24348" y="4168578"/>
                <a:ext cx="45360" cy="89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B206C3AE-BE52-49B1-9796-9CC4D597DFD6}"/>
                  </a:ext>
                </a:extLst>
              </p14:cNvPr>
              <p14:cNvContentPartPr/>
              <p14:nvPr/>
            </p14:nvContentPartPr>
            <p14:xfrm>
              <a:off x="1443428" y="4345820"/>
              <a:ext cx="34200" cy="2700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B206C3AE-BE52-49B1-9796-9CC4D597DF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25428" y="4327820"/>
                <a:ext cx="698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DF03174D-EE00-4555-8A01-E250AA01DCF6}"/>
                  </a:ext>
                </a:extLst>
              </p14:cNvPr>
              <p14:cNvContentPartPr/>
              <p14:nvPr/>
            </p14:nvContentPartPr>
            <p14:xfrm>
              <a:off x="1881188" y="4297220"/>
              <a:ext cx="150480" cy="576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DF03174D-EE00-4555-8A01-E250AA01DC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63188" y="4278020"/>
                <a:ext cx="186120" cy="437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28AEEDC1-2AD7-48F9-B72B-3DEE5E8E0EDE}"/>
                  </a:ext>
                </a:extLst>
              </p14:cNvPr>
              <p14:cNvContentPartPr/>
              <p14:nvPr/>
            </p14:nvContentPartPr>
            <p14:xfrm>
              <a:off x="559268" y="3996260"/>
              <a:ext cx="650520" cy="508320"/>
            </p14:xfrm>
          </p:contentPart>
        </mc:Choice>
        <mc:Fallback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28AEEDC1-2AD7-48F9-B72B-3DEE5E8E0E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1278" y="3978260"/>
                <a:ext cx="68614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7CFCC6A1-CC8C-4BD5-80F1-F0BD35403D53}"/>
                  </a:ext>
                </a:extLst>
              </p14:cNvPr>
              <p14:cNvContentPartPr/>
              <p14:nvPr/>
            </p14:nvContentPartPr>
            <p14:xfrm>
              <a:off x="10376108" y="3955580"/>
              <a:ext cx="1283400" cy="51552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7CFCC6A1-CC8C-4BD5-80F1-F0BD35403D5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358113" y="3937567"/>
                <a:ext cx="1319030" cy="551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9" name="Cerneală 48">
                <a:extLst>
                  <a:ext uri="{FF2B5EF4-FFF2-40B4-BE49-F238E27FC236}">
                    <a16:creationId xmlns:a16="http://schemas.microsoft.com/office/drawing/2014/main" id="{962F139A-7B73-4B54-9124-FF64FB8E000C}"/>
                  </a:ext>
                </a:extLst>
              </p14:cNvPr>
              <p14:cNvContentPartPr/>
              <p14:nvPr/>
            </p14:nvContentPartPr>
            <p14:xfrm>
              <a:off x="8512388" y="3782060"/>
              <a:ext cx="1425600" cy="466920"/>
            </p14:xfrm>
          </p:contentPart>
        </mc:Choice>
        <mc:Fallback>
          <p:pic>
            <p:nvPicPr>
              <p:cNvPr id="49" name="Cerneală 48">
                <a:extLst>
                  <a:ext uri="{FF2B5EF4-FFF2-40B4-BE49-F238E27FC236}">
                    <a16:creationId xmlns:a16="http://schemas.microsoft.com/office/drawing/2014/main" id="{962F139A-7B73-4B54-9124-FF64FB8E000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94388" y="3764060"/>
                <a:ext cx="146124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0D3440A8-E97C-4842-910E-1D5F88451A68}"/>
                  </a:ext>
                </a:extLst>
              </p14:cNvPr>
              <p14:cNvContentPartPr/>
              <p14:nvPr/>
            </p14:nvContentPartPr>
            <p14:xfrm>
              <a:off x="1794788" y="4868900"/>
              <a:ext cx="339120" cy="37440"/>
            </p14:xfrm>
          </p:contentPart>
        </mc:Choice>
        <mc:Fallback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0D3440A8-E97C-4842-910E-1D5F88451A6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76788" y="4850900"/>
                <a:ext cx="37476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4047B096-EED3-49E1-92B9-D5E9A6F4F59D}"/>
                  </a:ext>
                </a:extLst>
              </p14:cNvPr>
              <p14:cNvContentPartPr/>
              <p14:nvPr/>
            </p14:nvContentPartPr>
            <p14:xfrm>
              <a:off x="9472868" y="4747940"/>
              <a:ext cx="133200" cy="106560"/>
            </p14:xfrm>
          </p:contentPart>
        </mc:Choice>
        <mc:Fallback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4047B096-EED3-49E1-92B9-D5E9A6F4F59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454868" y="4729940"/>
                <a:ext cx="16884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D34F2923-6B1C-4296-AE4F-5F26D547D4AF}"/>
                  </a:ext>
                </a:extLst>
              </p14:cNvPr>
              <p14:cNvContentPartPr/>
              <p14:nvPr/>
            </p14:nvContentPartPr>
            <p14:xfrm>
              <a:off x="8234828" y="4591700"/>
              <a:ext cx="866160" cy="304560"/>
            </p14:xfrm>
          </p:contentPart>
        </mc:Choice>
        <mc:Fallback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D34F2923-6B1C-4296-AE4F-5F26D547D4A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216828" y="4573700"/>
                <a:ext cx="90180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73C0547E-A679-42BC-B4EE-47A1FA1E74ED}"/>
                  </a:ext>
                </a:extLst>
              </p14:cNvPr>
              <p14:cNvContentPartPr/>
              <p14:nvPr/>
            </p14:nvContentPartPr>
            <p14:xfrm>
              <a:off x="10108628" y="4533380"/>
              <a:ext cx="1638000" cy="533520"/>
            </p14:xfrm>
          </p:contentPart>
        </mc:Choice>
        <mc:Fallback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73C0547E-A679-42BC-B4EE-47A1FA1E74E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90632" y="4515368"/>
                <a:ext cx="1673632" cy="5691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97" name="Cerneală 96">
                <a:extLst>
                  <a:ext uri="{FF2B5EF4-FFF2-40B4-BE49-F238E27FC236}">
                    <a16:creationId xmlns:a16="http://schemas.microsoft.com/office/drawing/2014/main" id="{A9BC9D5B-2A88-4BB9-BC13-4D91ED92FD2D}"/>
                  </a:ext>
                </a:extLst>
              </p14:cNvPr>
              <p14:cNvContentPartPr/>
              <p14:nvPr/>
            </p14:nvContentPartPr>
            <p14:xfrm>
              <a:off x="2353148" y="3857300"/>
              <a:ext cx="5608800" cy="1777680"/>
            </p14:xfrm>
          </p:contentPart>
        </mc:Choice>
        <mc:Fallback>
          <p:pic>
            <p:nvPicPr>
              <p:cNvPr id="97" name="Cerneală 96">
                <a:extLst>
                  <a:ext uri="{FF2B5EF4-FFF2-40B4-BE49-F238E27FC236}">
                    <a16:creationId xmlns:a16="http://schemas.microsoft.com/office/drawing/2014/main" id="{A9BC9D5B-2A88-4BB9-BC13-4D91ED92FD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35148" y="3839300"/>
                <a:ext cx="5644440" cy="18133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Dreptunghi 13">
            <a:extLst>
              <a:ext uri="{FF2B5EF4-FFF2-40B4-BE49-F238E27FC236}">
                <a16:creationId xmlns:a16="http://schemas.microsoft.com/office/drawing/2014/main" id="{E4BBDCFB-0790-4E53-B242-980156DD3E0A}"/>
              </a:ext>
            </a:extLst>
          </p:cNvPr>
          <p:cNvSpPr/>
          <p:nvPr/>
        </p:nvSpPr>
        <p:spPr>
          <a:xfrm>
            <a:off x="152464" y="228635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3 :  Codificarea stărilor automatului  </a:t>
            </a:r>
          </a:p>
        </p:txBody>
      </p:sp>
    </p:spTree>
    <p:extLst>
      <p:ext uri="{BB962C8B-B14F-4D97-AF65-F5344CB8AC3E}">
        <p14:creationId xmlns:p14="http://schemas.microsoft.com/office/powerpoint/2010/main" val="317312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ine 5">
            <a:extLst>
              <a:ext uri="{FF2B5EF4-FFF2-40B4-BE49-F238E27FC236}">
                <a16:creationId xmlns:a16="http://schemas.microsoft.com/office/drawing/2014/main" id="{0603A1B1-2921-46E5-9858-D2C53B6C22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2148854"/>
            <a:ext cx="10149729" cy="3474682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7" name="Cerneală 106">
                <a:extLst>
                  <a:ext uri="{FF2B5EF4-FFF2-40B4-BE49-F238E27FC236}">
                    <a16:creationId xmlns:a16="http://schemas.microsoft.com/office/drawing/2014/main" id="{858F2CAF-F46C-425D-AF83-58EA555C9509}"/>
                  </a:ext>
                </a:extLst>
              </p14:cNvPr>
              <p14:cNvContentPartPr/>
              <p14:nvPr/>
            </p14:nvContentPartPr>
            <p14:xfrm>
              <a:off x="2862909" y="657265"/>
              <a:ext cx="7900560" cy="1383120"/>
            </p14:xfrm>
          </p:contentPart>
        </mc:Choice>
        <mc:Fallback xmlns="">
          <p:pic>
            <p:nvPicPr>
              <p:cNvPr id="107" name="Cerneală 106">
                <a:extLst>
                  <a:ext uri="{FF2B5EF4-FFF2-40B4-BE49-F238E27FC236}">
                    <a16:creationId xmlns:a16="http://schemas.microsoft.com/office/drawing/2014/main" id="{858F2CAF-F46C-425D-AF83-58EA555C95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08749" y="79468"/>
                <a:ext cx="8718120" cy="1978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8" name="Cerneală 107">
                <a:extLst>
                  <a:ext uri="{FF2B5EF4-FFF2-40B4-BE49-F238E27FC236}">
                    <a16:creationId xmlns:a16="http://schemas.microsoft.com/office/drawing/2014/main" id="{E4468069-EBDB-4F27-A014-641B634EE799}"/>
                  </a:ext>
                </a:extLst>
              </p14:cNvPr>
              <p14:cNvContentPartPr/>
              <p14:nvPr/>
            </p14:nvContentPartPr>
            <p14:xfrm>
              <a:off x="2810349" y="5938465"/>
              <a:ext cx="225000" cy="29520"/>
            </p14:xfrm>
          </p:contentPart>
        </mc:Choice>
        <mc:Fallback xmlns="">
          <p:pic>
            <p:nvPicPr>
              <p:cNvPr id="108" name="Cerneală 107">
                <a:extLst>
                  <a:ext uri="{FF2B5EF4-FFF2-40B4-BE49-F238E27FC236}">
                    <a16:creationId xmlns:a16="http://schemas.microsoft.com/office/drawing/2014/main" id="{E4468069-EBDB-4F27-A014-641B634EE79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792349" y="5920825"/>
                <a:ext cx="2606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22CE3347-DB8C-46F7-8238-0CBCA4C21C8F}"/>
                  </a:ext>
                </a:extLst>
              </p14:cNvPr>
              <p14:cNvContentPartPr/>
              <p14:nvPr/>
            </p14:nvContentPartPr>
            <p14:xfrm>
              <a:off x="2824389" y="6430225"/>
              <a:ext cx="246960" cy="6480"/>
            </p14:xfrm>
          </p:contentPart>
        </mc:Choice>
        <mc:Fallback xmlns=""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22CE3347-DB8C-46F7-8238-0CBCA4C21C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806749" y="6412585"/>
                <a:ext cx="28260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4" name="Cerneală 143">
                <a:extLst>
                  <a:ext uri="{FF2B5EF4-FFF2-40B4-BE49-F238E27FC236}">
                    <a16:creationId xmlns:a16="http://schemas.microsoft.com/office/drawing/2014/main" id="{15A3DE51-22EF-4E57-B4DA-8E7E7845A433}"/>
                  </a:ext>
                </a:extLst>
              </p14:cNvPr>
              <p14:cNvContentPartPr/>
              <p14:nvPr/>
            </p14:nvContentPartPr>
            <p14:xfrm>
              <a:off x="6270669" y="6231505"/>
              <a:ext cx="2270160" cy="523080"/>
            </p14:xfrm>
          </p:contentPart>
        </mc:Choice>
        <mc:Fallback xmlns="">
          <p:pic>
            <p:nvPicPr>
              <p:cNvPr id="144" name="Cerneală 143">
                <a:extLst>
                  <a:ext uri="{FF2B5EF4-FFF2-40B4-BE49-F238E27FC236}">
                    <a16:creationId xmlns:a16="http://schemas.microsoft.com/office/drawing/2014/main" id="{15A3DE51-22EF-4E57-B4DA-8E7E7845A43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253029" y="6213865"/>
                <a:ext cx="230580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5" name="Cerneală 144">
                <a:extLst>
                  <a:ext uri="{FF2B5EF4-FFF2-40B4-BE49-F238E27FC236}">
                    <a16:creationId xmlns:a16="http://schemas.microsoft.com/office/drawing/2014/main" id="{986AE049-F383-4466-9928-B830E3FB42F3}"/>
                  </a:ext>
                </a:extLst>
              </p14:cNvPr>
              <p14:cNvContentPartPr/>
              <p14:nvPr/>
            </p14:nvContentPartPr>
            <p14:xfrm>
              <a:off x="3469509" y="6198745"/>
              <a:ext cx="2478240" cy="403920"/>
            </p14:xfrm>
          </p:contentPart>
        </mc:Choice>
        <mc:Fallback xmlns="">
          <p:pic>
            <p:nvPicPr>
              <p:cNvPr id="145" name="Cerneală 144">
                <a:extLst>
                  <a:ext uri="{FF2B5EF4-FFF2-40B4-BE49-F238E27FC236}">
                    <a16:creationId xmlns:a16="http://schemas.microsoft.com/office/drawing/2014/main" id="{986AE049-F383-4466-9928-B830E3FB42F3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451866" y="6181105"/>
                <a:ext cx="2513885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57C43AE3-1D07-4130-86B2-CE82AD339C93}"/>
                  </a:ext>
                </a:extLst>
              </p14:cNvPr>
              <p14:cNvContentPartPr/>
              <p14:nvPr/>
            </p14:nvContentPartPr>
            <p14:xfrm>
              <a:off x="7077429" y="5673865"/>
              <a:ext cx="1218600" cy="442440"/>
            </p14:xfrm>
          </p:contentPart>
        </mc:Choice>
        <mc:Fallback xmlns=""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57C43AE3-1D07-4130-86B2-CE82AD339C9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059789" y="5656225"/>
                <a:ext cx="12542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47" name="Cerneală 146">
                <a:extLst>
                  <a:ext uri="{FF2B5EF4-FFF2-40B4-BE49-F238E27FC236}">
                    <a16:creationId xmlns:a16="http://schemas.microsoft.com/office/drawing/2014/main" id="{7E2E84E2-769E-4E37-81CA-DDBDB4970183}"/>
                  </a:ext>
                </a:extLst>
              </p14:cNvPr>
              <p14:cNvContentPartPr/>
              <p14:nvPr/>
            </p14:nvContentPartPr>
            <p14:xfrm>
              <a:off x="8588349" y="5421865"/>
              <a:ext cx="1954440" cy="496440"/>
            </p14:xfrm>
          </p:contentPart>
        </mc:Choice>
        <mc:Fallback xmlns="">
          <p:pic>
            <p:nvPicPr>
              <p:cNvPr id="147" name="Cerneală 146">
                <a:extLst>
                  <a:ext uri="{FF2B5EF4-FFF2-40B4-BE49-F238E27FC236}">
                    <a16:creationId xmlns:a16="http://schemas.microsoft.com/office/drawing/2014/main" id="{7E2E84E2-769E-4E37-81CA-DDBDB497018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570349" y="5404225"/>
                <a:ext cx="199008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ABDD5690-B567-4AEF-B106-A140264C2D09}"/>
                  </a:ext>
                </a:extLst>
              </p14:cNvPr>
              <p14:cNvContentPartPr/>
              <p14:nvPr/>
            </p14:nvContentPartPr>
            <p14:xfrm>
              <a:off x="5366709" y="5642545"/>
              <a:ext cx="1288440" cy="325440"/>
            </p14:xfrm>
          </p:contentPart>
        </mc:Choice>
        <mc:Fallback xmlns=""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ABDD5690-B567-4AEF-B106-A140264C2D09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349069" y="5624905"/>
                <a:ext cx="132408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9" name="Cerneală 148">
                <a:extLst>
                  <a:ext uri="{FF2B5EF4-FFF2-40B4-BE49-F238E27FC236}">
                    <a16:creationId xmlns:a16="http://schemas.microsoft.com/office/drawing/2014/main" id="{759429C9-51A2-4448-AE79-8FFD5FC930CE}"/>
                  </a:ext>
                </a:extLst>
              </p14:cNvPr>
              <p14:cNvContentPartPr/>
              <p14:nvPr/>
            </p14:nvContentPartPr>
            <p14:xfrm>
              <a:off x="3465549" y="5767825"/>
              <a:ext cx="1543680" cy="263880"/>
            </p14:xfrm>
          </p:contentPart>
        </mc:Choice>
        <mc:Fallback xmlns="">
          <p:pic>
            <p:nvPicPr>
              <p:cNvPr id="149" name="Cerneală 148">
                <a:extLst>
                  <a:ext uri="{FF2B5EF4-FFF2-40B4-BE49-F238E27FC236}">
                    <a16:creationId xmlns:a16="http://schemas.microsoft.com/office/drawing/2014/main" id="{759429C9-51A2-4448-AE79-8FFD5FC930CE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47549" y="5750185"/>
                <a:ext cx="157932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55" name="Cerneală 154">
                <a:extLst>
                  <a:ext uri="{FF2B5EF4-FFF2-40B4-BE49-F238E27FC236}">
                    <a16:creationId xmlns:a16="http://schemas.microsoft.com/office/drawing/2014/main" id="{630BF73D-6794-4A96-B14E-00C8E9157C96}"/>
                  </a:ext>
                </a:extLst>
              </p14:cNvPr>
              <p14:cNvContentPartPr/>
              <p14:nvPr/>
            </p14:nvContentPartPr>
            <p14:xfrm>
              <a:off x="8857629" y="6111625"/>
              <a:ext cx="2296800" cy="569880"/>
            </p14:xfrm>
          </p:contentPart>
        </mc:Choice>
        <mc:Fallback xmlns="">
          <p:pic>
            <p:nvPicPr>
              <p:cNvPr id="155" name="Cerneală 154">
                <a:extLst>
                  <a:ext uri="{FF2B5EF4-FFF2-40B4-BE49-F238E27FC236}">
                    <a16:creationId xmlns:a16="http://schemas.microsoft.com/office/drawing/2014/main" id="{630BF73D-6794-4A96-B14E-00C8E9157C9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39629" y="6093974"/>
                <a:ext cx="2332440" cy="6055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74B42CDD-096F-45C0-ADBB-03F5ACE50668}"/>
                  </a:ext>
                </a:extLst>
              </p14:cNvPr>
              <p14:cNvContentPartPr/>
              <p14:nvPr/>
            </p14:nvContentPartPr>
            <p14:xfrm>
              <a:off x="904509" y="375025"/>
              <a:ext cx="360" cy="360"/>
            </p14:xfrm>
          </p:contentPart>
        </mc:Choice>
        <mc:Fallback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74B42CDD-096F-45C0-ADBB-03F5ACE50668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0189" y="370705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" name="Cerneală 2">
                <a:extLst>
                  <a:ext uri="{FF2B5EF4-FFF2-40B4-BE49-F238E27FC236}">
                    <a16:creationId xmlns:a16="http://schemas.microsoft.com/office/drawing/2014/main" id="{D7E29D37-14D9-4D05-BD0B-142B010D5876}"/>
                  </a:ext>
                </a:extLst>
              </p14:cNvPr>
              <p14:cNvContentPartPr/>
              <p14:nvPr/>
            </p14:nvContentPartPr>
            <p14:xfrm>
              <a:off x="740709" y="220945"/>
              <a:ext cx="4320" cy="360"/>
            </p14:xfrm>
          </p:contentPart>
        </mc:Choice>
        <mc:Fallback>
          <p:pic>
            <p:nvPicPr>
              <p:cNvPr id="3" name="Cerneală 2">
                <a:extLst>
                  <a:ext uri="{FF2B5EF4-FFF2-40B4-BE49-F238E27FC236}">
                    <a16:creationId xmlns:a16="http://schemas.microsoft.com/office/drawing/2014/main" id="{D7E29D37-14D9-4D05-BD0B-142B010D587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6389" y="216625"/>
                <a:ext cx="1296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Dreptunghi 18">
            <a:extLst>
              <a:ext uri="{FF2B5EF4-FFF2-40B4-BE49-F238E27FC236}">
                <a16:creationId xmlns:a16="http://schemas.microsoft.com/office/drawing/2014/main" id="{732DF7B8-57C7-45C5-9D71-2F6250A5A8E6}"/>
              </a:ext>
            </a:extLst>
          </p:cNvPr>
          <p:cNvSpPr/>
          <p:nvPr/>
        </p:nvSpPr>
        <p:spPr>
          <a:xfrm>
            <a:off x="152464" y="228635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4 :  Pregătirea diagramei pentru implementare   </a:t>
            </a:r>
          </a:p>
        </p:txBody>
      </p:sp>
    </p:spTree>
    <p:extLst>
      <p:ext uri="{BB962C8B-B14F-4D97-AF65-F5344CB8AC3E}">
        <p14:creationId xmlns:p14="http://schemas.microsoft.com/office/powerpoint/2010/main" val="7580857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ine 50">
            <a:extLst>
              <a:ext uri="{FF2B5EF4-FFF2-40B4-BE49-F238E27FC236}">
                <a16:creationId xmlns:a16="http://schemas.microsoft.com/office/drawing/2014/main" id="{150E87C5-C593-4358-A0B6-C5428A54C7F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9" y="2240293"/>
            <a:ext cx="8961023" cy="31089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A2DA4267-6D01-4889-A263-DC45A22DA6EA}"/>
                  </a:ext>
                </a:extLst>
              </p14:cNvPr>
              <p14:cNvContentPartPr/>
              <p14:nvPr/>
            </p14:nvContentPartPr>
            <p14:xfrm>
              <a:off x="1641069" y="654385"/>
              <a:ext cx="6507000" cy="1177920"/>
            </p14:xfrm>
          </p:contentPart>
        </mc:Choice>
        <mc:Fallback xmlns=""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A2DA4267-6D01-4889-A263-DC45A22DA6E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4509" y="140669"/>
                <a:ext cx="7351200" cy="1708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2" name="Cerneală 51">
                <a:extLst>
                  <a:ext uri="{FF2B5EF4-FFF2-40B4-BE49-F238E27FC236}">
                    <a16:creationId xmlns:a16="http://schemas.microsoft.com/office/drawing/2014/main" id="{11DCD48E-46E9-44E3-BCD6-89F884ACFFEA}"/>
                  </a:ext>
                </a:extLst>
              </p14:cNvPr>
              <p14:cNvContentPartPr/>
              <p14:nvPr/>
            </p14:nvContentPartPr>
            <p14:xfrm>
              <a:off x="9480429" y="423265"/>
              <a:ext cx="697680" cy="356400"/>
            </p14:xfrm>
          </p:contentPart>
        </mc:Choice>
        <mc:Fallback xmlns="">
          <p:pic>
            <p:nvPicPr>
              <p:cNvPr id="52" name="Cerneală 51">
                <a:extLst>
                  <a:ext uri="{FF2B5EF4-FFF2-40B4-BE49-F238E27FC236}">
                    <a16:creationId xmlns:a16="http://schemas.microsoft.com/office/drawing/2014/main" id="{11DCD48E-46E9-44E3-BCD6-89F884ACFFE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62789" y="405625"/>
                <a:ext cx="73332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BC74B899-37B4-4EAB-A691-6F1D46D91778}"/>
                  </a:ext>
                </a:extLst>
              </p14:cNvPr>
              <p14:cNvContentPartPr/>
              <p14:nvPr/>
            </p14:nvContentPartPr>
            <p14:xfrm>
              <a:off x="8402589" y="740785"/>
              <a:ext cx="445680" cy="299880"/>
            </p14:xfrm>
          </p:contentPart>
        </mc:Choice>
        <mc:Fallback xmlns=""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BC74B899-37B4-4EAB-A691-6F1D46D9177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84589" y="723145"/>
                <a:ext cx="48132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6403F841-6CE7-4F5D-9905-9E1FA9FD29BB}"/>
                  </a:ext>
                </a:extLst>
              </p14:cNvPr>
              <p14:cNvContentPartPr/>
              <p14:nvPr/>
            </p14:nvContentPartPr>
            <p14:xfrm>
              <a:off x="10361349" y="2545825"/>
              <a:ext cx="710640" cy="9720"/>
            </p14:xfrm>
          </p:contentPart>
        </mc:Choice>
        <mc:Fallback xmlns=""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6403F841-6CE7-4F5D-9905-9E1FA9FD29B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43349" y="2527825"/>
                <a:ext cx="746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1F6F6C33-6A03-4669-9052-A0945F5704B4}"/>
                  </a:ext>
                </a:extLst>
              </p14:cNvPr>
              <p14:cNvContentPartPr/>
              <p14:nvPr/>
            </p14:nvContentPartPr>
            <p14:xfrm>
              <a:off x="10491309" y="3069985"/>
              <a:ext cx="1032120" cy="29160"/>
            </p14:xfrm>
          </p:contentPart>
        </mc:Choice>
        <mc:Fallback xmlns=""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1F6F6C33-6A03-4669-9052-A0945F5704B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73669" y="3052345"/>
                <a:ext cx="10677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DE2D6C2F-8E62-4B5F-9047-AE504F6F01C0}"/>
                  </a:ext>
                </a:extLst>
              </p14:cNvPr>
              <p14:cNvContentPartPr/>
              <p14:nvPr/>
            </p14:nvContentPartPr>
            <p14:xfrm>
              <a:off x="10515789" y="3153865"/>
              <a:ext cx="1207800" cy="28908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DE2D6C2F-8E62-4B5F-9047-AE504F6F01C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97794" y="3135887"/>
                <a:ext cx="1243429" cy="324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D97FC397-15A2-4969-9254-8D7F5FDDEBDB}"/>
                  </a:ext>
                </a:extLst>
              </p14:cNvPr>
              <p14:cNvContentPartPr/>
              <p14:nvPr/>
            </p14:nvContentPartPr>
            <p14:xfrm>
              <a:off x="10368189" y="2655985"/>
              <a:ext cx="683280" cy="226080"/>
            </p14:xfrm>
          </p:contentPart>
        </mc:Choice>
        <mc:Fallback xmlns=""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D97FC397-15A2-4969-9254-8D7F5FDDEBD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50549" y="2637985"/>
                <a:ext cx="7189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C8A0A6EC-9E45-4D1C-8E70-4F578074A010}"/>
                  </a:ext>
                </a:extLst>
              </p14:cNvPr>
              <p14:cNvContentPartPr/>
              <p14:nvPr/>
            </p14:nvContentPartPr>
            <p14:xfrm>
              <a:off x="10034109" y="1843465"/>
              <a:ext cx="1988640" cy="44244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C8A0A6EC-9E45-4D1C-8E70-4F578074A01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0016469" y="1825825"/>
                <a:ext cx="202428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89F5F1FD-A50C-4352-8B03-47DD9F0A5E68}"/>
                  </a:ext>
                </a:extLst>
              </p14:cNvPr>
              <p14:cNvContentPartPr/>
              <p14:nvPr/>
            </p14:nvContentPartPr>
            <p14:xfrm>
              <a:off x="9365229" y="938065"/>
              <a:ext cx="2277360" cy="751320"/>
            </p14:xfrm>
          </p:contentPart>
        </mc:Choice>
        <mc:Fallback xmlns=""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89F5F1FD-A50C-4352-8B03-47DD9F0A5E6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347229" y="920417"/>
                <a:ext cx="2313000" cy="786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986CE2C6-DB5F-4427-AB1E-9D8B1F1C9F76}"/>
                  </a:ext>
                </a:extLst>
              </p14:cNvPr>
              <p14:cNvContentPartPr/>
              <p14:nvPr/>
            </p14:nvContentPartPr>
            <p14:xfrm>
              <a:off x="10558629" y="393745"/>
              <a:ext cx="739440" cy="381240"/>
            </p14:xfrm>
          </p:contentPart>
        </mc:Choice>
        <mc:Fallback xmlns=""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986CE2C6-DB5F-4427-AB1E-9D8B1F1C9F76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540989" y="376105"/>
                <a:ext cx="77508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445D3B34-A8AA-417C-8856-0D5329A3EDA5}"/>
                  </a:ext>
                </a:extLst>
              </p14:cNvPr>
              <p14:cNvContentPartPr/>
              <p14:nvPr/>
            </p14:nvContentPartPr>
            <p14:xfrm>
              <a:off x="2345949" y="3618985"/>
              <a:ext cx="257760" cy="297720"/>
            </p14:xfrm>
          </p:contentPart>
        </mc:Choice>
        <mc:Fallback xmlns=""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445D3B34-A8AA-417C-8856-0D5329A3EDA5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327949" y="3600985"/>
                <a:ext cx="2934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1064928A-15DE-47D9-955E-B4C4AEE4D842}"/>
                  </a:ext>
                </a:extLst>
              </p14:cNvPr>
              <p14:cNvContentPartPr/>
              <p14:nvPr/>
            </p14:nvContentPartPr>
            <p14:xfrm>
              <a:off x="4004469" y="3625825"/>
              <a:ext cx="431640" cy="307800"/>
            </p14:xfrm>
          </p:contentPart>
        </mc:Choice>
        <mc:Fallback xmlns=""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1064928A-15DE-47D9-955E-B4C4AEE4D84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986469" y="3608185"/>
                <a:ext cx="46728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7" name="Cerneală 106">
                <a:extLst>
                  <a:ext uri="{FF2B5EF4-FFF2-40B4-BE49-F238E27FC236}">
                    <a16:creationId xmlns:a16="http://schemas.microsoft.com/office/drawing/2014/main" id="{30844980-EA1E-446E-8842-ED49F8ADA285}"/>
                  </a:ext>
                </a:extLst>
              </p14:cNvPr>
              <p14:cNvContentPartPr/>
              <p14:nvPr/>
            </p14:nvContentPartPr>
            <p14:xfrm>
              <a:off x="5764509" y="3582625"/>
              <a:ext cx="421920" cy="307800"/>
            </p14:xfrm>
          </p:contentPart>
        </mc:Choice>
        <mc:Fallback xmlns="">
          <p:pic>
            <p:nvPicPr>
              <p:cNvPr id="107" name="Cerneală 106">
                <a:extLst>
                  <a:ext uri="{FF2B5EF4-FFF2-40B4-BE49-F238E27FC236}">
                    <a16:creationId xmlns:a16="http://schemas.microsoft.com/office/drawing/2014/main" id="{30844980-EA1E-446E-8842-ED49F8ADA285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746509" y="3564985"/>
                <a:ext cx="45756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2F00EF8B-8ED2-4DC5-A2B8-DB30B7510D08}"/>
                  </a:ext>
                </a:extLst>
              </p14:cNvPr>
              <p14:cNvContentPartPr/>
              <p14:nvPr/>
            </p14:nvContentPartPr>
            <p14:xfrm>
              <a:off x="8828109" y="3671185"/>
              <a:ext cx="360360" cy="252000"/>
            </p14:xfrm>
          </p:contentPart>
        </mc:Choice>
        <mc:Fallback xmlns=""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2F00EF8B-8ED2-4DC5-A2B8-DB30B7510D0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810469" y="3653545"/>
                <a:ext cx="396000" cy="28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78F8E06D-48FD-4763-9A52-DF87095FD26C}"/>
                  </a:ext>
                </a:extLst>
              </p14:cNvPr>
              <p14:cNvContentPartPr/>
              <p14:nvPr/>
            </p14:nvContentPartPr>
            <p14:xfrm>
              <a:off x="7287309" y="3667585"/>
              <a:ext cx="318240" cy="311040"/>
            </p14:xfrm>
          </p:contentPart>
        </mc:Choice>
        <mc:Fallback xmlns=""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78F8E06D-48FD-4763-9A52-DF87095FD2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269669" y="3649606"/>
                <a:ext cx="353880" cy="34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7AD2E708-FBB2-4D29-BAD8-A61A80BE8DBE}"/>
                  </a:ext>
                </a:extLst>
              </p14:cNvPr>
              <p14:cNvContentPartPr/>
              <p14:nvPr/>
            </p14:nvContentPartPr>
            <p14:xfrm>
              <a:off x="1029429" y="5707345"/>
              <a:ext cx="161640" cy="311040"/>
            </p14:xfrm>
          </p:contentPart>
        </mc:Choice>
        <mc:Fallback xmlns=""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7AD2E708-FBB2-4D29-BAD8-A61A80BE8DB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011789" y="5689705"/>
                <a:ext cx="1972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5678BD30-4E49-4AFD-9873-3C5596F31913}"/>
                  </a:ext>
                </a:extLst>
              </p14:cNvPr>
              <p14:cNvContentPartPr/>
              <p14:nvPr/>
            </p14:nvContentPartPr>
            <p14:xfrm>
              <a:off x="1437309" y="5858545"/>
              <a:ext cx="96120" cy="15120"/>
            </p14:xfrm>
          </p:contentPart>
        </mc:Choice>
        <mc:Fallback xmlns=""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5678BD30-4E49-4AFD-9873-3C5596F3191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419669" y="5840905"/>
                <a:ext cx="13176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376D9E37-D609-4BAF-8CDC-B037DBE1EAF8}"/>
                  </a:ext>
                </a:extLst>
              </p14:cNvPr>
              <p14:cNvContentPartPr/>
              <p14:nvPr/>
            </p14:nvContentPartPr>
            <p14:xfrm>
              <a:off x="1429029" y="5953225"/>
              <a:ext cx="160920" cy="20160"/>
            </p14:xfrm>
          </p:contentPart>
        </mc:Choice>
        <mc:Fallback xmlns=""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376D9E37-D609-4BAF-8CDC-B037DBE1EAF8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411029" y="5935225"/>
                <a:ext cx="1965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433B40D6-A4CD-472A-809D-335132BC087C}"/>
                  </a:ext>
                </a:extLst>
              </p14:cNvPr>
              <p14:cNvContentPartPr/>
              <p14:nvPr/>
            </p14:nvContentPartPr>
            <p14:xfrm>
              <a:off x="3291669" y="5654785"/>
              <a:ext cx="147600" cy="394920"/>
            </p14:xfrm>
          </p:contentPart>
        </mc:Choice>
        <mc:Fallback xmlns=""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433B40D6-A4CD-472A-809D-335132BC087C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73669" y="5636785"/>
                <a:ext cx="18324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20A94873-990E-43CD-A36F-E283437AD215}"/>
                  </a:ext>
                </a:extLst>
              </p14:cNvPr>
              <p14:cNvContentPartPr/>
              <p14:nvPr/>
            </p14:nvContentPartPr>
            <p14:xfrm>
              <a:off x="2278269" y="5672425"/>
              <a:ext cx="891720" cy="339840"/>
            </p14:xfrm>
          </p:contentPart>
        </mc:Choice>
        <mc:Fallback xmlns=""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20A94873-990E-43CD-A36F-E283437AD21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0622" y="5654444"/>
                <a:ext cx="927374" cy="3754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64" name="Cerneală 163">
                <a:extLst>
                  <a:ext uri="{FF2B5EF4-FFF2-40B4-BE49-F238E27FC236}">
                    <a16:creationId xmlns:a16="http://schemas.microsoft.com/office/drawing/2014/main" id="{EBF8A19C-850B-4BE1-B715-00F347B30130}"/>
                  </a:ext>
                </a:extLst>
              </p14:cNvPr>
              <p14:cNvContentPartPr/>
              <p14:nvPr/>
            </p14:nvContentPartPr>
            <p14:xfrm>
              <a:off x="7199469" y="6386305"/>
              <a:ext cx="164520" cy="5040"/>
            </p14:xfrm>
          </p:contentPart>
        </mc:Choice>
        <mc:Fallback xmlns="">
          <p:pic>
            <p:nvPicPr>
              <p:cNvPr id="164" name="Cerneală 163">
                <a:extLst>
                  <a:ext uri="{FF2B5EF4-FFF2-40B4-BE49-F238E27FC236}">
                    <a16:creationId xmlns:a16="http://schemas.microsoft.com/office/drawing/2014/main" id="{EBF8A19C-850B-4BE1-B715-00F347B30130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181829" y="6368665"/>
                <a:ext cx="2001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65" name="Cerneală 164">
                <a:extLst>
                  <a:ext uri="{FF2B5EF4-FFF2-40B4-BE49-F238E27FC236}">
                    <a16:creationId xmlns:a16="http://schemas.microsoft.com/office/drawing/2014/main" id="{94EF6E42-E1F5-44A6-9588-8403698B92BE}"/>
                  </a:ext>
                </a:extLst>
              </p14:cNvPr>
              <p14:cNvContentPartPr/>
              <p14:nvPr/>
            </p14:nvContentPartPr>
            <p14:xfrm>
              <a:off x="7244109" y="6247705"/>
              <a:ext cx="43200" cy="63000"/>
            </p14:xfrm>
          </p:contentPart>
        </mc:Choice>
        <mc:Fallback xmlns="">
          <p:pic>
            <p:nvPicPr>
              <p:cNvPr id="165" name="Cerneală 164">
                <a:extLst>
                  <a:ext uri="{FF2B5EF4-FFF2-40B4-BE49-F238E27FC236}">
                    <a16:creationId xmlns:a16="http://schemas.microsoft.com/office/drawing/2014/main" id="{94EF6E42-E1F5-44A6-9588-8403698B92B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226469" y="6230065"/>
                <a:ext cx="7884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66" name="Cerneală 165">
                <a:extLst>
                  <a:ext uri="{FF2B5EF4-FFF2-40B4-BE49-F238E27FC236}">
                    <a16:creationId xmlns:a16="http://schemas.microsoft.com/office/drawing/2014/main" id="{26783B3D-F26C-4362-81B5-056504CEEC14}"/>
                  </a:ext>
                </a:extLst>
              </p14:cNvPr>
              <p14:cNvContentPartPr/>
              <p14:nvPr/>
            </p14:nvContentPartPr>
            <p14:xfrm>
              <a:off x="7262109" y="6443185"/>
              <a:ext cx="93960" cy="52920"/>
            </p14:xfrm>
          </p:contentPart>
        </mc:Choice>
        <mc:Fallback xmlns="">
          <p:pic>
            <p:nvPicPr>
              <p:cNvPr id="166" name="Cerneală 165">
                <a:extLst>
                  <a:ext uri="{FF2B5EF4-FFF2-40B4-BE49-F238E27FC236}">
                    <a16:creationId xmlns:a16="http://schemas.microsoft.com/office/drawing/2014/main" id="{26783B3D-F26C-4362-81B5-056504CEEC1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244469" y="6425545"/>
                <a:ext cx="129600" cy="8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71" name="Cerneală 170">
                <a:extLst>
                  <a:ext uri="{FF2B5EF4-FFF2-40B4-BE49-F238E27FC236}">
                    <a16:creationId xmlns:a16="http://schemas.microsoft.com/office/drawing/2014/main" id="{BE5029F1-6662-4024-BD48-B2B19278ED9A}"/>
                  </a:ext>
                </a:extLst>
              </p14:cNvPr>
              <p14:cNvContentPartPr/>
              <p14:nvPr/>
            </p14:nvContentPartPr>
            <p14:xfrm>
              <a:off x="7547589" y="6228265"/>
              <a:ext cx="438840" cy="298800"/>
            </p14:xfrm>
          </p:contentPart>
        </mc:Choice>
        <mc:Fallback xmlns="">
          <p:pic>
            <p:nvPicPr>
              <p:cNvPr id="171" name="Cerneală 170">
                <a:extLst>
                  <a:ext uri="{FF2B5EF4-FFF2-40B4-BE49-F238E27FC236}">
                    <a16:creationId xmlns:a16="http://schemas.microsoft.com/office/drawing/2014/main" id="{BE5029F1-6662-4024-BD48-B2B19278ED9A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29589" y="6210265"/>
                <a:ext cx="47448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74" name="Cerneală 173">
                <a:extLst>
                  <a:ext uri="{FF2B5EF4-FFF2-40B4-BE49-F238E27FC236}">
                    <a16:creationId xmlns:a16="http://schemas.microsoft.com/office/drawing/2014/main" id="{1969BE8A-B406-4606-A20F-D7B2F9B5B970}"/>
                  </a:ext>
                </a:extLst>
              </p14:cNvPr>
              <p14:cNvContentPartPr/>
              <p14:nvPr/>
            </p14:nvContentPartPr>
            <p14:xfrm>
              <a:off x="3816189" y="5615905"/>
              <a:ext cx="3264840" cy="1032480"/>
            </p14:xfrm>
          </p:contentPart>
        </mc:Choice>
        <mc:Fallback xmlns="">
          <p:pic>
            <p:nvPicPr>
              <p:cNvPr id="174" name="Cerneală 173">
                <a:extLst>
                  <a:ext uri="{FF2B5EF4-FFF2-40B4-BE49-F238E27FC236}">
                    <a16:creationId xmlns:a16="http://schemas.microsoft.com/office/drawing/2014/main" id="{1969BE8A-B406-4606-A20F-D7B2F9B5B970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3798549" y="5598265"/>
                <a:ext cx="3300480" cy="10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77" name="Cerneală 176">
                <a:extLst>
                  <a:ext uri="{FF2B5EF4-FFF2-40B4-BE49-F238E27FC236}">
                    <a16:creationId xmlns:a16="http://schemas.microsoft.com/office/drawing/2014/main" id="{DB1EBEF0-DA8C-4A3D-89BF-5529A762F471}"/>
                  </a:ext>
                </a:extLst>
              </p14:cNvPr>
              <p14:cNvContentPartPr/>
              <p14:nvPr/>
            </p14:nvContentPartPr>
            <p14:xfrm>
              <a:off x="615429" y="5685385"/>
              <a:ext cx="333000" cy="306720"/>
            </p14:xfrm>
          </p:contentPart>
        </mc:Choice>
        <mc:Fallback xmlns="">
          <p:pic>
            <p:nvPicPr>
              <p:cNvPr id="177" name="Cerneală 176">
                <a:extLst>
                  <a:ext uri="{FF2B5EF4-FFF2-40B4-BE49-F238E27FC236}">
                    <a16:creationId xmlns:a16="http://schemas.microsoft.com/office/drawing/2014/main" id="{DB1EBEF0-DA8C-4A3D-89BF-5529A762F47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597770" y="5667406"/>
                <a:ext cx="368679" cy="3423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79" name="Cerneală 178">
                <a:extLst>
                  <a:ext uri="{FF2B5EF4-FFF2-40B4-BE49-F238E27FC236}">
                    <a16:creationId xmlns:a16="http://schemas.microsoft.com/office/drawing/2014/main" id="{3306475D-2389-41F4-9659-6B53CCDE8CC9}"/>
                  </a:ext>
                </a:extLst>
              </p14:cNvPr>
              <p14:cNvContentPartPr/>
              <p14:nvPr/>
            </p14:nvContentPartPr>
            <p14:xfrm>
              <a:off x="1732149" y="5825785"/>
              <a:ext cx="159480" cy="248040"/>
            </p14:xfrm>
          </p:contentPart>
        </mc:Choice>
        <mc:Fallback xmlns="">
          <p:pic>
            <p:nvPicPr>
              <p:cNvPr id="179" name="Cerneală 178">
                <a:extLst>
                  <a:ext uri="{FF2B5EF4-FFF2-40B4-BE49-F238E27FC236}">
                    <a16:creationId xmlns:a16="http://schemas.microsoft.com/office/drawing/2014/main" id="{3306475D-2389-41F4-9659-6B53CCDE8CC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714149" y="5808119"/>
                <a:ext cx="195120" cy="2837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83" name="Cerneală 182">
                <a:extLst>
                  <a:ext uri="{FF2B5EF4-FFF2-40B4-BE49-F238E27FC236}">
                    <a16:creationId xmlns:a16="http://schemas.microsoft.com/office/drawing/2014/main" id="{EBA4E5BA-F7A9-4F3B-A28D-01EAAEAC3BC1}"/>
                  </a:ext>
                </a:extLst>
              </p14:cNvPr>
              <p14:cNvContentPartPr/>
              <p14:nvPr/>
            </p14:nvContentPartPr>
            <p14:xfrm>
              <a:off x="7911909" y="5899945"/>
              <a:ext cx="313200" cy="251280"/>
            </p14:xfrm>
          </p:contentPart>
        </mc:Choice>
        <mc:Fallback xmlns="">
          <p:pic>
            <p:nvPicPr>
              <p:cNvPr id="183" name="Cerneală 182">
                <a:extLst>
                  <a:ext uri="{FF2B5EF4-FFF2-40B4-BE49-F238E27FC236}">
                    <a16:creationId xmlns:a16="http://schemas.microsoft.com/office/drawing/2014/main" id="{EBA4E5BA-F7A9-4F3B-A28D-01EAAEAC3BC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893909" y="5881945"/>
                <a:ext cx="34884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98" name="Cerneală 197">
                <a:extLst>
                  <a:ext uri="{FF2B5EF4-FFF2-40B4-BE49-F238E27FC236}">
                    <a16:creationId xmlns:a16="http://schemas.microsoft.com/office/drawing/2014/main" id="{E789EAD0-A7C8-4945-99FE-41BEF5824E9D}"/>
                  </a:ext>
                </a:extLst>
              </p14:cNvPr>
              <p14:cNvContentPartPr/>
              <p14:nvPr/>
            </p14:nvContentPartPr>
            <p14:xfrm>
              <a:off x="9507789" y="3180865"/>
              <a:ext cx="323640" cy="299160"/>
            </p14:xfrm>
          </p:contentPart>
        </mc:Choice>
        <mc:Fallback xmlns="">
          <p:pic>
            <p:nvPicPr>
              <p:cNvPr id="198" name="Cerneală 197">
                <a:extLst>
                  <a:ext uri="{FF2B5EF4-FFF2-40B4-BE49-F238E27FC236}">
                    <a16:creationId xmlns:a16="http://schemas.microsoft.com/office/drawing/2014/main" id="{E789EAD0-A7C8-4945-99FE-41BEF5824E9D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9489789" y="3162887"/>
                <a:ext cx="359280" cy="334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99" name="Cerneală 198">
                <a:extLst>
                  <a:ext uri="{FF2B5EF4-FFF2-40B4-BE49-F238E27FC236}">
                    <a16:creationId xmlns:a16="http://schemas.microsoft.com/office/drawing/2014/main" id="{47E5D3D1-C630-40F8-A5C2-A30595CD9FA5}"/>
                  </a:ext>
                </a:extLst>
              </p14:cNvPr>
              <p14:cNvContentPartPr/>
              <p14:nvPr/>
            </p14:nvContentPartPr>
            <p14:xfrm>
              <a:off x="7987869" y="3093745"/>
              <a:ext cx="200160" cy="435240"/>
            </p14:xfrm>
          </p:contentPart>
        </mc:Choice>
        <mc:Fallback xmlns="">
          <p:pic>
            <p:nvPicPr>
              <p:cNvPr id="199" name="Cerneală 198">
                <a:extLst>
                  <a:ext uri="{FF2B5EF4-FFF2-40B4-BE49-F238E27FC236}">
                    <a16:creationId xmlns:a16="http://schemas.microsoft.com/office/drawing/2014/main" id="{47E5D3D1-C630-40F8-A5C2-A30595CD9FA5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969837" y="3076105"/>
                <a:ext cx="235864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00" name="Cerneală 199">
                <a:extLst>
                  <a:ext uri="{FF2B5EF4-FFF2-40B4-BE49-F238E27FC236}">
                    <a16:creationId xmlns:a16="http://schemas.microsoft.com/office/drawing/2014/main" id="{BED58CDE-C29A-4C7A-92B2-16616D7B76A5}"/>
                  </a:ext>
                </a:extLst>
              </p14:cNvPr>
              <p14:cNvContentPartPr/>
              <p14:nvPr/>
            </p14:nvContentPartPr>
            <p14:xfrm>
              <a:off x="6467229" y="3157105"/>
              <a:ext cx="298440" cy="317520"/>
            </p14:xfrm>
          </p:contentPart>
        </mc:Choice>
        <mc:Fallback xmlns="">
          <p:pic>
            <p:nvPicPr>
              <p:cNvPr id="200" name="Cerneală 199">
                <a:extLst>
                  <a:ext uri="{FF2B5EF4-FFF2-40B4-BE49-F238E27FC236}">
                    <a16:creationId xmlns:a16="http://schemas.microsoft.com/office/drawing/2014/main" id="{BED58CDE-C29A-4C7A-92B2-16616D7B76A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49229" y="3139465"/>
                <a:ext cx="3340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01" name="Cerneală 200">
                <a:extLst>
                  <a:ext uri="{FF2B5EF4-FFF2-40B4-BE49-F238E27FC236}">
                    <a16:creationId xmlns:a16="http://schemas.microsoft.com/office/drawing/2014/main" id="{E3D6D5EC-F247-4A07-872A-DB2DE7E7C2F1}"/>
                  </a:ext>
                </a:extLst>
              </p14:cNvPr>
              <p14:cNvContentPartPr/>
              <p14:nvPr/>
            </p14:nvContentPartPr>
            <p14:xfrm>
              <a:off x="4812669" y="3234865"/>
              <a:ext cx="327960" cy="284760"/>
            </p14:xfrm>
          </p:contentPart>
        </mc:Choice>
        <mc:Fallback xmlns="">
          <p:pic>
            <p:nvPicPr>
              <p:cNvPr id="201" name="Cerneală 200">
                <a:extLst>
                  <a:ext uri="{FF2B5EF4-FFF2-40B4-BE49-F238E27FC236}">
                    <a16:creationId xmlns:a16="http://schemas.microsoft.com/office/drawing/2014/main" id="{E3D6D5EC-F247-4A07-872A-DB2DE7E7C2F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4795029" y="3216865"/>
                <a:ext cx="36360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02" name="Cerneală 201">
                <a:extLst>
                  <a:ext uri="{FF2B5EF4-FFF2-40B4-BE49-F238E27FC236}">
                    <a16:creationId xmlns:a16="http://schemas.microsoft.com/office/drawing/2014/main" id="{346F0421-D121-44CF-A503-1F5731616C8E}"/>
                  </a:ext>
                </a:extLst>
              </p14:cNvPr>
              <p14:cNvContentPartPr/>
              <p14:nvPr/>
            </p14:nvContentPartPr>
            <p14:xfrm>
              <a:off x="2823669" y="3439345"/>
              <a:ext cx="192960" cy="270720"/>
            </p14:xfrm>
          </p:contentPart>
        </mc:Choice>
        <mc:Fallback xmlns="">
          <p:pic>
            <p:nvPicPr>
              <p:cNvPr id="202" name="Cerneală 201">
                <a:extLst>
                  <a:ext uri="{FF2B5EF4-FFF2-40B4-BE49-F238E27FC236}">
                    <a16:creationId xmlns:a16="http://schemas.microsoft.com/office/drawing/2014/main" id="{346F0421-D121-44CF-A503-1F5731616C8E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806029" y="3421345"/>
                <a:ext cx="228600" cy="3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217" name="Cerneală 216">
                <a:extLst>
                  <a:ext uri="{FF2B5EF4-FFF2-40B4-BE49-F238E27FC236}">
                    <a16:creationId xmlns:a16="http://schemas.microsoft.com/office/drawing/2014/main" id="{F5333069-96BF-4BD4-8222-D0D9E94B60C1}"/>
                  </a:ext>
                </a:extLst>
              </p14:cNvPr>
              <p14:cNvContentPartPr/>
              <p14:nvPr/>
            </p14:nvContentPartPr>
            <p14:xfrm>
              <a:off x="9548109" y="6280105"/>
              <a:ext cx="87840" cy="360"/>
            </p14:xfrm>
          </p:contentPart>
        </mc:Choice>
        <mc:Fallback xmlns="">
          <p:pic>
            <p:nvPicPr>
              <p:cNvPr id="217" name="Cerneală 216">
                <a:extLst>
                  <a:ext uri="{FF2B5EF4-FFF2-40B4-BE49-F238E27FC236}">
                    <a16:creationId xmlns:a16="http://schemas.microsoft.com/office/drawing/2014/main" id="{F5333069-96BF-4BD4-8222-D0D9E94B60C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30469" y="6262465"/>
                <a:ext cx="123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218" name="Cerneală 217">
                <a:extLst>
                  <a:ext uri="{FF2B5EF4-FFF2-40B4-BE49-F238E27FC236}">
                    <a16:creationId xmlns:a16="http://schemas.microsoft.com/office/drawing/2014/main" id="{05F027C5-515D-4DEC-A8BA-357F195EF730}"/>
                  </a:ext>
                </a:extLst>
              </p14:cNvPr>
              <p14:cNvContentPartPr/>
              <p14:nvPr/>
            </p14:nvContentPartPr>
            <p14:xfrm>
              <a:off x="9567549" y="6357145"/>
              <a:ext cx="90360" cy="360"/>
            </p14:xfrm>
          </p:contentPart>
        </mc:Choice>
        <mc:Fallback xmlns="">
          <p:pic>
            <p:nvPicPr>
              <p:cNvPr id="218" name="Cerneală 217">
                <a:extLst>
                  <a:ext uri="{FF2B5EF4-FFF2-40B4-BE49-F238E27FC236}">
                    <a16:creationId xmlns:a16="http://schemas.microsoft.com/office/drawing/2014/main" id="{05F027C5-515D-4DEC-A8BA-357F195EF730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549549" y="6339505"/>
                <a:ext cx="12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22" name="Cerneală 221">
                <a:extLst>
                  <a:ext uri="{FF2B5EF4-FFF2-40B4-BE49-F238E27FC236}">
                    <a16:creationId xmlns:a16="http://schemas.microsoft.com/office/drawing/2014/main" id="{DE2719B4-F88F-48BF-9BB5-A6B6BF6A918E}"/>
                  </a:ext>
                </a:extLst>
              </p14:cNvPr>
              <p14:cNvContentPartPr/>
              <p14:nvPr/>
            </p14:nvContentPartPr>
            <p14:xfrm>
              <a:off x="10308429" y="6304945"/>
              <a:ext cx="96480" cy="9360"/>
            </p14:xfrm>
          </p:contentPart>
        </mc:Choice>
        <mc:Fallback xmlns="">
          <p:pic>
            <p:nvPicPr>
              <p:cNvPr id="222" name="Cerneală 221">
                <a:extLst>
                  <a:ext uri="{FF2B5EF4-FFF2-40B4-BE49-F238E27FC236}">
                    <a16:creationId xmlns:a16="http://schemas.microsoft.com/office/drawing/2014/main" id="{DE2719B4-F88F-48BF-9BB5-A6B6BF6A918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290789" y="6287305"/>
                <a:ext cx="1321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23" name="Cerneală 222">
                <a:extLst>
                  <a:ext uri="{FF2B5EF4-FFF2-40B4-BE49-F238E27FC236}">
                    <a16:creationId xmlns:a16="http://schemas.microsoft.com/office/drawing/2014/main" id="{BE4614D4-3629-4DD1-B584-A2F8E81B05EE}"/>
                  </a:ext>
                </a:extLst>
              </p14:cNvPr>
              <p14:cNvContentPartPr/>
              <p14:nvPr/>
            </p14:nvContentPartPr>
            <p14:xfrm>
              <a:off x="10337229" y="6357145"/>
              <a:ext cx="113760" cy="5040"/>
            </p14:xfrm>
          </p:contentPart>
        </mc:Choice>
        <mc:Fallback xmlns="">
          <p:pic>
            <p:nvPicPr>
              <p:cNvPr id="223" name="Cerneală 222">
                <a:extLst>
                  <a:ext uri="{FF2B5EF4-FFF2-40B4-BE49-F238E27FC236}">
                    <a16:creationId xmlns:a16="http://schemas.microsoft.com/office/drawing/2014/main" id="{BE4614D4-3629-4DD1-B584-A2F8E81B05E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319229" y="6339505"/>
                <a:ext cx="1494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24" name="Cerneală 223">
                <a:extLst>
                  <a:ext uri="{FF2B5EF4-FFF2-40B4-BE49-F238E27FC236}">
                    <a16:creationId xmlns:a16="http://schemas.microsoft.com/office/drawing/2014/main" id="{6461DB0A-5B51-4AE4-9827-354078C2DA0D}"/>
                  </a:ext>
                </a:extLst>
              </p14:cNvPr>
              <p14:cNvContentPartPr/>
              <p14:nvPr/>
            </p14:nvContentPartPr>
            <p14:xfrm>
              <a:off x="10592469" y="6262105"/>
              <a:ext cx="120960" cy="139680"/>
            </p14:xfrm>
          </p:contentPart>
        </mc:Choice>
        <mc:Fallback xmlns="">
          <p:pic>
            <p:nvPicPr>
              <p:cNvPr id="224" name="Cerneală 223">
                <a:extLst>
                  <a:ext uri="{FF2B5EF4-FFF2-40B4-BE49-F238E27FC236}">
                    <a16:creationId xmlns:a16="http://schemas.microsoft.com/office/drawing/2014/main" id="{6461DB0A-5B51-4AE4-9827-354078C2DA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0574469" y="6244465"/>
                <a:ext cx="15660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25" name="Cerneală 224">
                <a:extLst>
                  <a:ext uri="{FF2B5EF4-FFF2-40B4-BE49-F238E27FC236}">
                    <a16:creationId xmlns:a16="http://schemas.microsoft.com/office/drawing/2014/main" id="{561B25EF-5F46-43E3-8648-B596976251DA}"/>
                  </a:ext>
                </a:extLst>
              </p14:cNvPr>
              <p14:cNvContentPartPr/>
              <p14:nvPr/>
            </p14:nvContentPartPr>
            <p14:xfrm>
              <a:off x="9804789" y="6164545"/>
              <a:ext cx="320400" cy="339120"/>
            </p14:xfrm>
          </p:contentPart>
        </mc:Choice>
        <mc:Fallback xmlns="">
          <p:pic>
            <p:nvPicPr>
              <p:cNvPr id="225" name="Cerneală 224">
                <a:extLst>
                  <a:ext uri="{FF2B5EF4-FFF2-40B4-BE49-F238E27FC236}">
                    <a16:creationId xmlns:a16="http://schemas.microsoft.com/office/drawing/2014/main" id="{561B25EF-5F46-43E3-8648-B596976251D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87149" y="6146545"/>
                <a:ext cx="3560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6" name="Cerneală 225">
                <a:extLst>
                  <a:ext uri="{FF2B5EF4-FFF2-40B4-BE49-F238E27FC236}">
                    <a16:creationId xmlns:a16="http://schemas.microsoft.com/office/drawing/2014/main" id="{F5AA41F5-7873-4EB3-9149-504CC865C539}"/>
                  </a:ext>
                </a:extLst>
              </p14:cNvPr>
              <p14:cNvContentPartPr/>
              <p14:nvPr/>
            </p14:nvContentPartPr>
            <p14:xfrm>
              <a:off x="8491509" y="5553625"/>
              <a:ext cx="936360" cy="958320"/>
            </p14:xfrm>
          </p:contentPart>
        </mc:Choice>
        <mc:Fallback xmlns="">
          <p:pic>
            <p:nvPicPr>
              <p:cNvPr id="226" name="Cerneală 225">
                <a:extLst>
                  <a:ext uri="{FF2B5EF4-FFF2-40B4-BE49-F238E27FC236}">
                    <a16:creationId xmlns:a16="http://schemas.microsoft.com/office/drawing/2014/main" id="{F5AA41F5-7873-4EB3-9149-504CC865C53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73509" y="5535985"/>
                <a:ext cx="972000" cy="9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0" name="Cerneală 229">
                <a:extLst>
                  <a:ext uri="{FF2B5EF4-FFF2-40B4-BE49-F238E27FC236}">
                    <a16:creationId xmlns:a16="http://schemas.microsoft.com/office/drawing/2014/main" id="{95AB1122-E5D8-4318-AF13-58A2E92F9A3B}"/>
                  </a:ext>
                </a:extLst>
              </p14:cNvPr>
              <p14:cNvContentPartPr/>
              <p14:nvPr/>
            </p14:nvContentPartPr>
            <p14:xfrm>
              <a:off x="10496349" y="5688265"/>
              <a:ext cx="320040" cy="325800"/>
            </p14:xfrm>
          </p:contentPart>
        </mc:Choice>
        <mc:Fallback xmlns="">
          <p:pic>
            <p:nvPicPr>
              <p:cNvPr id="230" name="Cerneală 229">
                <a:extLst>
                  <a:ext uri="{FF2B5EF4-FFF2-40B4-BE49-F238E27FC236}">
                    <a16:creationId xmlns:a16="http://schemas.microsoft.com/office/drawing/2014/main" id="{95AB1122-E5D8-4318-AF13-58A2E92F9A3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78369" y="5670265"/>
                <a:ext cx="355640" cy="36144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Dreptunghi 43">
            <a:extLst>
              <a:ext uri="{FF2B5EF4-FFF2-40B4-BE49-F238E27FC236}">
                <a16:creationId xmlns:a16="http://schemas.microsoft.com/office/drawing/2014/main" id="{806E9501-46E6-466A-90BC-9FA20C914BAB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5 :  Partea de inițializare a bistabililor din FSM   </a:t>
            </a:r>
          </a:p>
        </p:txBody>
      </p:sp>
    </p:spTree>
    <p:extLst>
      <p:ext uri="{BB962C8B-B14F-4D97-AF65-F5344CB8AC3E}">
        <p14:creationId xmlns:p14="http://schemas.microsoft.com/office/powerpoint/2010/main" val="4194851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Imagine 43">
            <a:extLst>
              <a:ext uri="{FF2B5EF4-FFF2-40B4-BE49-F238E27FC236}">
                <a16:creationId xmlns:a16="http://schemas.microsoft.com/office/drawing/2014/main" id="{03B38668-D3D7-4A7F-8084-FB3DA30A13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60" y="777269"/>
            <a:ext cx="8961023" cy="31089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31C3C0B1-3CD8-4C01-8960-1B9AE992C229}"/>
                  </a:ext>
                </a:extLst>
              </p14:cNvPr>
              <p14:cNvContentPartPr/>
              <p14:nvPr/>
            </p14:nvContentPartPr>
            <p14:xfrm>
              <a:off x="611829" y="4349785"/>
              <a:ext cx="52560" cy="355680"/>
            </p14:xfrm>
          </p:contentPart>
        </mc:Choice>
        <mc:Fallback xmlns=""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31C3C0B1-3CD8-4C01-8960-1B9AE992C22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4189" y="4332145"/>
                <a:ext cx="882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Cerneală 2">
                <a:extLst>
                  <a:ext uri="{FF2B5EF4-FFF2-40B4-BE49-F238E27FC236}">
                    <a16:creationId xmlns:a16="http://schemas.microsoft.com/office/drawing/2014/main" id="{19618DF4-FABD-4432-8DDB-64A347F13CA2}"/>
                  </a:ext>
                </a:extLst>
              </p14:cNvPr>
              <p14:cNvContentPartPr/>
              <p14:nvPr/>
            </p14:nvContentPartPr>
            <p14:xfrm>
              <a:off x="682749" y="4629505"/>
              <a:ext cx="216000" cy="93600"/>
            </p14:xfrm>
          </p:contentPart>
        </mc:Choice>
        <mc:Fallback xmlns="">
          <p:pic>
            <p:nvPicPr>
              <p:cNvPr id="3" name="Cerneală 2">
                <a:extLst>
                  <a:ext uri="{FF2B5EF4-FFF2-40B4-BE49-F238E27FC236}">
                    <a16:creationId xmlns:a16="http://schemas.microsoft.com/office/drawing/2014/main" id="{19618DF4-FABD-4432-8DDB-64A347F13CA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5109" y="4611865"/>
                <a:ext cx="25164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322ACDF5-3626-4823-B622-8D2A513E3302}"/>
                  </a:ext>
                </a:extLst>
              </p14:cNvPr>
              <p14:cNvContentPartPr/>
              <p14:nvPr/>
            </p14:nvContentPartPr>
            <p14:xfrm>
              <a:off x="885069" y="4456345"/>
              <a:ext cx="10800" cy="29520"/>
            </p14:xfrm>
          </p:contentPart>
        </mc:Choice>
        <mc:Fallback xmlns=""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322ACDF5-3626-4823-B622-8D2A513E330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7429" y="4438705"/>
                <a:ext cx="46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A7A151DE-0895-4C38-A880-D1BE6243B0FE}"/>
                  </a:ext>
                </a:extLst>
              </p14:cNvPr>
              <p14:cNvContentPartPr/>
              <p14:nvPr/>
            </p14:nvContentPartPr>
            <p14:xfrm>
              <a:off x="1010349" y="4331065"/>
              <a:ext cx="118080" cy="381240"/>
            </p14:xfrm>
          </p:contentPart>
        </mc:Choice>
        <mc:Fallback xmlns=""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A7A151DE-0895-4C38-A880-D1BE6243B0F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2349" y="4313425"/>
                <a:ext cx="15372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BA1DC0E3-24E5-4D9D-A476-710C8E461C6C}"/>
                  </a:ext>
                </a:extLst>
              </p14:cNvPr>
              <p14:cNvContentPartPr/>
              <p14:nvPr/>
            </p14:nvContentPartPr>
            <p14:xfrm>
              <a:off x="1029429" y="4496665"/>
              <a:ext cx="161280" cy="3600"/>
            </p14:xfrm>
          </p:contentPart>
        </mc:Choice>
        <mc:Fallback xmlns=""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BA1DC0E3-24E5-4D9D-A476-710C8E461C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1789" y="4478665"/>
                <a:ext cx="196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4AB8254B-92A7-4520-B6BC-0071792E2BE3}"/>
                  </a:ext>
                </a:extLst>
              </p14:cNvPr>
              <p14:cNvContentPartPr/>
              <p14:nvPr/>
            </p14:nvContentPartPr>
            <p14:xfrm>
              <a:off x="1337589" y="4538425"/>
              <a:ext cx="110880" cy="504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4AB8254B-92A7-4520-B6BC-0071792E2BE3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319949" y="4520425"/>
                <a:ext cx="146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205FE895-7089-498C-B9E7-01109A65EB8F}"/>
                  </a:ext>
                </a:extLst>
              </p14:cNvPr>
              <p14:cNvContentPartPr/>
              <p14:nvPr/>
            </p14:nvContentPartPr>
            <p14:xfrm>
              <a:off x="1375749" y="4619785"/>
              <a:ext cx="116640" cy="360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205FE895-7089-498C-B9E7-01109A65EB8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358109" y="4601785"/>
                <a:ext cx="15228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39F23AB4-4CA6-4085-85CE-E4CA2E4CB490}"/>
                  </a:ext>
                </a:extLst>
              </p14:cNvPr>
              <p14:cNvContentPartPr/>
              <p14:nvPr/>
            </p14:nvContentPartPr>
            <p14:xfrm>
              <a:off x="1713069" y="4413865"/>
              <a:ext cx="41760" cy="27720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39F23AB4-4CA6-4085-85CE-E4CA2E4CB49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695429" y="4395865"/>
                <a:ext cx="774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DB8D9DF2-517A-43C4-92E1-A7090665B5D8}"/>
                  </a:ext>
                </a:extLst>
              </p14:cNvPr>
              <p14:cNvContentPartPr/>
              <p14:nvPr/>
            </p14:nvContentPartPr>
            <p14:xfrm>
              <a:off x="1698669" y="4685305"/>
              <a:ext cx="145080" cy="2160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DB8D9DF2-517A-43C4-92E1-A7090665B5D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680669" y="4667665"/>
                <a:ext cx="1807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74FABAE3-F859-4A28-9EFA-5C92706142BF}"/>
                  </a:ext>
                </a:extLst>
              </p14:cNvPr>
              <p14:cNvContentPartPr/>
              <p14:nvPr/>
            </p14:nvContentPartPr>
            <p14:xfrm>
              <a:off x="2617749" y="4504585"/>
              <a:ext cx="201240" cy="612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74FABAE3-F859-4A28-9EFA-5C92706142BF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600109" y="4486585"/>
                <a:ext cx="236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DC9BB511-525C-4927-A165-81210260712E}"/>
                  </a:ext>
                </a:extLst>
              </p14:cNvPr>
              <p14:cNvContentPartPr/>
              <p14:nvPr/>
            </p14:nvContentPartPr>
            <p14:xfrm>
              <a:off x="2598669" y="4605385"/>
              <a:ext cx="196920" cy="1008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DC9BB511-525C-4927-A165-8121026071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580669" y="4587745"/>
                <a:ext cx="2325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C462332E-463D-4322-9E03-914D01621973}"/>
                  </a:ext>
                </a:extLst>
              </p14:cNvPr>
              <p14:cNvContentPartPr/>
              <p14:nvPr/>
            </p14:nvContentPartPr>
            <p14:xfrm>
              <a:off x="2781189" y="4417825"/>
              <a:ext cx="227520" cy="40464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C462332E-463D-4322-9E03-914D01621973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763549" y="4400185"/>
                <a:ext cx="263160" cy="44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AD23D3A6-6A41-4E88-B200-9CB0AD680289}"/>
                  </a:ext>
                </a:extLst>
              </p14:cNvPr>
              <p14:cNvContentPartPr/>
              <p14:nvPr/>
            </p14:nvContentPartPr>
            <p14:xfrm>
              <a:off x="3472389" y="4090585"/>
              <a:ext cx="236160" cy="138852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AD23D3A6-6A41-4E88-B200-9CB0AD68028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3454389" y="4072585"/>
                <a:ext cx="271800" cy="14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AA657782-EAD2-4724-AAAF-4A4F9F90A444}"/>
                  </a:ext>
                </a:extLst>
              </p14:cNvPr>
              <p14:cNvContentPartPr/>
              <p14:nvPr/>
            </p14:nvContentPartPr>
            <p14:xfrm>
              <a:off x="5800869" y="4077985"/>
              <a:ext cx="302040" cy="272520"/>
            </p14:xfrm>
          </p:contentPart>
        </mc:Choice>
        <mc:Fallback xmlns=""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AA657782-EAD2-4724-AAAF-4A4F9F90A44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782869" y="4059985"/>
                <a:ext cx="33768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F57D26A9-D4A8-471A-B595-BDA924BC809E}"/>
                  </a:ext>
                </a:extLst>
              </p14:cNvPr>
              <p14:cNvContentPartPr/>
              <p14:nvPr/>
            </p14:nvContentPartPr>
            <p14:xfrm>
              <a:off x="7748109" y="4020385"/>
              <a:ext cx="344880" cy="287640"/>
            </p14:xfrm>
          </p:contentPart>
        </mc:Choice>
        <mc:Fallback xmlns=""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F57D26A9-D4A8-471A-B595-BDA924BC809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30109" y="4002385"/>
                <a:ext cx="38052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7CFA4A21-4D0B-43A5-BC4A-1AA706181116}"/>
                  </a:ext>
                </a:extLst>
              </p14:cNvPr>
              <p14:cNvContentPartPr/>
              <p14:nvPr/>
            </p14:nvContentPartPr>
            <p14:xfrm>
              <a:off x="8321589" y="3965305"/>
              <a:ext cx="313200" cy="408600"/>
            </p14:xfrm>
          </p:contentPart>
        </mc:Choice>
        <mc:Fallback xmlns=""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7CFA4A21-4D0B-43A5-BC4A-1AA70618111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03949" y="3947321"/>
                <a:ext cx="348840" cy="444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444C7CCA-2DBE-4F03-B1D8-E209117FEC31}"/>
                  </a:ext>
                </a:extLst>
              </p14:cNvPr>
              <p14:cNvContentPartPr/>
              <p14:nvPr/>
            </p14:nvContentPartPr>
            <p14:xfrm>
              <a:off x="6493149" y="4098505"/>
              <a:ext cx="682920" cy="218880"/>
            </p14:xfrm>
          </p:contentPart>
        </mc:Choice>
        <mc:Fallback xmlns=""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444C7CCA-2DBE-4F03-B1D8-E209117FEC3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75500" y="4080865"/>
                <a:ext cx="718579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68E76799-F24D-49AC-86EE-F1B9846AA4CD}"/>
                  </a:ext>
                </a:extLst>
              </p14:cNvPr>
              <p14:cNvContentPartPr/>
              <p14:nvPr/>
            </p14:nvContentPartPr>
            <p14:xfrm>
              <a:off x="3924549" y="4093825"/>
              <a:ext cx="1561320" cy="28332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68E76799-F24D-49AC-86EE-F1B9846AA4C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906909" y="4075825"/>
                <a:ext cx="1596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CA7C9647-EC0F-413D-AA4A-0228A7DE18A4}"/>
                  </a:ext>
                </a:extLst>
              </p14:cNvPr>
              <p14:cNvContentPartPr/>
              <p14:nvPr/>
            </p14:nvContentPartPr>
            <p14:xfrm>
              <a:off x="7719309" y="4714825"/>
              <a:ext cx="445680" cy="277560"/>
            </p14:xfrm>
          </p:contentPart>
        </mc:Choice>
        <mc:Fallback xmlns=""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CA7C9647-EC0F-413D-AA4A-0228A7DE18A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7701669" y="4696825"/>
                <a:ext cx="481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6CA068EF-C2C9-4C19-8B1E-0DCEFBB7CB8A}"/>
                  </a:ext>
                </a:extLst>
              </p14:cNvPr>
              <p14:cNvContentPartPr/>
              <p14:nvPr/>
            </p14:nvContentPartPr>
            <p14:xfrm>
              <a:off x="8561709" y="4517185"/>
              <a:ext cx="934200" cy="398160"/>
            </p14:xfrm>
          </p:contentPart>
        </mc:Choice>
        <mc:Fallback xmlns=""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6CA068EF-C2C9-4C19-8B1E-0DCEFBB7CB8A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8543709" y="4499545"/>
                <a:ext cx="9698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0F64917E-1F14-4E38-8CC1-03E985EF2B2F}"/>
                  </a:ext>
                </a:extLst>
              </p14:cNvPr>
              <p14:cNvContentPartPr/>
              <p14:nvPr/>
            </p14:nvContentPartPr>
            <p14:xfrm>
              <a:off x="6264909" y="4789345"/>
              <a:ext cx="1191600" cy="240120"/>
            </p14:xfrm>
          </p:contentPart>
        </mc:Choice>
        <mc:Fallback xmlns=""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0F64917E-1F14-4E38-8CC1-03E985EF2B2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246909" y="4771372"/>
                <a:ext cx="1227240" cy="2757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A96A1AC5-94FD-4B9B-82BF-04CDAED15910}"/>
                  </a:ext>
                </a:extLst>
              </p14:cNvPr>
              <p14:cNvContentPartPr/>
              <p14:nvPr/>
            </p14:nvContentPartPr>
            <p14:xfrm>
              <a:off x="3936429" y="4904905"/>
              <a:ext cx="1611720" cy="271440"/>
            </p14:xfrm>
          </p:contentPart>
        </mc:Choice>
        <mc:Fallback xmlns=""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A96A1AC5-94FD-4B9B-82BF-04CDAED1591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918429" y="4886881"/>
                <a:ext cx="1647360" cy="307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708903C4-05EA-4763-96EB-AA8C820F2AE1}"/>
                  </a:ext>
                </a:extLst>
              </p14:cNvPr>
              <p14:cNvContentPartPr/>
              <p14:nvPr/>
            </p14:nvContentPartPr>
            <p14:xfrm>
              <a:off x="1799829" y="6443905"/>
              <a:ext cx="360" cy="360"/>
            </p14:xfrm>
          </p:contentPart>
        </mc:Choice>
        <mc:Fallback xmlns=""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708903C4-05EA-4763-96EB-AA8C820F2AE1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745829" y="6335905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0CC3B4F2-2E70-4A04-B14C-BA70C426CEFC}"/>
                  </a:ext>
                </a:extLst>
              </p14:cNvPr>
              <p14:cNvContentPartPr/>
              <p14:nvPr/>
            </p14:nvContentPartPr>
            <p14:xfrm>
              <a:off x="957429" y="5683585"/>
              <a:ext cx="360" cy="4320"/>
            </p14:xfrm>
          </p:contentPart>
        </mc:Choice>
        <mc:Fallback xmlns=""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0CC3B4F2-2E70-4A04-B14C-BA70C426CEFC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939789" y="5647585"/>
                <a:ext cx="3600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06C0873B-8ABC-444A-A160-2F7646F98D5C}"/>
                  </a:ext>
                </a:extLst>
              </p14:cNvPr>
              <p14:cNvContentPartPr/>
              <p14:nvPr/>
            </p14:nvContentPartPr>
            <p14:xfrm>
              <a:off x="1929429" y="947785"/>
              <a:ext cx="342000" cy="783360"/>
            </p14:xfrm>
          </p:contentPart>
        </mc:Choice>
        <mc:Fallback xmlns=""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06C0873B-8ABC-444A-A160-2F7646F98D5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911789" y="912145"/>
                <a:ext cx="377640" cy="85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65" name="Cerneală 64">
                <a:extLst>
                  <a:ext uri="{FF2B5EF4-FFF2-40B4-BE49-F238E27FC236}">
                    <a16:creationId xmlns:a16="http://schemas.microsoft.com/office/drawing/2014/main" id="{9C1B44FB-C078-4D83-8F63-FF5FF88A181B}"/>
                  </a:ext>
                </a:extLst>
              </p14:cNvPr>
              <p14:cNvContentPartPr/>
              <p14:nvPr/>
            </p14:nvContentPartPr>
            <p14:xfrm>
              <a:off x="2165229" y="1295185"/>
              <a:ext cx="266040" cy="200160"/>
            </p14:xfrm>
          </p:contentPart>
        </mc:Choice>
        <mc:Fallback xmlns="">
          <p:pic>
            <p:nvPicPr>
              <p:cNvPr id="65" name="Cerneală 64">
                <a:extLst>
                  <a:ext uri="{FF2B5EF4-FFF2-40B4-BE49-F238E27FC236}">
                    <a16:creationId xmlns:a16="http://schemas.microsoft.com/office/drawing/2014/main" id="{9C1B44FB-C078-4D83-8F63-FF5FF88A181B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2147589" y="1259545"/>
                <a:ext cx="301680" cy="27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4CFCCC99-F7AE-4429-8FE4-8C2223411045}"/>
                  </a:ext>
                </a:extLst>
              </p14:cNvPr>
              <p14:cNvContentPartPr/>
              <p14:nvPr/>
            </p14:nvContentPartPr>
            <p14:xfrm>
              <a:off x="2424069" y="1450705"/>
              <a:ext cx="93600" cy="261720"/>
            </p14:xfrm>
          </p:contentPart>
        </mc:Choice>
        <mc:Fallback xmlns=""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4CFCCC99-F7AE-4429-8FE4-8C2223411045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406069" y="1414705"/>
                <a:ext cx="1292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A4D93032-57D4-48D6-A072-049883A98E54}"/>
                  </a:ext>
                </a:extLst>
              </p14:cNvPr>
              <p14:cNvContentPartPr/>
              <p14:nvPr/>
            </p14:nvContentPartPr>
            <p14:xfrm>
              <a:off x="2599389" y="1496425"/>
              <a:ext cx="134640" cy="172440"/>
            </p14:xfrm>
          </p:contentPart>
        </mc:Choice>
        <mc:Fallback xmlns=""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A4D93032-57D4-48D6-A072-049883A98E54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2581749" y="1460785"/>
                <a:ext cx="17028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6CAEC5C6-34A6-4749-9FF6-01C21B8EDD57}"/>
                  </a:ext>
                </a:extLst>
              </p14:cNvPr>
              <p14:cNvContentPartPr/>
              <p14:nvPr/>
            </p14:nvContentPartPr>
            <p14:xfrm>
              <a:off x="2583909" y="1520545"/>
              <a:ext cx="107280" cy="48600"/>
            </p14:xfrm>
          </p:contentPart>
        </mc:Choice>
        <mc:Fallback xmlns=""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6CAEC5C6-34A6-4749-9FF6-01C21B8EDD57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566269" y="1484545"/>
                <a:ext cx="14292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974BA1EF-D9D2-439D-94D5-A2F9DDBF5E07}"/>
                  </a:ext>
                </a:extLst>
              </p14:cNvPr>
              <p14:cNvContentPartPr/>
              <p14:nvPr/>
            </p14:nvContentPartPr>
            <p14:xfrm>
              <a:off x="2699109" y="1428745"/>
              <a:ext cx="9000" cy="10440"/>
            </p14:xfrm>
          </p:contentPart>
        </mc:Choice>
        <mc:Fallback xmlns=""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974BA1EF-D9D2-439D-94D5-A2F9DDBF5E0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2681469" y="1393105"/>
                <a:ext cx="4464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70" name="Cerneală 69">
                <a:extLst>
                  <a:ext uri="{FF2B5EF4-FFF2-40B4-BE49-F238E27FC236}">
                    <a16:creationId xmlns:a16="http://schemas.microsoft.com/office/drawing/2014/main" id="{BAA8157F-D8E4-4B07-ABC6-86BC7C35B34B}"/>
                  </a:ext>
                </a:extLst>
              </p14:cNvPr>
              <p14:cNvContentPartPr/>
              <p14:nvPr/>
            </p14:nvContentPartPr>
            <p14:xfrm>
              <a:off x="2603349" y="1388065"/>
              <a:ext cx="166320" cy="60480"/>
            </p14:xfrm>
          </p:contentPart>
        </mc:Choice>
        <mc:Fallback xmlns="">
          <p:pic>
            <p:nvPicPr>
              <p:cNvPr id="70" name="Cerneală 69">
                <a:extLst>
                  <a:ext uri="{FF2B5EF4-FFF2-40B4-BE49-F238E27FC236}">
                    <a16:creationId xmlns:a16="http://schemas.microsoft.com/office/drawing/2014/main" id="{BAA8157F-D8E4-4B07-ABC6-86BC7C35B34B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2585349" y="1352065"/>
                <a:ext cx="2019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CB6EC9A3-52DC-468D-A0DD-F3E0C612E12E}"/>
                  </a:ext>
                </a:extLst>
              </p14:cNvPr>
              <p14:cNvContentPartPr/>
              <p14:nvPr/>
            </p14:nvContentPartPr>
            <p14:xfrm>
              <a:off x="2875869" y="1419385"/>
              <a:ext cx="7200" cy="243360"/>
            </p14:xfrm>
          </p:contentPart>
        </mc:Choice>
        <mc:Fallback xmlns=""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CB6EC9A3-52DC-468D-A0DD-F3E0C612E12E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2857869" y="1383745"/>
                <a:ext cx="4284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72" name="Cerneală 71">
                <a:extLst>
                  <a:ext uri="{FF2B5EF4-FFF2-40B4-BE49-F238E27FC236}">
                    <a16:creationId xmlns:a16="http://schemas.microsoft.com/office/drawing/2014/main" id="{5D415CB5-50B1-4C1D-978E-D672BF355BF4}"/>
                  </a:ext>
                </a:extLst>
              </p14:cNvPr>
              <p14:cNvContentPartPr/>
              <p14:nvPr/>
            </p14:nvContentPartPr>
            <p14:xfrm>
              <a:off x="2781189" y="1328665"/>
              <a:ext cx="229320" cy="86400"/>
            </p14:xfrm>
          </p:contentPart>
        </mc:Choice>
        <mc:Fallback xmlns="">
          <p:pic>
            <p:nvPicPr>
              <p:cNvPr id="72" name="Cerneală 71">
                <a:extLst>
                  <a:ext uri="{FF2B5EF4-FFF2-40B4-BE49-F238E27FC236}">
                    <a16:creationId xmlns:a16="http://schemas.microsoft.com/office/drawing/2014/main" id="{5D415CB5-50B1-4C1D-978E-D672BF355BF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2763549" y="1292665"/>
                <a:ext cx="2649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73" name="Cerneală 72">
                <a:extLst>
                  <a:ext uri="{FF2B5EF4-FFF2-40B4-BE49-F238E27FC236}">
                    <a16:creationId xmlns:a16="http://schemas.microsoft.com/office/drawing/2014/main" id="{77F9B562-1ABC-4738-8477-E51D70ABCC52}"/>
                  </a:ext>
                </a:extLst>
              </p14:cNvPr>
              <p14:cNvContentPartPr/>
              <p14:nvPr/>
            </p14:nvContentPartPr>
            <p14:xfrm>
              <a:off x="2136429" y="947785"/>
              <a:ext cx="1671480" cy="2414160"/>
            </p14:xfrm>
          </p:contentPart>
        </mc:Choice>
        <mc:Fallback xmlns="">
          <p:pic>
            <p:nvPicPr>
              <p:cNvPr id="73" name="Cerneală 72">
                <a:extLst>
                  <a:ext uri="{FF2B5EF4-FFF2-40B4-BE49-F238E27FC236}">
                    <a16:creationId xmlns:a16="http://schemas.microsoft.com/office/drawing/2014/main" id="{77F9B562-1ABC-4738-8477-E51D70ABCC52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2118789" y="912145"/>
                <a:ext cx="1707120" cy="248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74" name="Cerneală 73">
                <a:extLst>
                  <a:ext uri="{FF2B5EF4-FFF2-40B4-BE49-F238E27FC236}">
                    <a16:creationId xmlns:a16="http://schemas.microsoft.com/office/drawing/2014/main" id="{3692BF26-8F1F-4685-AE92-E46F2C85839A}"/>
                  </a:ext>
                </a:extLst>
              </p14:cNvPr>
              <p14:cNvContentPartPr/>
              <p14:nvPr/>
            </p14:nvContentPartPr>
            <p14:xfrm>
              <a:off x="3690909" y="2837065"/>
              <a:ext cx="1851120" cy="566640"/>
            </p14:xfrm>
          </p:contentPart>
        </mc:Choice>
        <mc:Fallback xmlns="">
          <p:pic>
            <p:nvPicPr>
              <p:cNvPr id="74" name="Cerneală 73">
                <a:extLst>
                  <a:ext uri="{FF2B5EF4-FFF2-40B4-BE49-F238E27FC236}">
                    <a16:creationId xmlns:a16="http://schemas.microsoft.com/office/drawing/2014/main" id="{3692BF26-8F1F-4685-AE92-E46F2C85839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673269" y="2801065"/>
                <a:ext cx="188676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C47CD153-45B5-4943-8CCE-58A0D76AFB6C}"/>
                  </a:ext>
                </a:extLst>
              </p14:cNvPr>
              <p14:cNvContentPartPr/>
              <p14:nvPr/>
            </p14:nvContentPartPr>
            <p14:xfrm>
              <a:off x="3718629" y="2974225"/>
              <a:ext cx="228960" cy="129240"/>
            </p14:xfrm>
          </p:contentPart>
        </mc:Choice>
        <mc:Fallback xmlns=""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C47CD153-45B5-4943-8CCE-58A0D76AFB6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3700989" y="2938585"/>
                <a:ext cx="26460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0F34ED86-A520-4887-9C6F-4975DE6CC8F5}"/>
                  </a:ext>
                </a:extLst>
              </p14:cNvPr>
              <p14:cNvContentPartPr/>
              <p14:nvPr/>
            </p14:nvContentPartPr>
            <p14:xfrm>
              <a:off x="5163669" y="2953705"/>
              <a:ext cx="1889640" cy="376920"/>
            </p14:xfrm>
          </p:contentPart>
        </mc:Choice>
        <mc:Fallback xmlns=""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0F34ED86-A520-4887-9C6F-4975DE6CC8F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46029" y="2917705"/>
                <a:ext cx="1925280" cy="44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77" name="Cerneală 76">
                <a:extLst>
                  <a:ext uri="{FF2B5EF4-FFF2-40B4-BE49-F238E27FC236}">
                    <a16:creationId xmlns:a16="http://schemas.microsoft.com/office/drawing/2014/main" id="{42667BC9-FBB4-483B-8268-9EA3AC99E3C6}"/>
                  </a:ext>
                </a:extLst>
              </p14:cNvPr>
              <p14:cNvContentPartPr/>
              <p14:nvPr/>
            </p14:nvContentPartPr>
            <p14:xfrm>
              <a:off x="6901029" y="2882785"/>
              <a:ext cx="1643760" cy="394560"/>
            </p14:xfrm>
          </p:contentPart>
        </mc:Choice>
        <mc:Fallback xmlns="">
          <p:pic>
            <p:nvPicPr>
              <p:cNvPr id="77" name="Cerneală 76">
                <a:extLst>
                  <a:ext uri="{FF2B5EF4-FFF2-40B4-BE49-F238E27FC236}">
                    <a16:creationId xmlns:a16="http://schemas.microsoft.com/office/drawing/2014/main" id="{42667BC9-FBB4-483B-8268-9EA3AC99E3C6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883389" y="2847145"/>
                <a:ext cx="16794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EB7BD5B1-FAB6-4BDD-9429-547CE5F2A872}"/>
                  </a:ext>
                </a:extLst>
              </p14:cNvPr>
              <p14:cNvContentPartPr/>
              <p14:nvPr/>
            </p14:nvContentPartPr>
            <p14:xfrm>
              <a:off x="9788589" y="3084385"/>
              <a:ext cx="19440" cy="141840"/>
            </p14:xfrm>
          </p:contentPart>
        </mc:Choice>
        <mc:Fallback xmlns=""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EB7BD5B1-FAB6-4BDD-9429-547CE5F2A872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9770949" y="3048745"/>
                <a:ext cx="550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ADAC94A8-9AD0-4CC4-A0ED-E597A243A7AB}"/>
                  </a:ext>
                </a:extLst>
              </p14:cNvPr>
              <p14:cNvContentPartPr/>
              <p14:nvPr/>
            </p14:nvContentPartPr>
            <p14:xfrm>
              <a:off x="9779229" y="2954065"/>
              <a:ext cx="209520" cy="240840"/>
            </p14:xfrm>
          </p:contentPart>
        </mc:Choice>
        <mc:Fallback xmlns=""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ADAC94A8-9AD0-4CC4-A0ED-E597A243A7A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9761229" y="2918425"/>
                <a:ext cx="24516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80" name="Cerneală 79">
                <a:extLst>
                  <a:ext uri="{FF2B5EF4-FFF2-40B4-BE49-F238E27FC236}">
                    <a16:creationId xmlns:a16="http://schemas.microsoft.com/office/drawing/2014/main" id="{3945716D-AF3F-44ED-ADF3-A34A74995303}"/>
                  </a:ext>
                </a:extLst>
              </p14:cNvPr>
              <p14:cNvContentPartPr/>
              <p14:nvPr/>
            </p14:nvContentPartPr>
            <p14:xfrm>
              <a:off x="10049589" y="3002665"/>
              <a:ext cx="112320" cy="209520"/>
            </p14:xfrm>
          </p:contentPart>
        </mc:Choice>
        <mc:Fallback xmlns="">
          <p:pic>
            <p:nvPicPr>
              <p:cNvPr id="80" name="Cerneală 79">
                <a:extLst>
                  <a:ext uri="{FF2B5EF4-FFF2-40B4-BE49-F238E27FC236}">
                    <a16:creationId xmlns:a16="http://schemas.microsoft.com/office/drawing/2014/main" id="{3945716D-AF3F-44ED-ADF3-A34A74995303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0031949" y="2966665"/>
                <a:ext cx="1479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82" name="Cerneală 81">
                <a:extLst>
                  <a:ext uri="{FF2B5EF4-FFF2-40B4-BE49-F238E27FC236}">
                    <a16:creationId xmlns:a16="http://schemas.microsoft.com/office/drawing/2014/main" id="{9737F389-025C-4B44-BF18-2E18AAA62862}"/>
                  </a:ext>
                </a:extLst>
              </p14:cNvPr>
              <p14:cNvContentPartPr/>
              <p14:nvPr/>
            </p14:nvContentPartPr>
            <p14:xfrm>
              <a:off x="9990909" y="3090865"/>
              <a:ext cx="187560" cy="13320"/>
            </p14:xfrm>
          </p:contentPart>
        </mc:Choice>
        <mc:Fallback xmlns="">
          <p:pic>
            <p:nvPicPr>
              <p:cNvPr id="82" name="Cerneală 81">
                <a:extLst>
                  <a:ext uri="{FF2B5EF4-FFF2-40B4-BE49-F238E27FC236}">
                    <a16:creationId xmlns:a16="http://schemas.microsoft.com/office/drawing/2014/main" id="{9737F389-025C-4B44-BF18-2E18AAA62862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9972909" y="3055225"/>
                <a:ext cx="22320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83" name="Cerneală 82">
                <a:extLst>
                  <a:ext uri="{FF2B5EF4-FFF2-40B4-BE49-F238E27FC236}">
                    <a16:creationId xmlns:a16="http://schemas.microsoft.com/office/drawing/2014/main" id="{A28DD2E5-2DEE-4D77-B9CB-B6CC436930F8}"/>
                  </a:ext>
                </a:extLst>
              </p14:cNvPr>
              <p14:cNvContentPartPr/>
              <p14:nvPr/>
            </p14:nvContentPartPr>
            <p14:xfrm>
              <a:off x="10053549" y="2968465"/>
              <a:ext cx="243000" cy="15120"/>
            </p14:xfrm>
          </p:contentPart>
        </mc:Choice>
        <mc:Fallback xmlns="">
          <p:pic>
            <p:nvPicPr>
              <p:cNvPr id="83" name="Cerneală 82">
                <a:extLst>
                  <a:ext uri="{FF2B5EF4-FFF2-40B4-BE49-F238E27FC236}">
                    <a16:creationId xmlns:a16="http://schemas.microsoft.com/office/drawing/2014/main" id="{A28DD2E5-2DEE-4D77-B9CB-B6CC436930F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10035549" y="2932825"/>
                <a:ext cx="2786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84" name="Cerneală 83">
                <a:extLst>
                  <a:ext uri="{FF2B5EF4-FFF2-40B4-BE49-F238E27FC236}">
                    <a16:creationId xmlns:a16="http://schemas.microsoft.com/office/drawing/2014/main" id="{0B7CD857-8949-44C3-A51A-4D43E58F2486}"/>
                  </a:ext>
                </a:extLst>
              </p14:cNvPr>
              <p14:cNvContentPartPr/>
              <p14:nvPr/>
            </p14:nvContentPartPr>
            <p14:xfrm>
              <a:off x="10338309" y="2928865"/>
              <a:ext cx="157680" cy="253800"/>
            </p14:xfrm>
          </p:contentPart>
        </mc:Choice>
        <mc:Fallback xmlns="">
          <p:pic>
            <p:nvPicPr>
              <p:cNvPr id="84" name="Cerneală 83">
                <a:extLst>
                  <a:ext uri="{FF2B5EF4-FFF2-40B4-BE49-F238E27FC236}">
                    <a16:creationId xmlns:a16="http://schemas.microsoft.com/office/drawing/2014/main" id="{0B7CD857-8949-44C3-A51A-4D43E58F248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0320309" y="2893225"/>
                <a:ext cx="19332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111155D5-0F00-44DC-9271-3E20623DB3D7}"/>
                  </a:ext>
                </a:extLst>
              </p14:cNvPr>
              <p14:cNvContentPartPr/>
              <p14:nvPr/>
            </p14:nvContentPartPr>
            <p14:xfrm>
              <a:off x="10544949" y="2997985"/>
              <a:ext cx="155520" cy="189360"/>
            </p14:xfrm>
          </p:contentPart>
        </mc:Choice>
        <mc:Fallback xmlns=""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111155D5-0F00-44DC-9271-3E20623DB3D7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10526949" y="2961985"/>
                <a:ext cx="19116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86" name="Cerneală 85">
                <a:extLst>
                  <a:ext uri="{FF2B5EF4-FFF2-40B4-BE49-F238E27FC236}">
                    <a16:creationId xmlns:a16="http://schemas.microsoft.com/office/drawing/2014/main" id="{C6BA8A0D-6FA6-418C-BFEF-C1451CED5A4C}"/>
                  </a:ext>
                </a:extLst>
              </p14:cNvPr>
              <p14:cNvContentPartPr/>
              <p14:nvPr/>
            </p14:nvContentPartPr>
            <p14:xfrm>
              <a:off x="10501029" y="3060985"/>
              <a:ext cx="194400" cy="9720"/>
            </p14:xfrm>
          </p:contentPart>
        </mc:Choice>
        <mc:Fallback xmlns="">
          <p:pic>
            <p:nvPicPr>
              <p:cNvPr id="86" name="Cerneală 85">
                <a:extLst>
                  <a:ext uri="{FF2B5EF4-FFF2-40B4-BE49-F238E27FC236}">
                    <a16:creationId xmlns:a16="http://schemas.microsoft.com/office/drawing/2014/main" id="{C6BA8A0D-6FA6-418C-BFEF-C1451CED5A4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483029" y="3024985"/>
                <a:ext cx="230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87" name="Cerneală 86">
                <a:extLst>
                  <a:ext uri="{FF2B5EF4-FFF2-40B4-BE49-F238E27FC236}">
                    <a16:creationId xmlns:a16="http://schemas.microsoft.com/office/drawing/2014/main" id="{4BCA9B41-08EB-47ED-9716-C3A7F48C5F60}"/>
                  </a:ext>
                </a:extLst>
              </p14:cNvPr>
              <p14:cNvContentPartPr/>
              <p14:nvPr/>
            </p14:nvContentPartPr>
            <p14:xfrm>
              <a:off x="10544229" y="2974945"/>
              <a:ext cx="199440" cy="9000"/>
            </p14:xfrm>
          </p:contentPart>
        </mc:Choice>
        <mc:Fallback xmlns="">
          <p:pic>
            <p:nvPicPr>
              <p:cNvPr id="87" name="Cerneală 86">
                <a:extLst>
                  <a:ext uri="{FF2B5EF4-FFF2-40B4-BE49-F238E27FC236}">
                    <a16:creationId xmlns:a16="http://schemas.microsoft.com/office/drawing/2014/main" id="{4BCA9B41-08EB-47ED-9716-C3A7F48C5F6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526229" y="2938945"/>
                <a:ext cx="2350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88" name="Cerneală 87">
                <a:extLst>
                  <a:ext uri="{FF2B5EF4-FFF2-40B4-BE49-F238E27FC236}">
                    <a16:creationId xmlns:a16="http://schemas.microsoft.com/office/drawing/2014/main" id="{0E01F985-CCC5-4C6D-8C44-A9F5ADD7F7BE}"/>
                  </a:ext>
                </a:extLst>
              </p14:cNvPr>
              <p14:cNvContentPartPr/>
              <p14:nvPr/>
            </p14:nvContentPartPr>
            <p14:xfrm>
              <a:off x="10832949" y="2930665"/>
              <a:ext cx="226080" cy="277560"/>
            </p14:xfrm>
          </p:contentPart>
        </mc:Choice>
        <mc:Fallback xmlns="">
          <p:pic>
            <p:nvPicPr>
              <p:cNvPr id="88" name="Cerneală 87">
                <a:extLst>
                  <a:ext uri="{FF2B5EF4-FFF2-40B4-BE49-F238E27FC236}">
                    <a16:creationId xmlns:a16="http://schemas.microsoft.com/office/drawing/2014/main" id="{0E01F985-CCC5-4C6D-8C44-A9F5ADD7F7BE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815309" y="2894665"/>
                <a:ext cx="2617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05" name="Cerneală 104">
                <a:extLst>
                  <a:ext uri="{FF2B5EF4-FFF2-40B4-BE49-F238E27FC236}">
                    <a16:creationId xmlns:a16="http://schemas.microsoft.com/office/drawing/2014/main" id="{4424AB9B-E2FA-4735-A251-720BB5A96419}"/>
                  </a:ext>
                </a:extLst>
              </p14:cNvPr>
              <p14:cNvContentPartPr/>
              <p14:nvPr/>
            </p14:nvContentPartPr>
            <p14:xfrm>
              <a:off x="2145429" y="5688265"/>
              <a:ext cx="20160" cy="266760"/>
            </p14:xfrm>
          </p:contentPart>
        </mc:Choice>
        <mc:Fallback xmlns="">
          <p:pic>
            <p:nvPicPr>
              <p:cNvPr id="105" name="Cerneală 104">
                <a:extLst>
                  <a:ext uri="{FF2B5EF4-FFF2-40B4-BE49-F238E27FC236}">
                    <a16:creationId xmlns:a16="http://schemas.microsoft.com/office/drawing/2014/main" id="{4424AB9B-E2FA-4735-A251-720BB5A96419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2127789" y="5670625"/>
                <a:ext cx="5580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F0D9A190-7F2C-4CAD-B05D-CE4B496EAF73}"/>
                  </a:ext>
                </a:extLst>
              </p14:cNvPr>
              <p14:cNvContentPartPr/>
              <p14:nvPr/>
            </p14:nvContentPartPr>
            <p14:xfrm>
              <a:off x="6102189" y="5685745"/>
              <a:ext cx="173160" cy="123840"/>
            </p14:xfrm>
          </p:contentPart>
        </mc:Choice>
        <mc:Fallback xmlns=""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F0D9A190-7F2C-4CAD-B05D-CE4B496EAF73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084549" y="5667745"/>
                <a:ext cx="20880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2AB1D95F-3159-4BC1-AB3C-BD0F4CB52470}"/>
                  </a:ext>
                </a:extLst>
              </p14:cNvPr>
              <p14:cNvContentPartPr/>
              <p14:nvPr/>
            </p14:nvContentPartPr>
            <p14:xfrm>
              <a:off x="5230989" y="5441665"/>
              <a:ext cx="717840" cy="392400"/>
            </p14:xfrm>
          </p:contentPart>
        </mc:Choice>
        <mc:Fallback xmlns=""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2AB1D95F-3159-4BC1-AB3C-BD0F4CB52470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213349" y="5424025"/>
                <a:ext cx="7534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8936BC45-8BB9-4D11-AA3D-E3DACEFEB2BD}"/>
                  </a:ext>
                </a:extLst>
              </p14:cNvPr>
              <p14:cNvContentPartPr/>
              <p14:nvPr/>
            </p14:nvContentPartPr>
            <p14:xfrm>
              <a:off x="4099869" y="5564425"/>
              <a:ext cx="597600" cy="350640"/>
            </p14:xfrm>
          </p:contentPart>
        </mc:Choice>
        <mc:Fallback xmlns=""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8936BC45-8BB9-4D11-AA3D-E3DACEFEB2BD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4082229" y="5546425"/>
                <a:ext cx="6332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627D1711-EB62-4B55-B668-69A8E6CC2CD2}"/>
                  </a:ext>
                </a:extLst>
              </p14:cNvPr>
              <p14:cNvContentPartPr/>
              <p14:nvPr/>
            </p14:nvContentPartPr>
            <p14:xfrm>
              <a:off x="2978469" y="5659465"/>
              <a:ext cx="632160" cy="283320"/>
            </p14:xfrm>
          </p:contentPart>
        </mc:Choice>
        <mc:Fallback xmlns=""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627D1711-EB62-4B55-B668-69A8E6CC2CD2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960459" y="5641825"/>
                <a:ext cx="66782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80724149-A8ED-4FA4-9C79-F56989C48C5E}"/>
                  </a:ext>
                </a:extLst>
              </p14:cNvPr>
              <p14:cNvContentPartPr/>
              <p14:nvPr/>
            </p14:nvContentPartPr>
            <p14:xfrm>
              <a:off x="788949" y="6044305"/>
              <a:ext cx="1482840" cy="91440"/>
            </p14:xfrm>
          </p:contentPart>
        </mc:Choice>
        <mc:Fallback xmlns=""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80724149-A8ED-4FA4-9C79-F56989C48C5E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71305" y="6026665"/>
                <a:ext cx="1518489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8D0ECC35-5DB1-48BC-A8DC-243E07A74B0B}"/>
                  </a:ext>
                </a:extLst>
              </p14:cNvPr>
              <p14:cNvContentPartPr/>
              <p14:nvPr/>
            </p14:nvContentPartPr>
            <p14:xfrm>
              <a:off x="751149" y="5535985"/>
              <a:ext cx="1122480" cy="427680"/>
            </p14:xfrm>
          </p:contentPart>
        </mc:Choice>
        <mc:Fallback xmlns=""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8D0ECC35-5DB1-48BC-A8DC-243E07A74B0B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33515" y="5518345"/>
                <a:ext cx="1158109" cy="46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C3602B0F-1C6A-4926-A989-400DA749EDA6}"/>
                  </a:ext>
                </a:extLst>
              </p14:cNvPr>
              <p14:cNvContentPartPr/>
              <p14:nvPr/>
            </p14:nvContentPartPr>
            <p14:xfrm>
              <a:off x="2983509" y="6231865"/>
              <a:ext cx="1301760" cy="34200"/>
            </p14:xfrm>
          </p:contentPart>
        </mc:Choice>
        <mc:Fallback xmlns=""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C3602B0F-1C6A-4926-A989-400DA749EDA6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965509" y="6214225"/>
                <a:ext cx="13374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149" name="Cerneală 148">
                <a:extLst>
                  <a:ext uri="{FF2B5EF4-FFF2-40B4-BE49-F238E27FC236}">
                    <a16:creationId xmlns:a16="http://schemas.microsoft.com/office/drawing/2014/main" id="{67FE6E92-2326-4F4E-94CE-B77E9C9CCCA5}"/>
                  </a:ext>
                </a:extLst>
              </p14:cNvPr>
              <p14:cNvContentPartPr/>
              <p14:nvPr/>
            </p14:nvContentPartPr>
            <p14:xfrm>
              <a:off x="2949669" y="6361825"/>
              <a:ext cx="1464480" cy="209520"/>
            </p14:xfrm>
          </p:contentPart>
        </mc:Choice>
        <mc:Fallback xmlns="">
          <p:pic>
            <p:nvPicPr>
              <p:cNvPr id="149" name="Cerneală 148">
                <a:extLst>
                  <a:ext uri="{FF2B5EF4-FFF2-40B4-BE49-F238E27FC236}">
                    <a16:creationId xmlns:a16="http://schemas.microsoft.com/office/drawing/2014/main" id="{67FE6E92-2326-4F4E-94CE-B77E9C9CCCA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932029" y="6344185"/>
                <a:ext cx="150012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150" name="Cerneală 149">
                <a:extLst>
                  <a:ext uri="{FF2B5EF4-FFF2-40B4-BE49-F238E27FC236}">
                    <a16:creationId xmlns:a16="http://schemas.microsoft.com/office/drawing/2014/main" id="{C17F5763-05FB-4045-8B83-2BA4A8BD901A}"/>
                  </a:ext>
                </a:extLst>
              </p14:cNvPr>
              <p14:cNvContentPartPr/>
              <p14:nvPr/>
            </p14:nvContentPartPr>
            <p14:xfrm>
              <a:off x="4680549" y="6482425"/>
              <a:ext cx="61560" cy="188640"/>
            </p14:xfrm>
          </p:contentPart>
        </mc:Choice>
        <mc:Fallback xmlns="">
          <p:pic>
            <p:nvPicPr>
              <p:cNvPr id="150" name="Cerneală 149">
                <a:extLst>
                  <a:ext uri="{FF2B5EF4-FFF2-40B4-BE49-F238E27FC236}">
                    <a16:creationId xmlns:a16="http://schemas.microsoft.com/office/drawing/2014/main" id="{C17F5763-05FB-4045-8B83-2BA4A8BD901A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4662549" y="6464425"/>
                <a:ext cx="972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151" name="Cerneală 150">
                <a:extLst>
                  <a:ext uri="{FF2B5EF4-FFF2-40B4-BE49-F238E27FC236}">
                    <a16:creationId xmlns:a16="http://schemas.microsoft.com/office/drawing/2014/main" id="{48AC72BF-659D-4247-B4A4-C89CBD3FB6FB}"/>
                  </a:ext>
                </a:extLst>
              </p14:cNvPr>
              <p14:cNvContentPartPr/>
              <p14:nvPr/>
            </p14:nvContentPartPr>
            <p14:xfrm>
              <a:off x="4701789" y="6349585"/>
              <a:ext cx="14040" cy="26280"/>
            </p14:xfrm>
          </p:contentPart>
        </mc:Choice>
        <mc:Fallback xmlns="">
          <p:pic>
            <p:nvPicPr>
              <p:cNvPr id="151" name="Cerneală 150">
                <a:extLst>
                  <a:ext uri="{FF2B5EF4-FFF2-40B4-BE49-F238E27FC236}">
                    <a16:creationId xmlns:a16="http://schemas.microsoft.com/office/drawing/2014/main" id="{48AC72BF-659D-4247-B4A4-C89CBD3FB6F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4683789" y="6331585"/>
                <a:ext cx="4968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158" name="Cerneală 157">
                <a:extLst>
                  <a:ext uri="{FF2B5EF4-FFF2-40B4-BE49-F238E27FC236}">
                    <a16:creationId xmlns:a16="http://schemas.microsoft.com/office/drawing/2014/main" id="{5E5F5B0B-4020-4A24-9448-EC6689019E2F}"/>
                  </a:ext>
                </a:extLst>
              </p14:cNvPr>
              <p14:cNvContentPartPr/>
              <p14:nvPr/>
            </p14:nvContentPartPr>
            <p14:xfrm>
              <a:off x="5053149" y="6231505"/>
              <a:ext cx="1294560" cy="10080"/>
            </p14:xfrm>
          </p:contentPart>
        </mc:Choice>
        <mc:Fallback xmlns="">
          <p:pic>
            <p:nvPicPr>
              <p:cNvPr id="158" name="Cerneală 157">
                <a:extLst>
                  <a:ext uri="{FF2B5EF4-FFF2-40B4-BE49-F238E27FC236}">
                    <a16:creationId xmlns:a16="http://schemas.microsoft.com/office/drawing/2014/main" id="{5E5F5B0B-4020-4A24-9448-EC6689019E2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5035149" y="6213505"/>
                <a:ext cx="1330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159" name="Cerneală 158">
                <a:extLst>
                  <a:ext uri="{FF2B5EF4-FFF2-40B4-BE49-F238E27FC236}">
                    <a16:creationId xmlns:a16="http://schemas.microsoft.com/office/drawing/2014/main" id="{1C11F39B-0410-4AF4-A116-C5C5B489DC04}"/>
                  </a:ext>
                </a:extLst>
              </p14:cNvPr>
              <p14:cNvContentPartPr/>
              <p14:nvPr/>
            </p14:nvContentPartPr>
            <p14:xfrm>
              <a:off x="5067549" y="6304585"/>
              <a:ext cx="1311840" cy="244440"/>
            </p14:xfrm>
          </p:contentPart>
        </mc:Choice>
        <mc:Fallback xmlns="">
          <p:pic>
            <p:nvPicPr>
              <p:cNvPr id="159" name="Cerneală 158">
                <a:extLst>
                  <a:ext uri="{FF2B5EF4-FFF2-40B4-BE49-F238E27FC236}">
                    <a16:creationId xmlns:a16="http://schemas.microsoft.com/office/drawing/2014/main" id="{1C11F39B-0410-4AF4-A116-C5C5B489DC04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049909" y="6286585"/>
                <a:ext cx="13474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175" name="Cerneală 174">
                <a:extLst>
                  <a:ext uri="{FF2B5EF4-FFF2-40B4-BE49-F238E27FC236}">
                    <a16:creationId xmlns:a16="http://schemas.microsoft.com/office/drawing/2014/main" id="{7CDF2F52-6D39-4D2D-AC0D-0CC7303F5CA3}"/>
                  </a:ext>
                </a:extLst>
              </p14:cNvPr>
              <p14:cNvContentPartPr/>
              <p14:nvPr/>
            </p14:nvContentPartPr>
            <p14:xfrm>
              <a:off x="9292509" y="6169585"/>
              <a:ext cx="334800" cy="347760"/>
            </p14:xfrm>
          </p:contentPart>
        </mc:Choice>
        <mc:Fallback xmlns="">
          <p:pic>
            <p:nvPicPr>
              <p:cNvPr id="175" name="Cerneală 174">
                <a:extLst>
                  <a:ext uri="{FF2B5EF4-FFF2-40B4-BE49-F238E27FC236}">
                    <a16:creationId xmlns:a16="http://schemas.microsoft.com/office/drawing/2014/main" id="{7CDF2F52-6D39-4D2D-AC0D-0CC7303F5CA3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9274869" y="6151585"/>
                <a:ext cx="3704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176" name="Cerneală 175">
                <a:extLst>
                  <a:ext uri="{FF2B5EF4-FFF2-40B4-BE49-F238E27FC236}">
                    <a16:creationId xmlns:a16="http://schemas.microsoft.com/office/drawing/2014/main" id="{FC992C5E-7761-4EFB-949D-AB8F700BA9BB}"/>
                  </a:ext>
                </a:extLst>
              </p14:cNvPr>
              <p14:cNvContentPartPr/>
              <p14:nvPr/>
            </p14:nvContentPartPr>
            <p14:xfrm>
              <a:off x="9874629" y="6145465"/>
              <a:ext cx="140760" cy="131400"/>
            </p14:xfrm>
          </p:contentPart>
        </mc:Choice>
        <mc:Fallback xmlns="">
          <p:pic>
            <p:nvPicPr>
              <p:cNvPr id="176" name="Cerneală 175">
                <a:extLst>
                  <a:ext uri="{FF2B5EF4-FFF2-40B4-BE49-F238E27FC236}">
                    <a16:creationId xmlns:a16="http://schemas.microsoft.com/office/drawing/2014/main" id="{FC992C5E-7761-4EFB-949D-AB8F700BA9BB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9856989" y="6127825"/>
                <a:ext cx="1764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178" name="Cerneală 177">
                <a:extLst>
                  <a:ext uri="{FF2B5EF4-FFF2-40B4-BE49-F238E27FC236}">
                    <a16:creationId xmlns:a16="http://schemas.microsoft.com/office/drawing/2014/main" id="{74666234-32BD-4456-8C5A-6536F9C25A8B}"/>
                  </a:ext>
                </a:extLst>
              </p14:cNvPr>
              <p14:cNvContentPartPr/>
              <p14:nvPr/>
            </p14:nvContentPartPr>
            <p14:xfrm>
              <a:off x="9785709" y="5981665"/>
              <a:ext cx="52200" cy="98640"/>
            </p14:xfrm>
          </p:contentPart>
        </mc:Choice>
        <mc:Fallback xmlns="">
          <p:pic>
            <p:nvPicPr>
              <p:cNvPr id="178" name="Cerneală 177">
                <a:extLst>
                  <a:ext uri="{FF2B5EF4-FFF2-40B4-BE49-F238E27FC236}">
                    <a16:creationId xmlns:a16="http://schemas.microsoft.com/office/drawing/2014/main" id="{74666234-32BD-4456-8C5A-6536F9C25A8B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9767709" y="5964025"/>
                <a:ext cx="878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180" name="Cerneală 179">
                <a:extLst>
                  <a:ext uri="{FF2B5EF4-FFF2-40B4-BE49-F238E27FC236}">
                    <a16:creationId xmlns:a16="http://schemas.microsoft.com/office/drawing/2014/main" id="{92F3EB78-5FC7-4882-B686-EF596785C9E1}"/>
                  </a:ext>
                </a:extLst>
              </p14:cNvPr>
              <p14:cNvContentPartPr/>
              <p14:nvPr/>
            </p14:nvContentPartPr>
            <p14:xfrm>
              <a:off x="10033389" y="5924425"/>
              <a:ext cx="67320" cy="141480"/>
            </p14:xfrm>
          </p:contentPart>
        </mc:Choice>
        <mc:Fallback xmlns="">
          <p:pic>
            <p:nvPicPr>
              <p:cNvPr id="180" name="Cerneală 179">
                <a:extLst>
                  <a:ext uri="{FF2B5EF4-FFF2-40B4-BE49-F238E27FC236}">
                    <a16:creationId xmlns:a16="http://schemas.microsoft.com/office/drawing/2014/main" id="{92F3EB78-5FC7-4882-B686-EF596785C9E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10015749" y="5906425"/>
                <a:ext cx="1029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181" name="Cerneală 180">
                <a:extLst>
                  <a:ext uri="{FF2B5EF4-FFF2-40B4-BE49-F238E27FC236}">
                    <a16:creationId xmlns:a16="http://schemas.microsoft.com/office/drawing/2014/main" id="{E3EBB0C8-EAD8-4FDF-8989-6B251C169CB5}"/>
                  </a:ext>
                </a:extLst>
              </p14:cNvPr>
              <p14:cNvContentPartPr/>
              <p14:nvPr/>
            </p14:nvContentPartPr>
            <p14:xfrm>
              <a:off x="10418949" y="5132065"/>
              <a:ext cx="266040" cy="1165680"/>
            </p14:xfrm>
          </p:contentPart>
        </mc:Choice>
        <mc:Fallback xmlns="">
          <p:pic>
            <p:nvPicPr>
              <p:cNvPr id="181" name="Cerneală 180">
                <a:extLst>
                  <a:ext uri="{FF2B5EF4-FFF2-40B4-BE49-F238E27FC236}">
                    <a16:creationId xmlns:a16="http://schemas.microsoft.com/office/drawing/2014/main" id="{E3EBB0C8-EAD8-4FDF-8989-6B251C169CB5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10400949" y="5114425"/>
                <a:ext cx="301680" cy="120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89" name="Cerneală 188">
                <a:extLst>
                  <a:ext uri="{FF2B5EF4-FFF2-40B4-BE49-F238E27FC236}">
                    <a16:creationId xmlns:a16="http://schemas.microsoft.com/office/drawing/2014/main" id="{F63AC7DC-BFC5-41C8-8944-7F38A8090FA0}"/>
                  </a:ext>
                </a:extLst>
              </p14:cNvPr>
              <p14:cNvContentPartPr/>
              <p14:nvPr/>
            </p14:nvContentPartPr>
            <p14:xfrm>
              <a:off x="10866429" y="5355625"/>
              <a:ext cx="993600" cy="517680"/>
            </p14:xfrm>
          </p:contentPart>
        </mc:Choice>
        <mc:Fallback xmlns="">
          <p:pic>
            <p:nvPicPr>
              <p:cNvPr id="189" name="Cerneală 188">
                <a:extLst>
                  <a:ext uri="{FF2B5EF4-FFF2-40B4-BE49-F238E27FC236}">
                    <a16:creationId xmlns:a16="http://schemas.microsoft.com/office/drawing/2014/main" id="{F63AC7DC-BFC5-41C8-8944-7F38A8090FA0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10848789" y="5337625"/>
                <a:ext cx="102924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90" name="Cerneală 189">
                <a:extLst>
                  <a:ext uri="{FF2B5EF4-FFF2-40B4-BE49-F238E27FC236}">
                    <a16:creationId xmlns:a16="http://schemas.microsoft.com/office/drawing/2014/main" id="{EDDAB309-9E17-4112-A509-20E9FF128407}"/>
                  </a:ext>
                </a:extLst>
              </p14:cNvPr>
              <p14:cNvContentPartPr/>
              <p14:nvPr/>
            </p14:nvContentPartPr>
            <p14:xfrm>
              <a:off x="8123589" y="5915065"/>
              <a:ext cx="994680" cy="395640"/>
            </p14:xfrm>
          </p:contentPart>
        </mc:Choice>
        <mc:Fallback xmlns="">
          <p:pic>
            <p:nvPicPr>
              <p:cNvPr id="190" name="Cerneală 189">
                <a:extLst>
                  <a:ext uri="{FF2B5EF4-FFF2-40B4-BE49-F238E27FC236}">
                    <a16:creationId xmlns:a16="http://schemas.microsoft.com/office/drawing/2014/main" id="{EDDAB309-9E17-4112-A509-20E9FF128407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105589" y="5897425"/>
                <a:ext cx="103032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91" name="Cerneală 190">
                <a:extLst>
                  <a:ext uri="{FF2B5EF4-FFF2-40B4-BE49-F238E27FC236}">
                    <a16:creationId xmlns:a16="http://schemas.microsoft.com/office/drawing/2014/main" id="{3B9ACB1C-28ED-4E1D-A493-18F6ED5DA904}"/>
                  </a:ext>
                </a:extLst>
              </p14:cNvPr>
              <p14:cNvContentPartPr/>
              <p14:nvPr/>
            </p14:nvContentPartPr>
            <p14:xfrm>
              <a:off x="6783669" y="5415025"/>
              <a:ext cx="1106640" cy="981360"/>
            </p14:xfrm>
          </p:contentPart>
        </mc:Choice>
        <mc:Fallback xmlns="">
          <p:pic>
            <p:nvPicPr>
              <p:cNvPr id="191" name="Cerneală 190">
                <a:extLst>
                  <a:ext uri="{FF2B5EF4-FFF2-40B4-BE49-F238E27FC236}">
                    <a16:creationId xmlns:a16="http://schemas.microsoft.com/office/drawing/2014/main" id="{3B9ACB1C-28ED-4E1D-A493-18F6ED5DA90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6766023" y="5397379"/>
                <a:ext cx="1142292" cy="10170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192" name="Cerneală 191">
                <a:extLst>
                  <a:ext uri="{FF2B5EF4-FFF2-40B4-BE49-F238E27FC236}">
                    <a16:creationId xmlns:a16="http://schemas.microsoft.com/office/drawing/2014/main" id="{32E6BB58-38D7-40AD-81C5-F5E9D2282EB9}"/>
                  </a:ext>
                </a:extLst>
              </p14:cNvPr>
              <p14:cNvContentPartPr/>
              <p14:nvPr/>
            </p14:nvContentPartPr>
            <p14:xfrm>
              <a:off x="947709" y="879745"/>
              <a:ext cx="1050120" cy="54000"/>
            </p14:xfrm>
          </p:contentPart>
        </mc:Choice>
        <mc:Fallback xmlns="">
          <p:pic>
            <p:nvPicPr>
              <p:cNvPr id="192" name="Cerneală 191">
                <a:extLst>
                  <a:ext uri="{FF2B5EF4-FFF2-40B4-BE49-F238E27FC236}">
                    <a16:creationId xmlns:a16="http://schemas.microsoft.com/office/drawing/2014/main" id="{32E6BB58-38D7-40AD-81C5-F5E9D2282EB9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930069" y="844105"/>
                <a:ext cx="108576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193" name="Cerneală 192">
                <a:extLst>
                  <a:ext uri="{FF2B5EF4-FFF2-40B4-BE49-F238E27FC236}">
                    <a16:creationId xmlns:a16="http://schemas.microsoft.com/office/drawing/2014/main" id="{837D7661-7829-45F3-8E0A-B7EAEED1C6E5}"/>
                  </a:ext>
                </a:extLst>
              </p14:cNvPr>
              <p14:cNvContentPartPr/>
              <p14:nvPr/>
            </p14:nvContentPartPr>
            <p14:xfrm>
              <a:off x="1648629" y="793705"/>
              <a:ext cx="163800" cy="204840"/>
            </p14:xfrm>
          </p:contentPart>
        </mc:Choice>
        <mc:Fallback xmlns="">
          <p:pic>
            <p:nvPicPr>
              <p:cNvPr id="193" name="Cerneală 192">
                <a:extLst>
                  <a:ext uri="{FF2B5EF4-FFF2-40B4-BE49-F238E27FC236}">
                    <a16:creationId xmlns:a16="http://schemas.microsoft.com/office/drawing/2014/main" id="{837D7661-7829-45F3-8E0A-B7EAEED1C6E5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1630629" y="757705"/>
                <a:ext cx="19944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94" name="Cerneală 193">
                <a:extLst>
                  <a:ext uri="{FF2B5EF4-FFF2-40B4-BE49-F238E27FC236}">
                    <a16:creationId xmlns:a16="http://schemas.microsoft.com/office/drawing/2014/main" id="{7E78C55D-3C9E-413C-9126-47019602F401}"/>
                  </a:ext>
                </a:extLst>
              </p14:cNvPr>
              <p14:cNvContentPartPr/>
              <p14:nvPr/>
            </p14:nvContentPartPr>
            <p14:xfrm>
              <a:off x="2189349" y="2145145"/>
              <a:ext cx="264240" cy="327960"/>
            </p14:xfrm>
          </p:contentPart>
        </mc:Choice>
        <mc:Fallback xmlns="">
          <p:pic>
            <p:nvPicPr>
              <p:cNvPr id="194" name="Cerneală 193">
                <a:extLst>
                  <a:ext uri="{FF2B5EF4-FFF2-40B4-BE49-F238E27FC236}">
                    <a16:creationId xmlns:a16="http://schemas.microsoft.com/office/drawing/2014/main" id="{7E78C55D-3C9E-413C-9126-47019602F401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171349" y="2109145"/>
                <a:ext cx="29988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95" name="Cerneală 194">
                <a:extLst>
                  <a:ext uri="{FF2B5EF4-FFF2-40B4-BE49-F238E27FC236}">
                    <a16:creationId xmlns:a16="http://schemas.microsoft.com/office/drawing/2014/main" id="{D1871630-0FE5-44A3-B722-B202DB8A5AFC}"/>
                  </a:ext>
                </a:extLst>
              </p14:cNvPr>
              <p14:cNvContentPartPr/>
              <p14:nvPr/>
            </p14:nvContentPartPr>
            <p14:xfrm>
              <a:off x="3975669" y="2138305"/>
              <a:ext cx="234360" cy="272160"/>
            </p14:xfrm>
          </p:contentPart>
        </mc:Choice>
        <mc:Fallback xmlns="">
          <p:pic>
            <p:nvPicPr>
              <p:cNvPr id="195" name="Cerneală 194">
                <a:extLst>
                  <a:ext uri="{FF2B5EF4-FFF2-40B4-BE49-F238E27FC236}">
                    <a16:creationId xmlns:a16="http://schemas.microsoft.com/office/drawing/2014/main" id="{D1871630-0FE5-44A3-B722-B202DB8A5AFC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3958029" y="2102665"/>
                <a:ext cx="27000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96" name="Cerneală 195">
                <a:extLst>
                  <a:ext uri="{FF2B5EF4-FFF2-40B4-BE49-F238E27FC236}">
                    <a16:creationId xmlns:a16="http://schemas.microsoft.com/office/drawing/2014/main" id="{60B8AF32-10BF-4044-B954-E890B233AD96}"/>
                  </a:ext>
                </a:extLst>
              </p14:cNvPr>
              <p14:cNvContentPartPr/>
              <p14:nvPr/>
            </p14:nvContentPartPr>
            <p14:xfrm>
              <a:off x="5712309" y="2162065"/>
              <a:ext cx="276120" cy="245160"/>
            </p14:xfrm>
          </p:contentPart>
        </mc:Choice>
        <mc:Fallback xmlns="">
          <p:pic>
            <p:nvPicPr>
              <p:cNvPr id="196" name="Cerneală 195">
                <a:extLst>
                  <a:ext uri="{FF2B5EF4-FFF2-40B4-BE49-F238E27FC236}">
                    <a16:creationId xmlns:a16="http://schemas.microsoft.com/office/drawing/2014/main" id="{60B8AF32-10BF-4044-B954-E890B233AD96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694669" y="2126065"/>
                <a:ext cx="3117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97" name="Cerneală 196">
                <a:extLst>
                  <a:ext uri="{FF2B5EF4-FFF2-40B4-BE49-F238E27FC236}">
                    <a16:creationId xmlns:a16="http://schemas.microsoft.com/office/drawing/2014/main" id="{4C2C95B4-1FBE-4EAC-BB63-264D2E6DFA8E}"/>
                  </a:ext>
                </a:extLst>
              </p14:cNvPr>
              <p14:cNvContentPartPr/>
              <p14:nvPr/>
            </p14:nvContentPartPr>
            <p14:xfrm>
              <a:off x="7186149" y="2164585"/>
              <a:ext cx="307800" cy="242640"/>
            </p14:xfrm>
          </p:contentPart>
        </mc:Choice>
        <mc:Fallback xmlns="">
          <p:pic>
            <p:nvPicPr>
              <p:cNvPr id="197" name="Cerneală 196">
                <a:extLst>
                  <a:ext uri="{FF2B5EF4-FFF2-40B4-BE49-F238E27FC236}">
                    <a16:creationId xmlns:a16="http://schemas.microsoft.com/office/drawing/2014/main" id="{4C2C95B4-1FBE-4EAC-BB63-264D2E6DFA8E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7168149" y="2128945"/>
                <a:ext cx="3434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203" name="Cerneală 202">
                <a:extLst>
                  <a:ext uri="{FF2B5EF4-FFF2-40B4-BE49-F238E27FC236}">
                    <a16:creationId xmlns:a16="http://schemas.microsoft.com/office/drawing/2014/main" id="{B9B06894-2A0C-406D-8D3B-7B83F3BF8599}"/>
                  </a:ext>
                </a:extLst>
              </p14:cNvPr>
              <p14:cNvContentPartPr/>
              <p14:nvPr/>
            </p14:nvContentPartPr>
            <p14:xfrm>
              <a:off x="8717949" y="2198785"/>
              <a:ext cx="221400" cy="219240"/>
            </p14:xfrm>
          </p:contentPart>
        </mc:Choice>
        <mc:Fallback xmlns="">
          <p:pic>
            <p:nvPicPr>
              <p:cNvPr id="203" name="Cerneală 202">
                <a:extLst>
                  <a:ext uri="{FF2B5EF4-FFF2-40B4-BE49-F238E27FC236}">
                    <a16:creationId xmlns:a16="http://schemas.microsoft.com/office/drawing/2014/main" id="{B9B06894-2A0C-406D-8D3B-7B83F3BF8599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8700309" y="2163145"/>
                <a:ext cx="257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204" name="Cerneală 203">
                <a:extLst>
                  <a:ext uri="{FF2B5EF4-FFF2-40B4-BE49-F238E27FC236}">
                    <a16:creationId xmlns:a16="http://schemas.microsoft.com/office/drawing/2014/main" id="{393181D7-5622-4004-AD4B-7245302CAA5A}"/>
                  </a:ext>
                </a:extLst>
              </p14:cNvPr>
              <p14:cNvContentPartPr/>
              <p14:nvPr/>
            </p14:nvContentPartPr>
            <p14:xfrm>
              <a:off x="9336429" y="1631065"/>
              <a:ext cx="1269000" cy="606960"/>
            </p14:xfrm>
          </p:contentPart>
        </mc:Choice>
        <mc:Fallback xmlns="">
          <p:pic>
            <p:nvPicPr>
              <p:cNvPr id="204" name="Cerneală 203">
                <a:extLst>
                  <a:ext uri="{FF2B5EF4-FFF2-40B4-BE49-F238E27FC236}">
                    <a16:creationId xmlns:a16="http://schemas.microsoft.com/office/drawing/2014/main" id="{393181D7-5622-4004-AD4B-7245302CAA5A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9318429" y="1595425"/>
                <a:ext cx="130464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205" name="Cerneală 204">
                <a:extLst>
                  <a:ext uri="{FF2B5EF4-FFF2-40B4-BE49-F238E27FC236}">
                    <a16:creationId xmlns:a16="http://schemas.microsoft.com/office/drawing/2014/main" id="{BC74593B-E077-4EF0-9129-14477ED537C1}"/>
                  </a:ext>
                </a:extLst>
              </p14:cNvPr>
              <p14:cNvContentPartPr/>
              <p14:nvPr/>
            </p14:nvContentPartPr>
            <p14:xfrm>
              <a:off x="9313749" y="2025985"/>
              <a:ext cx="247680" cy="243360"/>
            </p14:xfrm>
          </p:contentPart>
        </mc:Choice>
        <mc:Fallback xmlns="">
          <p:pic>
            <p:nvPicPr>
              <p:cNvPr id="205" name="Cerneală 204">
                <a:extLst>
                  <a:ext uri="{FF2B5EF4-FFF2-40B4-BE49-F238E27FC236}">
                    <a16:creationId xmlns:a16="http://schemas.microsoft.com/office/drawing/2014/main" id="{BC74593B-E077-4EF0-9129-14477ED537C1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9295749" y="1990345"/>
                <a:ext cx="28332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206" name="Cerneală 205">
                <a:extLst>
                  <a:ext uri="{FF2B5EF4-FFF2-40B4-BE49-F238E27FC236}">
                    <a16:creationId xmlns:a16="http://schemas.microsoft.com/office/drawing/2014/main" id="{246037D6-C771-43F3-9546-57559787884B}"/>
                  </a:ext>
                </a:extLst>
              </p14:cNvPr>
              <p14:cNvContentPartPr/>
              <p14:nvPr/>
            </p14:nvContentPartPr>
            <p14:xfrm>
              <a:off x="9755109" y="976585"/>
              <a:ext cx="178560" cy="241560"/>
            </p14:xfrm>
          </p:contentPart>
        </mc:Choice>
        <mc:Fallback xmlns="">
          <p:pic>
            <p:nvPicPr>
              <p:cNvPr id="206" name="Cerneală 205">
                <a:extLst>
                  <a:ext uri="{FF2B5EF4-FFF2-40B4-BE49-F238E27FC236}">
                    <a16:creationId xmlns:a16="http://schemas.microsoft.com/office/drawing/2014/main" id="{246037D6-C771-43F3-9546-57559787884B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9737109" y="940945"/>
                <a:ext cx="2142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207" name="Cerneală 206">
                <a:extLst>
                  <a:ext uri="{FF2B5EF4-FFF2-40B4-BE49-F238E27FC236}">
                    <a16:creationId xmlns:a16="http://schemas.microsoft.com/office/drawing/2014/main" id="{943D6057-E60C-4DA0-986B-E8FA4102FA39}"/>
                  </a:ext>
                </a:extLst>
              </p14:cNvPr>
              <p14:cNvContentPartPr/>
              <p14:nvPr/>
            </p14:nvContentPartPr>
            <p14:xfrm>
              <a:off x="9774909" y="952105"/>
              <a:ext cx="158040" cy="409680"/>
            </p14:xfrm>
          </p:contentPart>
        </mc:Choice>
        <mc:Fallback xmlns="">
          <p:pic>
            <p:nvPicPr>
              <p:cNvPr id="207" name="Cerneală 206">
                <a:extLst>
                  <a:ext uri="{FF2B5EF4-FFF2-40B4-BE49-F238E27FC236}">
                    <a16:creationId xmlns:a16="http://schemas.microsoft.com/office/drawing/2014/main" id="{943D6057-E60C-4DA0-986B-E8FA4102FA39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9756909" y="916465"/>
                <a:ext cx="1936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208" name="Cerneală 207">
                <a:extLst>
                  <a:ext uri="{FF2B5EF4-FFF2-40B4-BE49-F238E27FC236}">
                    <a16:creationId xmlns:a16="http://schemas.microsoft.com/office/drawing/2014/main" id="{D2AE7F75-BD2D-4343-B412-B003402BCE3D}"/>
                  </a:ext>
                </a:extLst>
              </p14:cNvPr>
              <p14:cNvContentPartPr/>
              <p14:nvPr/>
            </p14:nvContentPartPr>
            <p14:xfrm>
              <a:off x="9750069" y="1048225"/>
              <a:ext cx="681480" cy="178920"/>
            </p14:xfrm>
          </p:contentPart>
        </mc:Choice>
        <mc:Fallback xmlns="">
          <p:pic>
            <p:nvPicPr>
              <p:cNvPr id="208" name="Cerneală 207">
                <a:extLst>
                  <a:ext uri="{FF2B5EF4-FFF2-40B4-BE49-F238E27FC236}">
                    <a16:creationId xmlns:a16="http://schemas.microsoft.com/office/drawing/2014/main" id="{D2AE7F75-BD2D-4343-B412-B003402BCE3D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9732069" y="1012585"/>
                <a:ext cx="7171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209" name="Cerneală 208">
                <a:extLst>
                  <a:ext uri="{FF2B5EF4-FFF2-40B4-BE49-F238E27FC236}">
                    <a16:creationId xmlns:a16="http://schemas.microsoft.com/office/drawing/2014/main" id="{4988843B-7001-46BC-92FB-947B889F82A5}"/>
                  </a:ext>
                </a:extLst>
              </p14:cNvPr>
              <p14:cNvContentPartPr/>
              <p14:nvPr/>
            </p14:nvContentPartPr>
            <p14:xfrm>
              <a:off x="10722429" y="880105"/>
              <a:ext cx="18000" cy="118080"/>
            </p14:xfrm>
          </p:contentPart>
        </mc:Choice>
        <mc:Fallback xmlns="">
          <p:pic>
            <p:nvPicPr>
              <p:cNvPr id="209" name="Cerneală 208">
                <a:extLst>
                  <a:ext uri="{FF2B5EF4-FFF2-40B4-BE49-F238E27FC236}">
                    <a16:creationId xmlns:a16="http://schemas.microsoft.com/office/drawing/2014/main" id="{4988843B-7001-46BC-92FB-947B889F82A5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10704789" y="844465"/>
                <a:ext cx="536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210" name="Cerneală 209">
                <a:extLst>
                  <a:ext uri="{FF2B5EF4-FFF2-40B4-BE49-F238E27FC236}">
                    <a16:creationId xmlns:a16="http://schemas.microsoft.com/office/drawing/2014/main" id="{4BAC0C3F-47B2-479D-82ED-AAF4E360EA47}"/>
                  </a:ext>
                </a:extLst>
              </p14:cNvPr>
              <p14:cNvContentPartPr/>
              <p14:nvPr/>
            </p14:nvContentPartPr>
            <p14:xfrm>
              <a:off x="10606869" y="782185"/>
              <a:ext cx="459360" cy="185760"/>
            </p14:xfrm>
          </p:contentPart>
        </mc:Choice>
        <mc:Fallback xmlns="">
          <p:pic>
            <p:nvPicPr>
              <p:cNvPr id="210" name="Cerneală 209">
                <a:extLst>
                  <a:ext uri="{FF2B5EF4-FFF2-40B4-BE49-F238E27FC236}">
                    <a16:creationId xmlns:a16="http://schemas.microsoft.com/office/drawing/2014/main" id="{4BAC0C3F-47B2-479D-82ED-AAF4E360EA47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10588869" y="746545"/>
                <a:ext cx="4950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211" name="Cerneală 210">
                <a:extLst>
                  <a:ext uri="{FF2B5EF4-FFF2-40B4-BE49-F238E27FC236}">
                    <a16:creationId xmlns:a16="http://schemas.microsoft.com/office/drawing/2014/main" id="{2B54E4F0-BC78-4725-81BB-B65AC76AC8E2}"/>
                  </a:ext>
                </a:extLst>
              </p14:cNvPr>
              <p14:cNvContentPartPr/>
              <p14:nvPr/>
            </p14:nvContentPartPr>
            <p14:xfrm>
              <a:off x="10977309" y="673105"/>
              <a:ext cx="360" cy="360"/>
            </p14:xfrm>
          </p:contentPart>
        </mc:Choice>
        <mc:Fallback xmlns="">
          <p:pic>
            <p:nvPicPr>
              <p:cNvPr id="211" name="Cerneală 210">
                <a:extLst>
                  <a:ext uri="{FF2B5EF4-FFF2-40B4-BE49-F238E27FC236}">
                    <a16:creationId xmlns:a16="http://schemas.microsoft.com/office/drawing/2014/main" id="{2B54E4F0-BC78-4725-81BB-B65AC76AC8E2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59669" y="63746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90590A8E-5346-4691-8544-4268E03B4269}"/>
                  </a:ext>
                </a:extLst>
              </p14:cNvPr>
              <p14:cNvContentPartPr/>
              <p14:nvPr/>
            </p14:nvContentPartPr>
            <p14:xfrm>
              <a:off x="11136069" y="456745"/>
              <a:ext cx="216360" cy="396360"/>
            </p14:xfrm>
          </p:contentPart>
        </mc:Choice>
        <mc:Fallback xmlns=""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90590A8E-5346-4691-8544-4268E03B426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118429" y="421105"/>
                <a:ext cx="252000" cy="46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3" name="Cerneală 212">
                <a:extLst>
                  <a:ext uri="{FF2B5EF4-FFF2-40B4-BE49-F238E27FC236}">
                    <a16:creationId xmlns:a16="http://schemas.microsoft.com/office/drawing/2014/main" id="{B3AF2CF3-41AD-4241-A9B0-3193764BC435}"/>
                  </a:ext>
                </a:extLst>
              </p14:cNvPr>
              <p14:cNvContentPartPr/>
              <p14:nvPr/>
            </p14:nvContentPartPr>
            <p14:xfrm>
              <a:off x="11308509" y="630625"/>
              <a:ext cx="59040" cy="19080"/>
            </p14:xfrm>
          </p:contentPart>
        </mc:Choice>
        <mc:Fallback xmlns="">
          <p:pic>
            <p:nvPicPr>
              <p:cNvPr id="213" name="Cerneală 212">
                <a:extLst>
                  <a:ext uri="{FF2B5EF4-FFF2-40B4-BE49-F238E27FC236}">
                    <a16:creationId xmlns:a16="http://schemas.microsoft.com/office/drawing/2014/main" id="{B3AF2CF3-41AD-4241-A9B0-3193764BC43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1290869" y="594985"/>
                <a:ext cx="9468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4" name="Cerneală 213">
                <a:extLst>
                  <a:ext uri="{FF2B5EF4-FFF2-40B4-BE49-F238E27FC236}">
                    <a16:creationId xmlns:a16="http://schemas.microsoft.com/office/drawing/2014/main" id="{784681AC-8A4A-4ACB-B9AE-70372EF3F314}"/>
                  </a:ext>
                </a:extLst>
              </p14:cNvPr>
              <p14:cNvContentPartPr/>
              <p14:nvPr/>
            </p14:nvContentPartPr>
            <p14:xfrm>
              <a:off x="11068749" y="510745"/>
              <a:ext cx="335160" cy="52200"/>
            </p14:xfrm>
          </p:contentPart>
        </mc:Choice>
        <mc:Fallback xmlns="">
          <p:pic>
            <p:nvPicPr>
              <p:cNvPr id="214" name="Cerneală 213">
                <a:extLst>
                  <a:ext uri="{FF2B5EF4-FFF2-40B4-BE49-F238E27FC236}">
                    <a16:creationId xmlns:a16="http://schemas.microsoft.com/office/drawing/2014/main" id="{784681AC-8A4A-4ACB-B9AE-70372EF3F31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1051109" y="475105"/>
                <a:ext cx="370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5" name="Cerneală 214">
                <a:extLst>
                  <a:ext uri="{FF2B5EF4-FFF2-40B4-BE49-F238E27FC236}">
                    <a16:creationId xmlns:a16="http://schemas.microsoft.com/office/drawing/2014/main" id="{63381FDC-4D4D-4D04-A72B-8612B1A6F309}"/>
                  </a:ext>
                </a:extLst>
              </p14:cNvPr>
              <p14:cNvContentPartPr/>
              <p14:nvPr/>
            </p14:nvContentPartPr>
            <p14:xfrm>
              <a:off x="11474109" y="317425"/>
              <a:ext cx="243360" cy="407160"/>
            </p14:xfrm>
          </p:contentPart>
        </mc:Choice>
        <mc:Fallback xmlns="">
          <p:pic>
            <p:nvPicPr>
              <p:cNvPr id="215" name="Cerneală 214">
                <a:extLst>
                  <a:ext uri="{FF2B5EF4-FFF2-40B4-BE49-F238E27FC236}">
                    <a16:creationId xmlns:a16="http://schemas.microsoft.com/office/drawing/2014/main" id="{63381FDC-4D4D-4D04-A72B-8612B1A6F30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1456109" y="281425"/>
                <a:ext cx="2790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6" name="Cerneală 215">
                <a:extLst>
                  <a:ext uri="{FF2B5EF4-FFF2-40B4-BE49-F238E27FC236}">
                    <a16:creationId xmlns:a16="http://schemas.microsoft.com/office/drawing/2014/main" id="{8AF136A8-77DC-48CA-A8EC-268459A7DC59}"/>
                  </a:ext>
                </a:extLst>
              </p14:cNvPr>
              <p14:cNvContentPartPr/>
              <p14:nvPr/>
            </p14:nvContentPartPr>
            <p14:xfrm>
              <a:off x="11535669" y="492745"/>
              <a:ext cx="255600" cy="12600"/>
            </p14:xfrm>
          </p:contentPart>
        </mc:Choice>
        <mc:Fallback xmlns="">
          <p:pic>
            <p:nvPicPr>
              <p:cNvPr id="216" name="Cerneală 215">
                <a:extLst>
                  <a:ext uri="{FF2B5EF4-FFF2-40B4-BE49-F238E27FC236}">
                    <a16:creationId xmlns:a16="http://schemas.microsoft.com/office/drawing/2014/main" id="{8AF136A8-77DC-48CA-A8EC-268459A7DC5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517669" y="456745"/>
                <a:ext cx="291240" cy="8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9" name="Cerneală 218">
                <a:extLst>
                  <a:ext uri="{FF2B5EF4-FFF2-40B4-BE49-F238E27FC236}">
                    <a16:creationId xmlns:a16="http://schemas.microsoft.com/office/drawing/2014/main" id="{1CC5A87B-D6F3-4893-9550-D1398B826BB6}"/>
                  </a:ext>
                </a:extLst>
              </p14:cNvPr>
              <p14:cNvContentPartPr/>
              <p14:nvPr/>
            </p14:nvContentPartPr>
            <p14:xfrm>
              <a:off x="10069389" y="1359265"/>
              <a:ext cx="266400" cy="311400"/>
            </p14:xfrm>
          </p:contentPart>
        </mc:Choice>
        <mc:Fallback xmlns="">
          <p:pic>
            <p:nvPicPr>
              <p:cNvPr id="219" name="Cerneală 218">
                <a:extLst>
                  <a:ext uri="{FF2B5EF4-FFF2-40B4-BE49-F238E27FC236}">
                    <a16:creationId xmlns:a16="http://schemas.microsoft.com/office/drawing/2014/main" id="{1CC5A87B-D6F3-4893-9550-D1398B826BB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051749" y="1323625"/>
                <a:ext cx="3020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0" name="Cerneală 219">
                <a:extLst>
                  <a:ext uri="{FF2B5EF4-FFF2-40B4-BE49-F238E27FC236}">
                    <a16:creationId xmlns:a16="http://schemas.microsoft.com/office/drawing/2014/main" id="{DC6A23F1-A005-4DBB-8ABF-246B1343F4C2}"/>
                  </a:ext>
                </a:extLst>
              </p14:cNvPr>
              <p14:cNvContentPartPr/>
              <p14:nvPr/>
            </p14:nvContentPartPr>
            <p14:xfrm>
              <a:off x="10226709" y="1326145"/>
              <a:ext cx="608040" cy="177840"/>
            </p14:xfrm>
          </p:contentPart>
        </mc:Choice>
        <mc:Fallback xmlns="">
          <p:pic>
            <p:nvPicPr>
              <p:cNvPr id="220" name="Cerneală 219">
                <a:extLst>
                  <a:ext uri="{FF2B5EF4-FFF2-40B4-BE49-F238E27FC236}">
                    <a16:creationId xmlns:a16="http://schemas.microsoft.com/office/drawing/2014/main" id="{DC6A23F1-A005-4DBB-8ABF-246B1343F4C2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208709" y="1290145"/>
                <a:ext cx="6436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1" name="Cerneală 220">
                <a:extLst>
                  <a:ext uri="{FF2B5EF4-FFF2-40B4-BE49-F238E27FC236}">
                    <a16:creationId xmlns:a16="http://schemas.microsoft.com/office/drawing/2014/main" id="{8DFCBA57-4EC2-47A3-A84B-05FFDA727E15}"/>
                  </a:ext>
                </a:extLst>
              </p14:cNvPr>
              <p14:cNvContentPartPr/>
              <p14:nvPr/>
            </p14:nvContentPartPr>
            <p14:xfrm>
              <a:off x="10860669" y="1289425"/>
              <a:ext cx="158760" cy="123840"/>
            </p14:xfrm>
          </p:contentPart>
        </mc:Choice>
        <mc:Fallback xmlns="">
          <p:pic>
            <p:nvPicPr>
              <p:cNvPr id="221" name="Cerneală 220">
                <a:extLst>
                  <a:ext uri="{FF2B5EF4-FFF2-40B4-BE49-F238E27FC236}">
                    <a16:creationId xmlns:a16="http://schemas.microsoft.com/office/drawing/2014/main" id="{8DFCBA57-4EC2-47A3-A84B-05FFDA727E1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842669" y="1253785"/>
                <a:ext cx="19440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7" name="Cerneală 226">
                <a:extLst>
                  <a:ext uri="{FF2B5EF4-FFF2-40B4-BE49-F238E27FC236}">
                    <a16:creationId xmlns:a16="http://schemas.microsoft.com/office/drawing/2014/main" id="{9C7588F5-28F5-45B7-AEBC-AA6FEE3EB101}"/>
                  </a:ext>
                </a:extLst>
              </p14:cNvPr>
              <p14:cNvContentPartPr/>
              <p14:nvPr/>
            </p14:nvContentPartPr>
            <p14:xfrm>
              <a:off x="11232549" y="980905"/>
              <a:ext cx="288360" cy="410040"/>
            </p14:xfrm>
          </p:contentPart>
        </mc:Choice>
        <mc:Fallback xmlns="">
          <p:pic>
            <p:nvPicPr>
              <p:cNvPr id="227" name="Cerneală 226">
                <a:extLst>
                  <a:ext uri="{FF2B5EF4-FFF2-40B4-BE49-F238E27FC236}">
                    <a16:creationId xmlns:a16="http://schemas.microsoft.com/office/drawing/2014/main" id="{9C7588F5-28F5-45B7-AEBC-AA6FEE3EB101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214549" y="945265"/>
                <a:ext cx="32400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28" name="Cerneală 227">
                <a:extLst>
                  <a:ext uri="{FF2B5EF4-FFF2-40B4-BE49-F238E27FC236}">
                    <a16:creationId xmlns:a16="http://schemas.microsoft.com/office/drawing/2014/main" id="{1439009B-C596-47C2-AE81-424E1A52FC21}"/>
                  </a:ext>
                </a:extLst>
              </p14:cNvPr>
              <p14:cNvContentPartPr/>
              <p14:nvPr/>
            </p14:nvContentPartPr>
            <p14:xfrm>
              <a:off x="11357469" y="1082065"/>
              <a:ext cx="201960" cy="53640"/>
            </p14:xfrm>
          </p:contentPart>
        </mc:Choice>
        <mc:Fallback xmlns="">
          <p:pic>
            <p:nvPicPr>
              <p:cNvPr id="228" name="Cerneală 227">
                <a:extLst>
                  <a:ext uri="{FF2B5EF4-FFF2-40B4-BE49-F238E27FC236}">
                    <a16:creationId xmlns:a16="http://schemas.microsoft.com/office/drawing/2014/main" id="{1439009B-C596-47C2-AE81-424E1A52FC21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1339829" y="1046065"/>
                <a:ext cx="23760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29" name="Cerneală 228">
                <a:extLst>
                  <a:ext uri="{FF2B5EF4-FFF2-40B4-BE49-F238E27FC236}">
                    <a16:creationId xmlns:a16="http://schemas.microsoft.com/office/drawing/2014/main" id="{7EAF20B3-B551-4084-B5D6-435066A04D37}"/>
                  </a:ext>
                </a:extLst>
              </p14:cNvPr>
              <p14:cNvContentPartPr/>
              <p14:nvPr/>
            </p14:nvContentPartPr>
            <p14:xfrm>
              <a:off x="11723229" y="1065865"/>
              <a:ext cx="191160" cy="299160"/>
            </p14:xfrm>
          </p:contentPart>
        </mc:Choice>
        <mc:Fallback xmlns="">
          <p:pic>
            <p:nvPicPr>
              <p:cNvPr id="229" name="Cerneală 228">
                <a:extLst>
                  <a:ext uri="{FF2B5EF4-FFF2-40B4-BE49-F238E27FC236}">
                    <a16:creationId xmlns:a16="http://schemas.microsoft.com/office/drawing/2014/main" id="{7EAF20B3-B551-4084-B5D6-435066A04D37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11705589" y="1030225"/>
                <a:ext cx="22680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31" name="Cerneală 230">
                <a:extLst>
                  <a:ext uri="{FF2B5EF4-FFF2-40B4-BE49-F238E27FC236}">
                    <a16:creationId xmlns:a16="http://schemas.microsoft.com/office/drawing/2014/main" id="{CDA759E4-BB24-48D4-B01C-37ABB80C0B84}"/>
                  </a:ext>
                </a:extLst>
              </p14:cNvPr>
              <p14:cNvContentPartPr/>
              <p14:nvPr/>
            </p14:nvContentPartPr>
            <p14:xfrm>
              <a:off x="11715669" y="1337665"/>
              <a:ext cx="142920" cy="46080"/>
            </p14:xfrm>
          </p:contentPart>
        </mc:Choice>
        <mc:Fallback xmlns="">
          <p:pic>
            <p:nvPicPr>
              <p:cNvPr id="231" name="Cerneală 230">
                <a:extLst>
                  <a:ext uri="{FF2B5EF4-FFF2-40B4-BE49-F238E27FC236}">
                    <a16:creationId xmlns:a16="http://schemas.microsoft.com/office/drawing/2014/main" id="{CDA759E4-BB24-48D4-B01C-37ABB80C0B8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1698029" y="1301665"/>
                <a:ext cx="178560" cy="117720"/>
              </a:xfrm>
              <a:prstGeom prst="rect">
                <a:avLst/>
              </a:prstGeom>
            </p:spPr>
          </p:pic>
        </mc:Fallback>
      </mc:AlternateContent>
      <p:sp>
        <p:nvSpPr>
          <p:cNvPr id="99" name="Dreptunghi 98">
            <a:extLst>
              <a:ext uri="{FF2B5EF4-FFF2-40B4-BE49-F238E27FC236}">
                <a16:creationId xmlns:a16="http://schemas.microsoft.com/office/drawing/2014/main" id="{6AB047B3-E2BD-4249-B949-2C0C42B68B34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5 :  Partea de inițializare a bistabililor din FSM   </a:t>
            </a:r>
          </a:p>
        </p:txBody>
      </p:sp>
    </p:spTree>
    <p:extLst>
      <p:ext uri="{BB962C8B-B14F-4D97-AF65-F5344CB8AC3E}">
        <p14:creationId xmlns:p14="http://schemas.microsoft.com/office/powerpoint/2010/main" val="1198004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ine 13">
            <a:extLst>
              <a:ext uri="{FF2B5EF4-FFF2-40B4-BE49-F238E27FC236}">
                <a16:creationId xmlns:a16="http://schemas.microsoft.com/office/drawing/2014/main" id="{74BC5E94-400B-4285-8DA1-7E2BD5497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868708"/>
            <a:ext cx="6126413" cy="20116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C5773F04-218F-451E-BA1C-74B9CFB55DA4}"/>
                  </a:ext>
                </a:extLst>
              </p14:cNvPr>
              <p14:cNvContentPartPr/>
              <p14:nvPr/>
            </p14:nvContentPartPr>
            <p14:xfrm>
              <a:off x="313029" y="3148465"/>
              <a:ext cx="268560" cy="438480"/>
            </p14:xfrm>
          </p:contentPart>
        </mc:Choice>
        <mc:Fallback xmlns=""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C5773F04-218F-451E-BA1C-74B9CFB55DA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95029" y="3130465"/>
                <a:ext cx="30420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BECFCDDA-CFC0-40C9-AF87-103AF0F7601E}"/>
                  </a:ext>
                </a:extLst>
              </p14:cNvPr>
              <p14:cNvContentPartPr/>
              <p14:nvPr/>
            </p14:nvContentPartPr>
            <p14:xfrm>
              <a:off x="3164589" y="2977465"/>
              <a:ext cx="2378880" cy="582120"/>
            </p14:xfrm>
          </p:contentPart>
        </mc:Choice>
        <mc:Fallback xmlns=""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BECFCDDA-CFC0-40C9-AF87-103AF0F7601E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146589" y="2959814"/>
                <a:ext cx="2414520" cy="6177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7" name="Cerneală 76">
                <a:extLst>
                  <a:ext uri="{FF2B5EF4-FFF2-40B4-BE49-F238E27FC236}">
                    <a16:creationId xmlns:a16="http://schemas.microsoft.com/office/drawing/2014/main" id="{AD31450F-A048-4715-9875-52BDFBB61BA5}"/>
                  </a:ext>
                </a:extLst>
              </p14:cNvPr>
              <p14:cNvContentPartPr/>
              <p14:nvPr/>
            </p14:nvContentPartPr>
            <p14:xfrm>
              <a:off x="1111509" y="2967385"/>
              <a:ext cx="1634400" cy="429840"/>
            </p14:xfrm>
          </p:contentPart>
        </mc:Choice>
        <mc:Fallback xmlns="">
          <p:pic>
            <p:nvPicPr>
              <p:cNvPr id="77" name="Cerneală 76">
                <a:extLst>
                  <a:ext uri="{FF2B5EF4-FFF2-40B4-BE49-F238E27FC236}">
                    <a16:creationId xmlns:a16="http://schemas.microsoft.com/office/drawing/2014/main" id="{AD31450F-A048-4715-9875-52BDFBB61BA5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093513" y="2949745"/>
                <a:ext cx="1670032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C3898809-240E-44DB-B894-BF5006FA4773}"/>
                  </a:ext>
                </a:extLst>
              </p14:cNvPr>
              <p14:cNvContentPartPr/>
              <p14:nvPr/>
            </p14:nvContentPartPr>
            <p14:xfrm>
              <a:off x="993789" y="3730225"/>
              <a:ext cx="634320" cy="360360"/>
            </p14:xfrm>
          </p:contentPart>
        </mc:Choice>
        <mc:Fallback xmlns=""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C3898809-240E-44DB-B894-BF5006FA47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75789" y="3712567"/>
                <a:ext cx="669960" cy="396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717D7C95-10CA-4632-8398-7C62DFF8941D}"/>
                  </a:ext>
                </a:extLst>
              </p14:cNvPr>
              <p14:cNvContentPartPr/>
              <p14:nvPr/>
            </p14:nvContentPartPr>
            <p14:xfrm>
              <a:off x="1805229" y="3699625"/>
              <a:ext cx="735840" cy="412200"/>
            </p14:xfrm>
          </p:contentPart>
        </mc:Choice>
        <mc:Fallback xmlns=""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717D7C95-10CA-4632-8398-7C62DFF8941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787229" y="3681985"/>
                <a:ext cx="771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EF394113-031A-41BF-BA97-2D47ECFE1B32}"/>
                  </a:ext>
                </a:extLst>
              </p14:cNvPr>
              <p14:cNvContentPartPr/>
              <p14:nvPr/>
            </p14:nvContentPartPr>
            <p14:xfrm>
              <a:off x="1476909" y="4513945"/>
              <a:ext cx="110880" cy="33480"/>
            </p14:xfrm>
          </p:contentPart>
        </mc:Choice>
        <mc:Fallback xmlns=""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EF394113-031A-41BF-BA97-2D47ECFE1B3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459269" y="4495945"/>
                <a:ext cx="146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0" name="Cerneală 99">
                <a:extLst>
                  <a:ext uri="{FF2B5EF4-FFF2-40B4-BE49-F238E27FC236}">
                    <a16:creationId xmlns:a16="http://schemas.microsoft.com/office/drawing/2014/main" id="{269E6585-0521-4935-AD93-872F83E724D0}"/>
                  </a:ext>
                </a:extLst>
              </p14:cNvPr>
              <p14:cNvContentPartPr/>
              <p14:nvPr/>
            </p14:nvContentPartPr>
            <p14:xfrm>
              <a:off x="1476909" y="4629505"/>
              <a:ext cx="90360" cy="20160"/>
            </p14:xfrm>
          </p:contentPart>
        </mc:Choice>
        <mc:Fallback xmlns="">
          <p:pic>
            <p:nvPicPr>
              <p:cNvPr id="100" name="Cerneală 99">
                <a:extLst>
                  <a:ext uri="{FF2B5EF4-FFF2-40B4-BE49-F238E27FC236}">
                    <a16:creationId xmlns:a16="http://schemas.microsoft.com/office/drawing/2014/main" id="{269E6585-0521-4935-AD93-872F83E724D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459269" y="4611865"/>
                <a:ext cx="1260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1" name="Cerneală 100">
                <a:extLst>
                  <a:ext uri="{FF2B5EF4-FFF2-40B4-BE49-F238E27FC236}">
                    <a16:creationId xmlns:a16="http://schemas.microsoft.com/office/drawing/2014/main" id="{7EE49D9C-414C-4C00-921A-82B60A95032B}"/>
                  </a:ext>
                </a:extLst>
              </p14:cNvPr>
              <p14:cNvContentPartPr/>
              <p14:nvPr/>
            </p14:nvContentPartPr>
            <p14:xfrm>
              <a:off x="1029429" y="4369585"/>
              <a:ext cx="343800" cy="396360"/>
            </p14:xfrm>
          </p:contentPart>
        </mc:Choice>
        <mc:Fallback xmlns="">
          <p:pic>
            <p:nvPicPr>
              <p:cNvPr id="101" name="Cerneală 100">
                <a:extLst>
                  <a:ext uri="{FF2B5EF4-FFF2-40B4-BE49-F238E27FC236}">
                    <a16:creationId xmlns:a16="http://schemas.microsoft.com/office/drawing/2014/main" id="{7EE49D9C-414C-4C00-921A-82B60A95032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1771" y="4351929"/>
                <a:ext cx="379477" cy="43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8" name="Cerneală 107">
                <a:extLst>
                  <a:ext uri="{FF2B5EF4-FFF2-40B4-BE49-F238E27FC236}">
                    <a16:creationId xmlns:a16="http://schemas.microsoft.com/office/drawing/2014/main" id="{3484A175-79DF-4590-9286-A9EE744806F5}"/>
                  </a:ext>
                </a:extLst>
              </p14:cNvPr>
              <p14:cNvContentPartPr/>
              <p14:nvPr/>
            </p14:nvContentPartPr>
            <p14:xfrm>
              <a:off x="2483109" y="4331425"/>
              <a:ext cx="282240" cy="50040"/>
            </p14:xfrm>
          </p:contentPart>
        </mc:Choice>
        <mc:Fallback xmlns="">
          <p:pic>
            <p:nvPicPr>
              <p:cNvPr id="108" name="Cerneală 107">
                <a:extLst>
                  <a:ext uri="{FF2B5EF4-FFF2-40B4-BE49-F238E27FC236}">
                    <a16:creationId xmlns:a16="http://schemas.microsoft.com/office/drawing/2014/main" id="{3484A175-79DF-4590-9286-A9EE744806F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465109" y="4313425"/>
                <a:ext cx="31788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9" name="Cerneală 108">
                <a:extLst>
                  <a:ext uri="{FF2B5EF4-FFF2-40B4-BE49-F238E27FC236}">
                    <a16:creationId xmlns:a16="http://schemas.microsoft.com/office/drawing/2014/main" id="{341E1178-C241-41C3-93EB-D2B1846CD8E5}"/>
                  </a:ext>
                </a:extLst>
              </p14:cNvPr>
              <p14:cNvContentPartPr/>
              <p14:nvPr/>
            </p14:nvContentPartPr>
            <p14:xfrm>
              <a:off x="2475189" y="4475785"/>
              <a:ext cx="181080" cy="226800"/>
            </p14:xfrm>
          </p:contentPart>
        </mc:Choice>
        <mc:Fallback xmlns="">
          <p:pic>
            <p:nvPicPr>
              <p:cNvPr id="109" name="Cerneală 108">
                <a:extLst>
                  <a:ext uri="{FF2B5EF4-FFF2-40B4-BE49-F238E27FC236}">
                    <a16:creationId xmlns:a16="http://schemas.microsoft.com/office/drawing/2014/main" id="{341E1178-C241-41C3-93EB-D2B1846CD8E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457189" y="4457785"/>
                <a:ext cx="2167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91479D6F-08B1-4FEC-84AC-53B448CF1115}"/>
                  </a:ext>
                </a:extLst>
              </p14:cNvPr>
              <p14:cNvContentPartPr/>
              <p14:nvPr/>
            </p14:nvContentPartPr>
            <p14:xfrm>
              <a:off x="1848789" y="4394425"/>
              <a:ext cx="464400" cy="364320"/>
            </p14:xfrm>
          </p:contentPart>
        </mc:Choice>
        <mc:Fallback xmlns=""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91479D6F-08B1-4FEC-84AC-53B448CF1115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830789" y="4376425"/>
                <a:ext cx="500040" cy="39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5A8F997D-E7BA-468C-B547-DB2A47A604AC}"/>
                  </a:ext>
                </a:extLst>
              </p14:cNvPr>
              <p14:cNvContentPartPr/>
              <p14:nvPr/>
            </p14:nvContentPartPr>
            <p14:xfrm>
              <a:off x="1058229" y="4975825"/>
              <a:ext cx="586800" cy="422280"/>
            </p14:xfrm>
          </p:contentPart>
        </mc:Choice>
        <mc:Fallback xmlns=""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5A8F997D-E7BA-468C-B547-DB2A47A604A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40578" y="4957825"/>
                <a:ext cx="622462" cy="45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2" name="Cerneală 121">
                <a:extLst>
                  <a:ext uri="{FF2B5EF4-FFF2-40B4-BE49-F238E27FC236}">
                    <a16:creationId xmlns:a16="http://schemas.microsoft.com/office/drawing/2014/main" id="{2E8BC047-96B5-403F-9428-8BC777DB24B1}"/>
                  </a:ext>
                </a:extLst>
              </p14:cNvPr>
              <p14:cNvContentPartPr/>
              <p14:nvPr/>
            </p14:nvContentPartPr>
            <p14:xfrm>
              <a:off x="2457909" y="5106145"/>
              <a:ext cx="168840" cy="203400"/>
            </p14:xfrm>
          </p:contentPart>
        </mc:Choice>
        <mc:Fallback xmlns="">
          <p:pic>
            <p:nvPicPr>
              <p:cNvPr id="122" name="Cerneală 121">
                <a:extLst>
                  <a:ext uri="{FF2B5EF4-FFF2-40B4-BE49-F238E27FC236}">
                    <a16:creationId xmlns:a16="http://schemas.microsoft.com/office/drawing/2014/main" id="{2E8BC047-96B5-403F-9428-8BC777DB24B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439909" y="5088145"/>
                <a:ext cx="20448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51D5D3F5-99C6-4209-94AF-638C11EBB7D2}"/>
                  </a:ext>
                </a:extLst>
              </p14:cNvPr>
              <p14:cNvContentPartPr/>
              <p14:nvPr/>
            </p14:nvContentPartPr>
            <p14:xfrm>
              <a:off x="1831149" y="5036665"/>
              <a:ext cx="473040" cy="364320"/>
            </p14:xfrm>
          </p:contentPart>
        </mc:Choice>
        <mc:Fallback xmlns=""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51D5D3F5-99C6-4209-94AF-638C11EBB7D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813149" y="5019008"/>
                <a:ext cx="508680" cy="3999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10C1970E-5C56-43F9-9092-13FC6BC49C9B}"/>
                  </a:ext>
                </a:extLst>
              </p14:cNvPr>
              <p14:cNvContentPartPr/>
              <p14:nvPr/>
            </p14:nvContentPartPr>
            <p14:xfrm>
              <a:off x="2425149" y="4976185"/>
              <a:ext cx="279000" cy="14760"/>
            </p14:xfrm>
          </p:contentPart>
        </mc:Choice>
        <mc:Fallback xmlns=""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10C1970E-5C56-43F9-9092-13FC6BC49C9B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407149" y="4958545"/>
                <a:ext cx="3146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A6462EEA-9335-4273-BB09-03C6FEB84C59}"/>
                  </a:ext>
                </a:extLst>
              </p14:cNvPr>
              <p14:cNvContentPartPr/>
              <p14:nvPr/>
            </p14:nvContentPartPr>
            <p14:xfrm>
              <a:off x="1510749" y="5795545"/>
              <a:ext cx="137160" cy="13320"/>
            </p14:xfrm>
          </p:contentPart>
        </mc:Choice>
        <mc:Fallback xmlns=""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A6462EEA-9335-4273-BB09-03C6FEB84C59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493109" y="5777545"/>
                <a:ext cx="172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0DFBE1F8-2CBE-4CDB-9AE6-7578FAD8288F}"/>
                  </a:ext>
                </a:extLst>
              </p14:cNvPr>
              <p14:cNvContentPartPr/>
              <p14:nvPr/>
            </p14:nvContentPartPr>
            <p14:xfrm>
              <a:off x="1520469" y="5924425"/>
              <a:ext cx="130320" cy="5400"/>
            </p14:xfrm>
          </p:contentPart>
        </mc:Choice>
        <mc:Fallback xmlns=""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0DFBE1F8-2CBE-4CDB-9AE6-7578FAD8288F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1502469" y="5906425"/>
                <a:ext cx="165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E737EB52-A46B-4EE8-B807-075C7A5AB4DE}"/>
                  </a:ext>
                </a:extLst>
              </p14:cNvPr>
              <p14:cNvContentPartPr/>
              <p14:nvPr/>
            </p14:nvContentPartPr>
            <p14:xfrm>
              <a:off x="1068309" y="5650105"/>
              <a:ext cx="303480" cy="402840"/>
            </p14:xfrm>
          </p:contentPart>
        </mc:Choice>
        <mc:Fallback xmlns=""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E737EB52-A46B-4EE8-B807-075C7A5AB4D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50309" y="5632465"/>
                <a:ext cx="33912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2314C23A-60C1-463D-A2B4-CE2E27D31959}"/>
                  </a:ext>
                </a:extLst>
              </p14:cNvPr>
              <p14:cNvContentPartPr/>
              <p14:nvPr/>
            </p14:nvContentPartPr>
            <p14:xfrm>
              <a:off x="2378709" y="5750905"/>
              <a:ext cx="172080" cy="212400"/>
            </p14:xfrm>
          </p:contentPart>
        </mc:Choice>
        <mc:Fallback xmlns=""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2314C23A-60C1-463D-A2B4-CE2E27D3195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2360709" y="5732935"/>
                <a:ext cx="207720" cy="2479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36" name="Cerneală 135">
                <a:extLst>
                  <a:ext uri="{FF2B5EF4-FFF2-40B4-BE49-F238E27FC236}">
                    <a16:creationId xmlns:a16="http://schemas.microsoft.com/office/drawing/2014/main" id="{0B6B8EED-D85C-4B46-99FC-30D9BC0E65DE}"/>
                  </a:ext>
                </a:extLst>
              </p14:cNvPr>
              <p14:cNvContentPartPr/>
              <p14:nvPr/>
            </p14:nvContentPartPr>
            <p14:xfrm>
              <a:off x="1853109" y="5611585"/>
              <a:ext cx="416880" cy="417240"/>
            </p14:xfrm>
          </p:contentPart>
        </mc:Choice>
        <mc:Fallback xmlns="">
          <p:pic>
            <p:nvPicPr>
              <p:cNvPr id="136" name="Cerneală 135">
                <a:extLst>
                  <a:ext uri="{FF2B5EF4-FFF2-40B4-BE49-F238E27FC236}">
                    <a16:creationId xmlns:a16="http://schemas.microsoft.com/office/drawing/2014/main" id="{0B6B8EED-D85C-4B46-99FC-30D9BC0E65D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835454" y="5593585"/>
                <a:ext cx="452551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38" name="Cerneală 137">
                <a:extLst>
                  <a:ext uri="{FF2B5EF4-FFF2-40B4-BE49-F238E27FC236}">
                    <a16:creationId xmlns:a16="http://schemas.microsoft.com/office/drawing/2014/main" id="{937419D8-1E72-4B18-8921-E77BB548B17C}"/>
                  </a:ext>
                </a:extLst>
              </p14:cNvPr>
              <p14:cNvContentPartPr/>
              <p14:nvPr/>
            </p14:nvContentPartPr>
            <p14:xfrm>
              <a:off x="3840309" y="3670105"/>
              <a:ext cx="239400" cy="25920"/>
            </p14:xfrm>
          </p:contentPart>
        </mc:Choice>
        <mc:Fallback xmlns="">
          <p:pic>
            <p:nvPicPr>
              <p:cNvPr id="138" name="Cerneală 137">
                <a:extLst>
                  <a:ext uri="{FF2B5EF4-FFF2-40B4-BE49-F238E27FC236}">
                    <a16:creationId xmlns:a16="http://schemas.microsoft.com/office/drawing/2014/main" id="{937419D8-1E72-4B18-8921-E77BB548B17C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822309" y="3652105"/>
                <a:ext cx="2750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41" name="Cerneală 140">
                <a:extLst>
                  <a:ext uri="{FF2B5EF4-FFF2-40B4-BE49-F238E27FC236}">
                    <a16:creationId xmlns:a16="http://schemas.microsoft.com/office/drawing/2014/main" id="{AB544B84-F2DB-4FA1-BDAD-9011D6093333}"/>
                  </a:ext>
                </a:extLst>
              </p14:cNvPr>
              <p14:cNvContentPartPr/>
              <p14:nvPr/>
            </p14:nvContentPartPr>
            <p14:xfrm>
              <a:off x="3932109" y="3753625"/>
              <a:ext cx="232200" cy="347400"/>
            </p14:xfrm>
          </p:contentPart>
        </mc:Choice>
        <mc:Fallback xmlns="">
          <p:pic>
            <p:nvPicPr>
              <p:cNvPr id="141" name="Cerneală 140">
                <a:extLst>
                  <a:ext uri="{FF2B5EF4-FFF2-40B4-BE49-F238E27FC236}">
                    <a16:creationId xmlns:a16="http://schemas.microsoft.com/office/drawing/2014/main" id="{AB544B84-F2DB-4FA1-BDAD-9011D609333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914469" y="3735644"/>
                <a:ext cx="267840" cy="3830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C5EAA0B2-BD7A-48CB-B82E-1E1F7F3F29FC}"/>
                  </a:ext>
                </a:extLst>
              </p14:cNvPr>
              <p14:cNvContentPartPr/>
              <p14:nvPr/>
            </p14:nvContentPartPr>
            <p14:xfrm>
              <a:off x="4346829" y="3820945"/>
              <a:ext cx="146520" cy="8280"/>
            </p14:xfrm>
          </p:contentPart>
        </mc:Choice>
        <mc:Fallback xmlns=""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C5EAA0B2-BD7A-48CB-B82E-1E1F7F3F29F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329189" y="3802945"/>
                <a:ext cx="1821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B97CF684-2ADC-4D68-8760-B1ED70794BB2}"/>
                  </a:ext>
                </a:extLst>
              </p14:cNvPr>
              <p14:cNvContentPartPr/>
              <p14:nvPr/>
            </p14:nvContentPartPr>
            <p14:xfrm>
              <a:off x="4350429" y="3922105"/>
              <a:ext cx="131040" cy="5040"/>
            </p14:xfrm>
          </p:contentPart>
        </mc:Choice>
        <mc:Fallback xmlns=""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B97CF684-2ADC-4D68-8760-B1ED70794BB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32429" y="3904105"/>
                <a:ext cx="166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47" name="Cerneală 146">
                <a:extLst>
                  <a:ext uri="{FF2B5EF4-FFF2-40B4-BE49-F238E27FC236}">
                    <a16:creationId xmlns:a16="http://schemas.microsoft.com/office/drawing/2014/main" id="{16C2858B-3F10-4603-9869-C1EFBD72841F}"/>
                  </a:ext>
                </a:extLst>
              </p14:cNvPr>
              <p14:cNvContentPartPr/>
              <p14:nvPr/>
            </p14:nvContentPartPr>
            <p14:xfrm>
              <a:off x="5127309" y="3869185"/>
              <a:ext cx="49320" cy="40680"/>
            </p14:xfrm>
          </p:contentPart>
        </mc:Choice>
        <mc:Fallback xmlns="">
          <p:pic>
            <p:nvPicPr>
              <p:cNvPr id="147" name="Cerneală 146">
                <a:extLst>
                  <a:ext uri="{FF2B5EF4-FFF2-40B4-BE49-F238E27FC236}">
                    <a16:creationId xmlns:a16="http://schemas.microsoft.com/office/drawing/2014/main" id="{16C2858B-3F10-4603-9869-C1EFBD72841F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109309" y="3851545"/>
                <a:ext cx="8496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51" name="Cerneală 150">
                <a:extLst>
                  <a:ext uri="{FF2B5EF4-FFF2-40B4-BE49-F238E27FC236}">
                    <a16:creationId xmlns:a16="http://schemas.microsoft.com/office/drawing/2014/main" id="{D56A06C1-11CD-4828-94D1-174E7C1F1A3B}"/>
                  </a:ext>
                </a:extLst>
              </p14:cNvPr>
              <p14:cNvContentPartPr/>
              <p14:nvPr/>
            </p14:nvContentPartPr>
            <p14:xfrm>
              <a:off x="3892869" y="4393345"/>
              <a:ext cx="285480" cy="10080"/>
            </p14:xfrm>
          </p:contentPart>
        </mc:Choice>
        <mc:Fallback xmlns="">
          <p:pic>
            <p:nvPicPr>
              <p:cNvPr id="151" name="Cerneală 150">
                <a:extLst>
                  <a:ext uri="{FF2B5EF4-FFF2-40B4-BE49-F238E27FC236}">
                    <a16:creationId xmlns:a16="http://schemas.microsoft.com/office/drawing/2014/main" id="{D56A06C1-11CD-4828-94D1-174E7C1F1A3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875229" y="4375705"/>
                <a:ext cx="3211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53" name="Cerneală 152">
                <a:extLst>
                  <a:ext uri="{FF2B5EF4-FFF2-40B4-BE49-F238E27FC236}">
                    <a16:creationId xmlns:a16="http://schemas.microsoft.com/office/drawing/2014/main" id="{AFB9ECD5-F27E-43DD-BBF3-BF3C57ADFA27}"/>
                  </a:ext>
                </a:extLst>
              </p14:cNvPr>
              <p14:cNvContentPartPr/>
              <p14:nvPr/>
            </p14:nvContentPartPr>
            <p14:xfrm>
              <a:off x="4412709" y="4562185"/>
              <a:ext cx="151560" cy="10080"/>
            </p14:xfrm>
          </p:contentPart>
        </mc:Choice>
        <mc:Fallback xmlns="">
          <p:pic>
            <p:nvPicPr>
              <p:cNvPr id="153" name="Cerneală 152">
                <a:extLst>
                  <a:ext uri="{FF2B5EF4-FFF2-40B4-BE49-F238E27FC236}">
                    <a16:creationId xmlns:a16="http://schemas.microsoft.com/office/drawing/2014/main" id="{AFB9ECD5-F27E-43DD-BBF3-BF3C57ADFA27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4395069" y="4544545"/>
                <a:ext cx="187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54" name="Cerneală 153">
                <a:extLst>
                  <a:ext uri="{FF2B5EF4-FFF2-40B4-BE49-F238E27FC236}">
                    <a16:creationId xmlns:a16="http://schemas.microsoft.com/office/drawing/2014/main" id="{45D54C12-8440-4960-A957-4A31D46B0C21}"/>
                  </a:ext>
                </a:extLst>
              </p14:cNvPr>
              <p14:cNvContentPartPr/>
              <p14:nvPr/>
            </p14:nvContentPartPr>
            <p14:xfrm>
              <a:off x="4422789" y="4682425"/>
              <a:ext cx="109800" cy="14760"/>
            </p14:xfrm>
          </p:contentPart>
        </mc:Choice>
        <mc:Fallback xmlns="">
          <p:pic>
            <p:nvPicPr>
              <p:cNvPr id="154" name="Cerneală 153">
                <a:extLst>
                  <a:ext uri="{FF2B5EF4-FFF2-40B4-BE49-F238E27FC236}">
                    <a16:creationId xmlns:a16="http://schemas.microsoft.com/office/drawing/2014/main" id="{45D54C12-8440-4960-A957-4A31D46B0C21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4404789" y="4664425"/>
                <a:ext cx="145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55" name="Cerneală 154">
                <a:extLst>
                  <a:ext uri="{FF2B5EF4-FFF2-40B4-BE49-F238E27FC236}">
                    <a16:creationId xmlns:a16="http://schemas.microsoft.com/office/drawing/2014/main" id="{B4BE2B09-EE65-4C49-A8C5-C50B0B38B707}"/>
                  </a:ext>
                </a:extLst>
              </p14:cNvPr>
              <p14:cNvContentPartPr/>
              <p14:nvPr/>
            </p14:nvContentPartPr>
            <p14:xfrm>
              <a:off x="3990069" y="4468945"/>
              <a:ext cx="218880" cy="323640"/>
            </p14:xfrm>
          </p:contentPart>
        </mc:Choice>
        <mc:Fallback xmlns="">
          <p:pic>
            <p:nvPicPr>
              <p:cNvPr id="155" name="Cerneală 154">
                <a:extLst>
                  <a:ext uri="{FF2B5EF4-FFF2-40B4-BE49-F238E27FC236}">
                    <a16:creationId xmlns:a16="http://schemas.microsoft.com/office/drawing/2014/main" id="{B4BE2B09-EE65-4C49-A8C5-C50B0B38B707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3972429" y="4451305"/>
                <a:ext cx="2545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56" name="Cerneală 155">
                <a:extLst>
                  <a:ext uri="{FF2B5EF4-FFF2-40B4-BE49-F238E27FC236}">
                    <a16:creationId xmlns:a16="http://schemas.microsoft.com/office/drawing/2014/main" id="{4DD005D6-6C37-49F0-8959-1627DCE12668}"/>
                  </a:ext>
                </a:extLst>
              </p14:cNvPr>
              <p14:cNvContentPartPr/>
              <p14:nvPr/>
            </p14:nvContentPartPr>
            <p14:xfrm>
              <a:off x="5316669" y="3796825"/>
              <a:ext cx="174600" cy="187200"/>
            </p14:xfrm>
          </p:contentPart>
        </mc:Choice>
        <mc:Fallback xmlns="">
          <p:pic>
            <p:nvPicPr>
              <p:cNvPr id="156" name="Cerneală 155">
                <a:extLst>
                  <a:ext uri="{FF2B5EF4-FFF2-40B4-BE49-F238E27FC236}">
                    <a16:creationId xmlns:a16="http://schemas.microsoft.com/office/drawing/2014/main" id="{4DD005D6-6C37-49F0-8959-1627DCE12668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298669" y="3779185"/>
                <a:ext cx="210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57" name="Cerneală 156">
                <a:extLst>
                  <a:ext uri="{FF2B5EF4-FFF2-40B4-BE49-F238E27FC236}">
                    <a16:creationId xmlns:a16="http://schemas.microsoft.com/office/drawing/2014/main" id="{1755DDFF-41BF-42D9-87C9-09E8FC472031}"/>
                  </a:ext>
                </a:extLst>
              </p14:cNvPr>
              <p14:cNvContentPartPr/>
              <p14:nvPr/>
            </p14:nvContentPartPr>
            <p14:xfrm>
              <a:off x="4648149" y="3724825"/>
              <a:ext cx="370800" cy="370800"/>
            </p14:xfrm>
          </p:contentPart>
        </mc:Choice>
        <mc:Fallback xmlns="">
          <p:pic>
            <p:nvPicPr>
              <p:cNvPr id="157" name="Cerneală 156">
                <a:extLst>
                  <a:ext uri="{FF2B5EF4-FFF2-40B4-BE49-F238E27FC236}">
                    <a16:creationId xmlns:a16="http://schemas.microsoft.com/office/drawing/2014/main" id="{1755DDFF-41BF-42D9-87C9-09E8FC472031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4630149" y="3707185"/>
                <a:ext cx="4064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61" name="Cerneală 160">
                <a:extLst>
                  <a:ext uri="{FF2B5EF4-FFF2-40B4-BE49-F238E27FC236}">
                    <a16:creationId xmlns:a16="http://schemas.microsoft.com/office/drawing/2014/main" id="{DD9794BD-F9A5-401C-A6D7-D00A48D8B795}"/>
                  </a:ext>
                </a:extLst>
              </p14:cNvPr>
              <p14:cNvContentPartPr/>
              <p14:nvPr/>
            </p14:nvContentPartPr>
            <p14:xfrm>
              <a:off x="4723029" y="4412785"/>
              <a:ext cx="514080" cy="473760"/>
            </p14:xfrm>
          </p:contentPart>
        </mc:Choice>
        <mc:Fallback xmlns="">
          <p:pic>
            <p:nvPicPr>
              <p:cNvPr id="161" name="Cerneală 160">
                <a:extLst>
                  <a:ext uri="{FF2B5EF4-FFF2-40B4-BE49-F238E27FC236}">
                    <a16:creationId xmlns:a16="http://schemas.microsoft.com/office/drawing/2014/main" id="{DD9794BD-F9A5-401C-A6D7-D00A48D8B795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4705389" y="4395145"/>
                <a:ext cx="549720" cy="50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64" name="Cerneală 163">
                <a:extLst>
                  <a:ext uri="{FF2B5EF4-FFF2-40B4-BE49-F238E27FC236}">
                    <a16:creationId xmlns:a16="http://schemas.microsoft.com/office/drawing/2014/main" id="{4C489DFE-04D0-4EC7-B4C1-A5E4CE130770}"/>
                  </a:ext>
                </a:extLst>
              </p14:cNvPr>
              <p14:cNvContentPartPr/>
              <p14:nvPr/>
            </p14:nvContentPartPr>
            <p14:xfrm>
              <a:off x="5351589" y="4425745"/>
              <a:ext cx="213480" cy="11880"/>
            </p14:xfrm>
          </p:contentPart>
        </mc:Choice>
        <mc:Fallback xmlns="">
          <p:pic>
            <p:nvPicPr>
              <p:cNvPr id="164" name="Cerneală 163">
                <a:extLst>
                  <a:ext uri="{FF2B5EF4-FFF2-40B4-BE49-F238E27FC236}">
                    <a16:creationId xmlns:a16="http://schemas.microsoft.com/office/drawing/2014/main" id="{4C489DFE-04D0-4EC7-B4C1-A5E4CE13077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5333589" y="4407745"/>
                <a:ext cx="2491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66" name="Cerneală 165">
                <a:extLst>
                  <a:ext uri="{FF2B5EF4-FFF2-40B4-BE49-F238E27FC236}">
                    <a16:creationId xmlns:a16="http://schemas.microsoft.com/office/drawing/2014/main" id="{F824EAE1-5018-4FF8-A066-EC84C0E49B1B}"/>
                  </a:ext>
                </a:extLst>
              </p14:cNvPr>
              <p14:cNvContentPartPr/>
              <p14:nvPr/>
            </p14:nvContentPartPr>
            <p14:xfrm>
              <a:off x="3959469" y="5100025"/>
              <a:ext cx="252720" cy="30600"/>
            </p14:xfrm>
          </p:contentPart>
        </mc:Choice>
        <mc:Fallback xmlns="">
          <p:pic>
            <p:nvPicPr>
              <p:cNvPr id="166" name="Cerneală 165">
                <a:extLst>
                  <a:ext uri="{FF2B5EF4-FFF2-40B4-BE49-F238E27FC236}">
                    <a16:creationId xmlns:a16="http://schemas.microsoft.com/office/drawing/2014/main" id="{F824EAE1-5018-4FF8-A066-EC84C0E49B1B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41829" y="5082025"/>
                <a:ext cx="28836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69" name="Cerneală 168">
                <a:extLst>
                  <a:ext uri="{FF2B5EF4-FFF2-40B4-BE49-F238E27FC236}">
                    <a16:creationId xmlns:a16="http://schemas.microsoft.com/office/drawing/2014/main" id="{BA159A5E-BDF1-4B5A-BC21-D320EA3030CC}"/>
                  </a:ext>
                </a:extLst>
              </p14:cNvPr>
              <p14:cNvContentPartPr/>
              <p14:nvPr/>
            </p14:nvContentPartPr>
            <p14:xfrm>
              <a:off x="4475349" y="5351305"/>
              <a:ext cx="190080" cy="109800"/>
            </p14:xfrm>
          </p:contentPart>
        </mc:Choice>
        <mc:Fallback xmlns="">
          <p:pic>
            <p:nvPicPr>
              <p:cNvPr id="169" name="Cerneală 168">
                <a:extLst>
                  <a:ext uri="{FF2B5EF4-FFF2-40B4-BE49-F238E27FC236}">
                    <a16:creationId xmlns:a16="http://schemas.microsoft.com/office/drawing/2014/main" id="{BA159A5E-BDF1-4B5A-BC21-D320EA3030C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4457709" y="5333665"/>
                <a:ext cx="22572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77" name="Cerneală 176">
                <a:extLst>
                  <a:ext uri="{FF2B5EF4-FFF2-40B4-BE49-F238E27FC236}">
                    <a16:creationId xmlns:a16="http://schemas.microsoft.com/office/drawing/2014/main" id="{15AC16D6-359C-4404-94A9-2E466067FA4C}"/>
                  </a:ext>
                </a:extLst>
              </p14:cNvPr>
              <p14:cNvContentPartPr/>
              <p14:nvPr/>
            </p14:nvContentPartPr>
            <p14:xfrm>
              <a:off x="5515029" y="5224945"/>
              <a:ext cx="239400" cy="9360"/>
            </p14:xfrm>
          </p:contentPart>
        </mc:Choice>
        <mc:Fallback xmlns="">
          <p:pic>
            <p:nvPicPr>
              <p:cNvPr id="177" name="Cerneală 176">
                <a:extLst>
                  <a:ext uri="{FF2B5EF4-FFF2-40B4-BE49-F238E27FC236}">
                    <a16:creationId xmlns:a16="http://schemas.microsoft.com/office/drawing/2014/main" id="{15AC16D6-359C-4404-94A9-2E466067FA4C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5497389" y="5207305"/>
                <a:ext cx="275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78" name="Cerneală 177">
                <a:extLst>
                  <a:ext uri="{FF2B5EF4-FFF2-40B4-BE49-F238E27FC236}">
                    <a16:creationId xmlns:a16="http://schemas.microsoft.com/office/drawing/2014/main" id="{B2378BC5-FD80-47CE-BBE5-31E969340F0F}"/>
                  </a:ext>
                </a:extLst>
              </p14:cNvPr>
              <p14:cNvContentPartPr/>
              <p14:nvPr/>
            </p14:nvContentPartPr>
            <p14:xfrm>
              <a:off x="5398749" y="5346625"/>
              <a:ext cx="290160" cy="187920"/>
            </p14:xfrm>
          </p:contentPart>
        </mc:Choice>
        <mc:Fallback xmlns="">
          <p:pic>
            <p:nvPicPr>
              <p:cNvPr id="178" name="Cerneală 177">
                <a:extLst>
                  <a:ext uri="{FF2B5EF4-FFF2-40B4-BE49-F238E27FC236}">
                    <a16:creationId xmlns:a16="http://schemas.microsoft.com/office/drawing/2014/main" id="{B2378BC5-FD80-47CE-BBE5-31E969340F0F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380749" y="5328625"/>
                <a:ext cx="3258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79" name="Cerneală 178">
                <a:extLst>
                  <a:ext uri="{FF2B5EF4-FFF2-40B4-BE49-F238E27FC236}">
                    <a16:creationId xmlns:a16="http://schemas.microsoft.com/office/drawing/2014/main" id="{1076CE45-DA66-42D0-AD39-E3C62D759F9A}"/>
                  </a:ext>
                </a:extLst>
              </p14:cNvPr>
              <p14:cNvContentPartPr/>
              <p14:nvPr/>
            </p14:nvContentPartPr>
            <p14:xfrm>
              <a:off x="4787109" y="5254105"/>
              <a:ext cx="437760" cy="392040"/>
            </p14:xfrm>
          </p:contentPart>
        </mc:Choice>
        <mc:Fallback xmlns="">
          <p:pic>
            <p:nvPicPr>
              <p:cNvPr id="179" name="Cerneală 178">
                <a:extLst>
                  <a:ext uri="{FF2B5EF4-FFF2-40B4-BE49-F238E27FC236}">
                    <a16:creationId xmlns:a16="http://schemas.microsoft.com/office/drawing/2014/main" id="{1076CE45-DA66-42D0-AD39-E3C62D759F9A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769109" y="5236122"/>
                <a:ext cx="473400" cy="427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80" name="Cerneală 179">
                <a:extLst>
                  <a:ext uri="{FF2B5EF4-FFF2-40B4-BE49-F238E27FC236}">
                    <a16:creationId xmlns:a16="http://schemas.microsoft.com/office/drawing/2014/main" id="{C89DE855-B94F-4242-B11B-00F4B097BB69}"/>
                  </a:ext>
                </a:extLst>
              </p14:cNvPr>
              <p14:cNvContentPartPr/>
              <p14:nvPr/>
            </p14:nvContentPartPr>
            <p14:xfrm>
              <a:off x="4013109" y="5173465"/>
              <a:ext cx="328680" cy="408600"/>
            </p14:xfrm>
          </p:contentPart>
        </mc:Choice>
        <mc:Fallback xmlns="">
          <p:pic>
            <p:nvPicPr>
              <p:cNvPr id="180" name="Cerneală 179">
                <a:extLst>
                  <a:ext uri="{FF2B5EF4-FFF2-40B4-BE49-F238E27FC236}">
                    <a16:creationId xmlns:a16="http://schemas.microsoft.com/office/drawing/2014/main" id="{C89DE855-B94F-4242-B11B-00F4B097BB69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995109" y="5155481"/>
                <a:ext cx="364320" cy="4442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181" name="Cerneală 180">
                <a:extLst>
                  <a:ext uri="{FF2B5EF4-FFF2-40B4-BE49-F238E27FC236}">
                    <a16:creationId xmlns:a16="http://schemas.microsoft.com/office/drawing/2014/main" id="{3B11B3B7-B159-4648-9BE8-F8FF8CA9F605}"/>
                  </a:ext>
                </a:extLst>
              </p14:cNvPr>
              <p14:cNvContentPartPr/>
              <p14:nvPr/>
            </p14:nvContentPartPr>
            <p14:xfrm>
              <a:off x="5399469" y="4547785"/>
              <a:ext cx="135000" cy="183600"/>
            </p14:xfrm>
          </p:contentPart>
        </mc:Choice>
        <mc:Fallback xmlns="">
          <p:pic>
            <p:nvPicPr>
              <p:cNvPr id="181" name="Cerneală 180">
                <a:extLst>
                  <a:ext uri="{FF2B5EF4-FFF2-40B4-BE49-F238E27FC236}">
                    <a16:creationId xmlns:a16="http://schemas.microsoft.com/office/drawing/2014/main" id="{3B11B3B7-B159-4648-9BE8-F8FF8CA9F605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5381469" y="4529785"/>
                <a:ext cx="1706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186" name="Cerneală 185">
                <a:extLst>
                  <a:ext uri="{FF2B5EF4-FFF2-40B4-BE49-F238E27FC236}">
                    <a16:creationId xmlns:a16="http://schemas.microsoft.com/office/drawing/2014/main" id="{894F6510-225E-4828-BF38-A821A332E530}"/>
                  </a:ext>
                </a:extLst>
              </p14:cNvPr>
              <p14:cNvContentPartPr/>
              <p14:nvPr/>
            </p14:nvContentPartPr>
            <p14:xfrm>
              <a:off x="4369509" y="5986345"/>
              <a:ext cx="111600" cy="2520"/>
            </p14:xfrm>
          </p:contentPart>
        </mc:Choice>
        <mc:Fallback xmlns="">
          <p:pic>
            <p:nvPicPr>
              <p:cNvPr id="186" name="Cerneală 185">
                <a:extLst>
                  <a:ext uri="{FF2B5EF4-FFF2-40B4-BE49-F238E27FC236}">
                    <a16:creationId xmlns:a16="http://schemas.microsoft.com/office/drawing/2014/main" id="{894F6510-225E-4828-BF38-A821A332E53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4351869" y="5968705"/>
                <a:ext cx="1472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187" name="Cerneală 186">
                <a:extLst>
                  <a:ext uri="{FF2B5EF4-FFF2-40B4-BE49-F238E27FC236}">
                    <a16:creationId xmlns:a16="http://schemas.microsoft.com/office/drawing/2014/main" id="{40438FA9-F773-41F1-AEC9-7E6FF12863A7}"/>
                  </a:ext>
                </a:extLst>
              </p14:cNvPr>
              <p14:cNvContentPartPr/>
              <p14:nvPr/>
            </p14:nvContentPartPr>
            <p14:xfrm>
              <a:off x="4384269" y="6054025"/>
              <a:ext cx="141840" cy="18000"/>
            </p14:xfrm>
          </p:contentPart>
        </mc:Choice>
        <mc:Fallback xmlns="">
          <p:pic>
            <p:nvPicPr>
              <p:cNvPr id="187" name="Cerneală 186">
                <a:extLst>
                  <a:ext uri="{FF2B5EF4-FFF2-40B4-BE49-F238E27FC236}">
                    <a16:creationId xmlns:a16="http://schemas.microsoft.com/office/drawing/2014/main" id="{40438FA9-F773-41F1-AEC9-7E6FF12863A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366269" y="6036385"/>
                <a:ext cx="1774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192" name="Cerneală 191">
                <a:extLst>
                  <a:ext uri="{FF2B5EF4-FFF2-40B4-BE49-F238E27FC236}">
                    <a16:creationId xmlns:a16="http://schemas.microsoft.com/office/drawing/2014/main" id="{7E98E958-17A3-4BCA-A557-4C7637F8AAB5}"/>
                  </a:ext>
                </a:extLst>
              </p14:cNvPr>
              <p14:cNvContentPartPr/>
              <p14:nvPr/>
            </p14:nvContentPartPr>
            <p14:xfrm>
              <a:off x="5327469" y="6023065"/>
              <a:ext cx="24840" cy="2160"/>
            </p14:xfrm>
          </p:contentPart>
        </mc:Choice>
        <mc:Fallback xmlns="">
          <p:pic>
            <p:nvPicPr>
              <p:cNvPr id="192" name="Cerneală 191">
                <a:extLst>
                  <a:ext uri="{FF2B5EF4-FFF2-40B4-BE49-F238E27FC236}">
                    <a16:creationId xmlns:a16="http://schemas.microsoft.com/office/drawing/2014/main" id="{7E98E958-17A3-4BCA-A557-4C7637F8AAB5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09469" y="6005425"/>
                <a:ext cx="60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195" name="Cerneală 194">
                <a:extLst>
                  <a:ext uri="{FF2B5EF4-FFF2-40B4-BE49-F238E27FC236}">
                    <a16:creationId xmlns:a16="http://schemas.microsoft.com/office/drawing/2014/main" id="{29246FE5-FD86-4F3D-A8A8-48B8526743EE}"/>
                  </a:ext>
                </a:extLst>
              </p14:cNvPr>
              <p14:cNvContentPartPr/>
              <p14:nvPr/>
            </p14:nvContentPartPr>
            <p14:xfrm>
              <a:off x="5515029" y="5943145"/>
              <a:ext cx="204840" cy="196560"/>
            </p14:xfrm>
          </p:contentPart>
        </mc:Choice>
        <mc:Fallback xmlns="">
          <p:pic>
            <p:nvPicPr>
              <p:cNvPr id="195" name="Cerneală 194">
                <a:extLst>
                  <a:ext uri="{FF2B5EF4-FFF2-40B4-BE49-F238E27FC236}">
                    <a16:creationId xmlns:a16="http://schemas.microsoft.com/office/drawing/2014/main" id="{29246FE5-FD86-4F3D-A8A8-48B8526743EE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497389" y="5925473"/>
                <a:ext cx="240480" cy="232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196" name="Cerneală 195">
                <a:extLst>
                  <a:ext uri="{FF2B5EF4-FFF2-40B4-BE49-F238E27FC236}">
                    <a16:creationId xmlns:a16="http://schemas.microsoft.com/office/drawing/2014/main" id="{9D5BC012-9D16-4476-B965-C9EDB65C3D6A}"/>
                  </a:ext>
                </a:extLst>
              </p14:cNvPr>
              <p14:cNvContentPartPr/>
              <p14:nvPr/>
            </p14:nvContentPartPr>
            <p14:xfrm>
              <a:off x="4771989" y="5809225"/>
              <a:ext cx="423720" cy="347760"/>
            </p14:xfrm>
          </p:contentPart>
        </mc:Choice>
        <mc:Fallback xmlns="">
          <p:pic>
            <p:nvPicPr>
              <p:cNvPr id="196" name="Cerneală 195">
                <a:extLst>
                  <a:ext uri="{FF2B5EF4-FFF2-40B4-BE49-F238E27FC236}">
                    <a16:creationId xmlns:a16="http://schemas.microsoft.com/office/drawing/2014/main" id="{9D5BC012-9D16-4476-B965-C9EDB65C3D6A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4753989" y="5791567"/>
                <a:ext cx="459360" cy="383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97" name="Cerneală 196">
                <a:extLst>
                  <a:ext uri="{FF2B5EF4-FFF2-40B4-BE49-F238E27FC236}">
                    <a16:creationId xmlns:a16="http://schemas.microsoft.com/office/drawing/2014/main" id="{D22183C8-298B-4C54-B730-51F096C60CD4}"/>
                  </a:ext>
                </a:extLst>
              </p14:cNvPr>
              <p14:cNvContentPartPr/>
              <p14:nvPr/>
            </p14:nvContentPartPr>
            <p14:xfrm>
              <a:off x="3931389" y="5803825"/>
              <a:ext cx="322200" cy="348480"/>
            </p14:xfrm>
          </p:contentPart>
        </mc:Choice>
        <mc:Fallback xmlns="">
          <p:pic>
            <p:nvPicPr>
              <p:cNvPr id="197" name="Cerneală 196">
                <a:extLst>
                  <a:ext uri="{FF2B5EF4-FFF2-40B4-BE49-F238E27FC236}">
                    <a16:creationId xmlns:a16="http://schemas.microsoft.com/office/drawing/2014/main" id="{D22183C8-298B-4C54-B730-51F096C60CD4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913749" y="5786185"/>
                <a:ext cx="3578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199" name="Cerneală 198">
                <a:extLst>
                  <a:ext uri="{FF2B5EF4-FFF2-40B4-BE49-F238E27FC236}">
                    <a16:creationId xmlns:a16="http://schemas.microsoft.com/office/drawing/2014/main" id="{22C1342E-E0E5-4C37-B268-97983063F3BB}"/>
                  </a:ext>
                </a:extLst>
              </p14:cNvPr>
              <p14:cNvContentPartPr/>
              <p14:nvPr/>
            </p14:nvContentPartPr>
            <p14:xfrm>
              <a:off x="7093629" y="1544305"/>
              <a:ext cx="308520" cy="5400"/>
            </p14:xfrm>
          </p:contentPart>
        </mc:Choice>
        <mc:Fallback xmlns="">
          <p:pic>
            <p:nvPicPr>
              <p:cNvPr id="199" name="Cerneală 198">
                <a:extLst>
                  <a:ext uri="{FF2B5EF4-FFF2-40B4-BE49-F238E27FC236}">
                    <a16:creationId xmlns:a16="http://schemas.microsoft.com/office/drawing/2014/main" id="{22C1342E-E0E5-4C37-B268-97983063F3BB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7075989" y="1526305"/>
                <a:ext cx="344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202" name="Cerneală 201">
                <a:extLst>
                  <a:ext uri="{FF2B5EF4-FFF2-40B4-BE49-F238E27FC236}">
                    <a16:creationId xmlns:a16="http://schemas.microsoft.com/office/drawing/2014/main" id="{F9E827A6-DA09-4B69-89E3-A33A9C7A0DBA}"/>
                  </a:ext>
                </a:extLst>
              </p14:cNvPr>
              <p14:cNvContentPartPr/>
              <p14:nvPr/>
            </p14:nvContentPartPr>
            <p14:xfrm>
              <a:off x="7618149" y="1751665"/>
              <a:ext cx="109440" cy="15120"/>
            </p14:xfrm>
          </p:contentPart>
        </mc:Choice>
        <mc:Fallback xmlns="">
          <p:pic>
            <p:nvPicPr>
              <p:cNvPr id="202" name="Cerneală 201">
                <a:extLst>
                  <a:ext uri="{FF2B5EF4-FFF2-40B4-BE49-F238E27FC236}">
                    <a16:creationId xmlns:a16="http://schemas.microsoft.com/office/drawing/2014/main" id="{F9E827A6-DA09-4B69-89E3-A33A9C7A0DBA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600509" y="1733665"/>
                <a:ext cx="1450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203" name="Cerneală 202">
                <a:extLst>
                  <a:ext uri="{FF2B5EF4-FFF2-40B4-BE49-F238E27FC236}">
                    <a16:creationId xmlns:a16="http://schemas.microsoft.com/office/drawing/2014/main" id="{99DBA39F-B280-4191-A431-811C116EA23D}"/>
                  </a:ext>
                </a:extLst>
              </p14:cNvPr>
              <p14:cNvContentPartPr/>
              <p14:nvPr/>
            </p14:nvContentPartPr>
            <p14:xfrm>
              <a:off x="7594389" y="1838065"/>
              <a:ext cx="164160" cy="9360"/>
            </p14:xfrm>
          </p:contentPart>
        </mc:Choice>
        <mc:Fallback xmlns="">
          <p:pic>
            <p:nvPicPr>
              <p:cNvPr id="203" name="Cerneală 202">
                <a:extLst>
                  <a:ext uri="{FF2B5EF4-FFF2-40B4-BE49-F238E27FC236}">
                    <a16:creationId xmlns:a16="http://schemas.microsoft.com/office/drawing/2014/main" id="{99DBA39F-B280-4191-A431-811C116EA23D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576389" y="1820425"/>
                <a:ext cx="1998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211" name="Cerneală 210">
                <a:extLst>
                  <a:ext uri="{FF2B5EF4-FFF2-40B4-BE49-F238E27FC236}">
                    <a16:creationId xmlns:a16="http://schemas.microsoft.com/office/drawing/2014/main" id="{30DF98CA-B570-491E-8650-8728A87BDF73}"/>
                  </a:ext>
                </a:extLst>
              </p14:cNvPr>
              <p14:cNvContentPartPr/>
              <p14:nvPr/>
            </p14:nvContentPartPr>
            <p14:xfrm>
              <a:off x="7938909" y="1606585"/>
              <a:ext cx="595800" cy="328320"/>
            </p14:xfrm>
          </p:contentPart>
        </mc:Choice>
        <mc:Fallback xmlns="">
          <p:pic>
            <p:nvPicPr>
              <p:cNvPr id="211" name="Cerneală 210">
                <a:extLst>
                  <a:ext uri="{FF2B5EF4-FFF2-40B4-BE49-F238E27FC236}">
                    <a16:creationId xmlns:a16="http://schemas.microsoft.com/office/drawing/2014/main" id="{30DF98CA-B570-491E-8650-8728A87BDF73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920920" y="1588926"/>
                <a:ext cx="631418" cy="3639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D2525614-24F9-45E2-B9B6-89253D1601C4}"/>
                  </a:ext>
                </a:extLst>
              </p14:cNvPr>
              <p14:cNvContentPartPr/>
              <p14:nvPr/>
            </p14:nvContentPartPr>
            <p14:xfrm>
              <a:off x="7219269" y="1631065"/>
              <a:ext cx="201240" cy="376560"/>
            </p14:xfrm>
          </p:contentPart>
        </mc:Choice>
        <mc:Fallback xmlns=""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D2525614-24F9-45E2-B9B6-89253D1601C4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201301" y="1613408"/>
                <a:ext cx="236816" cy="4122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214" name="Cerneală 213">
                <a:extLst>
                  <a:ext uri="{FF2B5EF4-FFF2-40B4-BE49-F238E27FC236}">
                    <a16:creationId xmlns:a16="http://schemas.microsoft.com/office/drawing/2014/main" id="{E4D7AB95-FB6A-4AD0-99A0-769C90F5D2DD}"/>
                  </a:ext>
                </a:extLst>
              </p14:cNvPr>
              <p14:cNvContentPartPr/>
              <p14:nvPr/>
            </p14:nvContentPartPr>
            <p14:xfrm>
              <a:off x="10019709" y="1794145"/>
              <a:ext cx="52920" cy="40320"/>
            </p14:xfrm>
          </p:contentPart>
        </mc:Choice>
        <mc:Fallback xmlns="">
          <p:pic>
            <p:nvPicPr>
              <p:cNvPr id="214" name="Cerneală 213">
                <a:extLst>
                  <a:ext uri="{FF2B5EF4-FFF2-40B4-BE49-F238E27FC236}">
                    <a16:creationId xmlns:a16="http://schemas.microsoft.com/office/drawing/2014/main" id="{E4D7AB95-FB6A-4AD0-99A0-769C90F5D2DD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10002069" y="1776145"/>
                <a:ext cx="885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215" name="Cerneală 214">
                <a:extLst>
                  <a:ext uri="{FF2B5EF4-FFF2-40B4-BE49-F238E27FC236}">
                    <a16:creationId xmlns:a16="http://schemas.microsoft.com/office/drawing/2014/main" id="{353B41A5-1EF0-4A05-8D9A-BCB3ED14AE0B}"/>
                  </a:ext>
                </a:extLst>
              </p14:cNvPr>
              <p14:cNvContentPartPr/>
              <p14:nvPr/>
            </p14:nvContentPartPr>
            <p14:xfrm>
              <a:off x="8691309" y="1527025"/>
              <a:ext cx="1117080" cy="763200"/>
            </p14:xfrm>
          </p:contentPart>
        </mc:Choice>
        <mc:Fallback xmlns="">
          <p:pic>
            <p:nvPicPr>
              <p:cNvPr id="215" name="Cerneală 214">
                <a:extLst>
                  <a:ext uri="{FF2B5EF4-FFF2-40B4-BE49-F238E27FC236}">
                    <a16:creationId xmlns:a16="http://schemas.microsoft.com/office/drawing/2014/main" id="{353B41A5-1EF0-4A05-8D9A-BCB3ED14AE0B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673669" y="1509025"/>
                <a:ext cx="115272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216" name="Cerneală 215">
                <a:extLst>
                  <a:ext uri="{FF2B5EF4-FFF2-40B4-BE49-F238E27FC236}">
                    <a16:creationId xmlns:a16="http://schemas.microsoft.com/office/drawing/2014/main" id="{E4FE1639-272B-4C96-90A2-8B12C1FF405B}"/>
                  </a:ext>
                </a:extLst>
              </p14:cNvPr>
              <p14:cNvContentPartPr/>
              <p14:nvPr/>
            </p14:nvContentPartPr>
            <p14:xfrm>
              <a:off x="10302669" y="1566625"/>
              <a:ext cx="260640" cy="303120"/>
            </p14:xfrm>
          </p:contentPart>
        </mc:Choice>
        <mc:Fallback xmlns="">
          <p:pic>
            <p:nvPicPr>
              <p:cNvPr id="216" name="Cerneală 215">
                <a:extLst>
                  <a:ext uri="{FF2B5EF4-FFF2-40B4-BE49-F238E27FC236}">
                    <a16:creationId xmlns:a16="http://schemas.microsoft.com/office/drawing/2014/main" id="{E4FE1639-272B-4C96-90A2-8B12C1FF405B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10285029" y="1548625"/>
                <a:ext cx="2962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233" name="Cerneală 232">
                <a:extLst>
                  <a:ext uri="{FF2B5EF4-FFF2-40B4-BE49-F238E27FC236}">
                    <a16:creationId xmlns:a16="http://schemas.microsoft.com/office/drawing/2014/main" id="{F3BA83C7-34FA-437D-8E4D-1D5AE86D679E}"/>
                  </a:ext>
                </a:extLst>
              </p14:cNvPr>
              <p14:cNvContentPartPr/>
              <p14:nvPr/>
            </p14:nvContentPartPr>
            <p14:xfrm>
              <a:off x="10861749" y="2006545"/>
              <a:ext cx="1227960" cy="482400"/>
            </p14:xfrm>
          </p:contentPart>
        </mc:Choice>
        <mc:Fallback xmlns="">
          <p:pic>
            <p:nvPicPr>
              <p:cNvPr id="233" name="Cerneală 232">
                <a:extLst>
                  <a:ext uri="{FF2B5EF4-FFF2-40B4-BE49-F238E27FC236}">
                    <a16:creationId xmlns:a16="http://schemas.microsoft.com/office/drawing/2014/main" id="{F3BA83C7-34FA-437D-8E4D-1D5AE86D679E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10844109" y="1988905"/>
                <a:ext cx="126360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234" name="Cerneală 233">
                <a:extLst>
                  <a:ext uri="{FF2B5EF4-FFF2-40B4-BE49-F238E27FC236}">
                    <a16:creationId xmlns:a16="http://schemas.microsoft.com/office/drawing/2014/main" id="{673B63C7-3563-4646-8B7F-3DE364863E5B}"/>
                  </a:ext>
                </a:extLst>
              </p14:cNvPr>
              <p14:cNvContentPartPr/>
              <p14:nvPr/>
            </p14:nvContentPartPr>
            <p14:xfrm>
              <a:off x="10381869" y="2096905"/>
              <a:ext cx="345240" cy="302040"/>
            </p14:xfrm>
          </p:contentPart>
        </mc:Choice>
        <mc:Fallback xmlns="">
          <p:pic>
            <p:nvPicPr>
              <p:cNvPr id="234" name="Cerneală 233">
                <a:extLst>
                  <a:ext uri="{FF2B5EF4-FFF2-40B4-BE49-F238E27FC236}">
                    <a16:creationId xmlns:a16="http://schemas.microsoft.com/office/drawing/2014/main" id="{673B63C7-3563-4646-8B7F-3DE364863E5B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10364211" y="2078905"/>
                <a:ext cx="380917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235" name="Cerneală 234">
                <a:extLst>
                  <a:ext uri="{FF2B5EF4-FFF2-40B4-BE49-F238E27FC236}">
                    <a16:creationId xmlns:a16="http://schemas.microsoft.com/office/drawing/2014/main" id="{FF84EBF5-6999-4785-8547-0628E4E17308}"/>
                  </a:ext>
                </a:extLst>
              </p14:cNvPr>
              <p14:cNvContentPartPr/>
              <p14:nvPr/>
            </p14:nvContentPartPr>
            <p14:xfrm>
              <a:off x="10789749" y="1679305"/>
              <a:ext cx="715320" cy="250560"/>
            </p14:xfrm>
          </p:contentPart>
        </mc:Choice>
        <mc:Fallback xmlns="">
          <p:pic>
            <p:nvPicPr>
              <p:cNvPr id="235" name="Cerneală 234">
                <a:extLst>
                  <a:ext uri="{FF2B5EF4-FFF2-40B4-BE49-F238E27FC236}">
                    <a16:creationId xmlns:a16="http://schemas.microsoft.com/office/drawing/2014/main" id="{FF84EBF5-6999-4785-8547-0628E4E17308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10772109" y="1661305"/>
                <a:ext cx="750960" cy="28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269" name="Cerneală 268">
                <a:extLst>
                  <a:ext uri="{FF2B5EF4-FFF2-40B4-BE49-F238E27FC236}">
                    <a16:creationId xmlns:a16="http://schemas.microsoft.com/office/drawing/2014/main" id="{DA38C3A7-7C04-40AB-ABDE-9BA2A1F3AE1D}"/>
                  </a:ext>
                </a:extLst>
              </p14:cNvPr>
              <p14:cNvContentPartPr/>
              <p14:nvPr/>
            </p14:nvContentPartPr>
            <p14:xfrm>
              <a:off x="8758629" y="5944585"/>
              <a:ext cx="360" cy="4320"/>
            </p14:xfrm>
          </p:contentPart>
        </mc:Choice>
        <mc:Fallback xmlns="">
          <p:pic>
            <p:nvPicPr>
              <p:cNvPr id="269" name="Cerneală 268">
                <a:extLst>
                  <a:ext uri="{FF2B5EF4-FFF2-40B4-BE49-F238E27FC236}">
                    <a16:creationId xmlns:a16="http://schemas.microsoft.com/office/drawing/2014/main" id="{DA38C3A7-7C04-40AB-ABDE-9BA2A1F3AE1D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8740989" y="5926585"/>
                <a:ext cx="360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270" name="Cerneală 269">
                <a:extLst>
                  <a:ext uri="{FF2B5EF4-FFF2-40B4-BE49-F238E27FC236}">
                    <a16:creationId xmlns:a16="http://schemas.microsoft.com/office/drawing/2014/main" id="{83DB9F05-A9FF-42EC-9531-0E1291953331}"/>
                  </a:ext>
                </a:extLst>
              </p14:cNvPr>
              <p14:cNvContentPartPr/>
              <p14:nvPr/>
            </p14:nvContentPartPr>
            <p14:xfrm>
              <a:off x="6602229" y="2396425"/>
              <a:ext cx="2028600" cy="3542400"/>
            </p14:xfrm>
          </p:contentPart>
        </mc:Choice>
        <mc:Fallback xmlns="">
          <p:pic>
            <p:nvPicPr>
              <p:cNvPr id="270" name="Cerneală 269">
                <a:extLst>
                  <a:ext uri="{FF2B5EF4-FFF2-40B4-BE49-F238E27FC236}">
                    <a16:creationId xmlns:a16="http://schemas.microsoft.com/office/drawing/2014/main" id="{83DB9F05-A9FF-42EC-9531-0E1291953331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6584232" y="2378783"/>
                <a:ext cx="2064234" cy="3578044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Dreptunghi 67">
            <a:extLst>
              <a:ext uri="{FF2B5EF4-FFF2-40B4-BE49-F238E27FC236}">
                <a16:creationId xmlns:a16="http://schemas.microsoft.com/office/drawing/2014/main" id="{D447C6CE-3EE5-4282-AED2-4EB0B965F44E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6 :  Extragerea ecuațiilor pentru tranziții</a:t>
            </a:r>
          </a:p>
        </p:txBody>
      </p:sp>
    </p:spTree>
    <p:extLst>
      <p:ext uri="{BB962C8B-B14F-4D97-AF65-F5344CB8AC3E}">
        <p14:creationId xmlns:p14="http://schemas.microsoft.com/office/powerpoint/2010/main" val="3044468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FABFC1A8-F4A3-47AE-B667-A15DDFC8ABF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8" y="1325903"/>
            <a:ext cx="8961023" cy="310892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EC1A24F3-13D9-4A4F-8C3D-1ADC223007A2}"/>
                  </a:ext>
                </a:extLst>
              </p14:cNvPr>
              <p14:cNvContentPartPr/>
              <p14:nvPr/>
            </p14:nvContentPartPr>
            <p14:xfrm>
              <a:off x="334629" y="2478145"/>
              <a:ext cx="9968040" cy="4176720"/>
            </p14:xfrm>
          </p:contentPart>
        </mc:Choice>
        <mc:Fallback xmlns=""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EC1A24F3-13D9-4A4F-8C3D-1ADC223007A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988" y="2460143"/>
                <a:ext cx="10003681" cy="4212363"/>
              </a:xfrm>
              <a:prstGeom prst="rect">
                <a:avLst/>
              </a:prstGeom>
            </p:spPr>
          </p:pic>
        </mc:Fallback>
      </mc:AlternateContent>
      <p:sp>
        <p:nvSpPr>
          <p:cNvPr id="4" name="Dreptunghi 3">
            <a:extLst>
              <a:ext uri="{FF2B5EF4-FFF2-40B4-BE49-F238E27FC236}">
                <a16:creationId xmlns:a16="http://schemas.microsoft.com/office/drawing/2014/main" id="{401BE4E8-9636-46DA-B5A4-10FABE4EE273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7 :  Implementarea tranzițiilor </a:t>
            </a:r>
          </a:p>
        </p:txBody>
      </p:sp>
    </p:spTree>
    <p:extLst>
      <p:ext uri="{BB962C8B-B14F-4D97-AF65-F5344CB8AC3E}">
        <p14:creationId xmlns:p14="http://schemas.microsoft.com/office/powerpoint/2010/main" val="1600148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ine 13">
            <a:extLst>
              <a:ext uri="{FF2B5EF4-FFF2-40B4-BE49-F238E27FC236}">
                <a16:creationId xmlns:a16="http://schemas.microsoft.com/office/drawing/2014/main" id="{74BC5E94-400B-4285-8DA1-7E2BD5497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98" y="1056728"/>
            <a:ext cx="6126413" cy="20116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A9C13544-C842-4928-B7C9-187A231A3DF1}"/>
                  </a:ext>
                </a:extLst>
              </p14:cNvPr>
              <p14:cNvContentPartPr/>
              <p14:nvPr/>
            </p14:nvContentPartPr>
            <p14:xfrm>
              <a:off x="2394184" y="1693082"/>
              <a:ext cx="558720" cy="552960"/>
            </p14:xfrm>
          </p:contentPart>
        </mc:Choice>
        <mc:Fallback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A9C13544-C842-4928-B7C9-187A231A3DF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6184" y="1657082"/>
                <a:ext cx="59436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1492D0F1-8BB7-4A78-A323-D68BA306BABC}"/>
                  </a:ext>
                </a:extLst>
              </p14:cNvPr>
              <p14:cNvContentPartPr/>
              <p14:nvPr/>
            </p14:nvContentPartPr>
            <p14:xfrm>
              <a:off x="1706944" y="1924922"/>
              <a:ext cx="577800" cy="8280"/>
            </p14:xfrm>
          </p:contentPart>
        </mc:Choice>
        <mc:Fallback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1492D0F1-8BB7-4A78-A323-D68BA306BA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88944" y="1887286"/>
                <a:ext cx="613440" cy="831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7" name="Cerneală 126">
                <a:extLst>
                  <a:ext uri="{FF2B5EF4-FFF2-40B4-BE49-F238E27FC236}">
                    <a16:creationId xmlns:a16="http://schemas.microsoft.com/office/drawing/2014/main" id="{5558D7F4-D8E0-444E-8368-81104295D4D5}"/>
                  </a:ext>
                </a:extLst>
              </p14:cNvPr>
              <p14:cNvContentPartPr/>
              <p14:nvPr/>
            </p14:nvContentPartPr>
            <p14:xfrm>
              <a:off x="1819624" y="1785242"/>
              <a:ext cx="267120" cy="276840"/>
            </p14:xfrm>
          </p:contentPart>
        </mc:Choice>
        <mc:Fallback>
          <p:pic>
            <p:nvPicPr>
              <p:cNvPr id="127" name="Cerneală 126">
                <a:extLst>
                  <a:ext uri="{FF2B5EF4-FFF2-40B4-BE49-F238E27FC236}">
                    <a16:creationId xmlns:a16="http://schemas.microsoft.com/office/drawing/2014/main" id="{5558D7F4-D8E0-444E-8368-81104295D4D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01624" y="1749242"/>
                <a:ext cx="3027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AF8F8DD1-9CF2-4C9C-913F-AFD28C2E71FF}"/>
                  </a:ext>
                </a:extLst>
              </p14:cNvPr>
              <p14:cNvContentPartPr/>
              <p14:nvPr/>
            </p14:nvContentPartPr>
            <p14:xfrm>
              <a:off x="2736544" y="875882"/>
              <a:ext cx="3468600" cy="795600"/>
            </p14:xfrm>
          </p:contentPart>
        </mc:Choice>
        <mc:Fallback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AF8F8DD1-9CF2-4C9C-913F-AFD28C2E71F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18544" y="839882"/>
                <a:ext cx="3504240" cy="86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6A88BA70-1CD3-43FE-9357-0485B44DE9A5}"/>
                  </a:ext>
                </a:extLst>
              </p14:cNvPr>
              <p14:cNvContentPartPr/>
              <p14:nvPr/>
            </p14:nvContentPartPr>
            <p14:xfrm>
              <a:off x="3564904" y="699842"/>
              <a:ext cx="271440" cy="321120"/>
            </p14:xfrm>
          </p:contentPart>
        </mc:Choice>
        <mc:Fallback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6A88BA70-1CD3-43FE-9357-0485B44DE9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46904" y="663842"/>
                <a:ext cx="3070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594366F9-456B-4CB9-8CB9-45CE68399AB7}"/>
                  </a:ext>
                </a:extLst>
              </p14:cNvPr>
              <p14:cNvContentPartPr/>
              <p14:nvPr/>
            </p14:nvContentPartPr>
            <p14:xfrm>
              <a:off x="3437824" y="1121402"/>
              <a:ext cx="45360" cy="204120"/>
            </p14:xfrm>
          </p:contentPart>
        </mc:Choice>
        <mc:Fallback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594366F9-456B-4CB9-8CB9-45CE68399A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419824" y="1085402"/>
                <a:ext cx="8100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8F9CEB4C-93B6-4602-823A-196080A8899F}"/>
                  </a:ext>
                </a:extLst>
              </p14:cNvPr>
              <p14:cNvContentPartPr/>
              <p14:nvPr/>
            </p14:nvContentPartPr>
            <p14:xfrm>
              <a:off x="3333784" y="1028882"/>
              <a:ext cx="283680" cy="54360"/>
            </p14:xfrm>
          </p:contentPart>
        </mc:Choice>
        <mc:Fallback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8F9CEB4C-93B6-4602-823A-196080A8899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15784" y="992882"/>
                <a:ext cx="31932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ED8EB7D9-B2B5-4119-9E36-FBD78724BBC5}"/>
                  </a:ext>
                </a:extLst>
              </p14:cNvPr>
              <p14:cNvContentPartPr/>
              <p14:nvPr/>
            </p14:nvContentPartPr>
            <p14:xfrm>
              <a:off x="3504064" y="1162442"/>
              <a:ext cx="198000" cy="352800"/>
            </p14:xfrm>
          </p:contentPart>
        </mc:Choice>
        <mc:Fallback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ED8EB7D9-B2B5-4119-9E36-FBD78724BB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6064" y="1126442"/>
                <a:ext cx="233640" cy="42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731CCFDD-D189-46FF-870E-E05376B91BE0}"/>
                  </a:ext>
                </a:extLst>
              </p14:cNvPr>
              <p14:cNvContentPartPr/>
              <p14:nvPr/>
            </p14:nvContentPartPr>
            <p14:xfrm>
              <a:off x="1920064" y="1318682"/>
              <a:ext cx="47520" cy="188640"/>
            </p14:xfrm>
          </p:contentPart>
        </mc:Choice>
        <mc:Fallback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731CCFDD-D189-46FF-870E-E05376B91BE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901927" y="1282682"/>
                <a:ext cx="83432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362879BD-0D38-4DC3-9745-96FB145440AE}"/>
                  </a:ext>
                </a:extLst>
              </p14:cNvPr>
              <p14:cNvContentPartPr/>
              <p14:nvPr/>
            </p14:nvContentPartPr>
            <p14:xfrm>
              <a:off x="1841944" y="1247402"/>
              <a:ext cx="271080" cy="61920"/>
            </p14:xfrm>
          </p:contentPart>
        </mc:Choice>
        <mc:Fallback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362879BD-0D38-4DC3-9745-96FB145440A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823944" y="1211402"/>
                <a:ext cx="3067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C5DF47F4-8C9E-4C3B-9763-7B7EC80244A6}"/>
                  </a:ext>
                </a:extLst>
              </p14:cNvPr>
              <p14:cNvContentPartPr/>
              <p14:nvPr/>
            </p14:nvContentPartPr>
            <p14:xfrm>
              <a:off x="2077744" y="1463042"/>
              <a:ext cx="360" cy="164160"/>
            </p14:xfrm>
          </p:contentPart>
        </mc:Choice>
        <mc:Fallback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C5DF47F4-8C9E-4C3B-9763-7B7EC80244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59744" y="1427121"/>
                <a:ext cx="36000" cy="2356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36" name="Cerneală 135">
                <a:extLst>
                  <a:ext uri="{FF2B5EF4-FFF2-40B4-BE49-F238E27FC236}">
                    <a16:creationId xmlns:a16="http://schemas.microsoft.com/office/drawing/2014/main" id="{1DA43ED9-AFAC-42A5-92B0-88B86D1EDB8C}"/>
                  </a:ext>
                </a:extLst>
              </p14:cNvPr>
              <p14:cNvContentPartPr/>
              <p14:nvPr/>
            </p14:nvContentPartPr>
            <p14:xfrm>
              <a:off x="2460424" y="2419202"/>
              <a:ext cx="1282680" cy="262080"/>
            </p14:xfrm>
          </p:contentPart>
        </mc:Choice>
        <mc:Fallback>
          <p:pic>
            <p:nvPicPr>
              <p:cNvPr id="136" name="Cerneală 135">
                <a:extLst>
                  <a:ext uri="{FF2B5EF4-FFF2-40B4-BE49-F238E27FC236}">
                    <a16:creationId xmlns:a16="http://schemas.microsoft.com/office/drawing/2014/main" id="{1DA43ED9-AFAC-42A5-92B0-88B86D1EDB8C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442424" y="2383202"/>
                <a:ext cx="13183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37" name="Cerneală 136">
                <a:extLst>
                  <a:ext uri="{FF2B5EF4-FFF2-40B4-BE49-F238E27FC236}">
                    <a16:creationId xmlns:a16="http://schemas.microsoft.com/office/drawing/2014/main" id="{F1AD6C1C-BF1D-43EE-9C82-340463785C90}"/>
                  </a:ext>
                </a:extLst>
              </p14:cNvPr>
              <p14:cNvContentPartPr/>
              <p14:nvPr/>
            </p14:nvContentPartPr>
            <p14:xfrm>
              <a:off x="2540344" y="2533682"/>
              <a:ext cx="178200" cy="212040"/>
            </p14:xfrm>
          </p:contentPart>
        </mc:Choice>
        <mc:Fallback>
          <p:pic>
            <p:nvPicPr>
              <p:cNvPr id="137" name="Cerneală 136">
                <a:extLst>
                  <a:ext uri="{FF2B5EF4-FFF2-40B4-BE49-F238E27FC236}">
                    <a16:creationId xmlns:a16="http://schemas.microsoft.com/office/drawing/2014/main" id="{F1AD6C1C-BF1D-43EE-9C82-340463785C90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522344" y="2497621"/>
                <a:ext cx="213840" cy="283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38" name="Cerneală 137">
                <a:extLst>
                  <a:ext uri="{FF2B5EF4-FFF2-40B4-BE49-F238E27FC236}">
                    <a16:creationId xmlns:a16="http://schemas.microsoft.com/office/drawing/2014/main" id="{B1B807A7-C505-457A-8E79-E617300E5884}"/>
                  </a:ext>
                </a:extLst>
              </p14:cNvPr>
              <p14:cNvContentPartPr/>
              <p14:nvPr/>
            </p14:nvContentPartPr>
            <p14:xfrm>
              <a:off x="2052184" y="2579402"/>
              <a:ext cx="54720" cy="149400"/>
            </p14:xfrm>
          </p:contentPart>
        </mc:Choice>
        <mc:Fallback>
          <p:pic>
            <p:nvPicPr>
              <p:cNvPr id="138" name="Cerneală 137">
                <a:extLst>
                  <a:ext uri="{FF2B5EF4-FFF2-40B4-BE49-F238E27FC236}">
                    <a16:creationId xmlns:a16="http://schemas.microsoft.com/office/drawing/2014/main" id="{B1B807A7-C505-457A-8E79-E617300E588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034184" y="2543402"/>
                <a:ext cx="9036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882037BE-CAAD-4856-B0AA-9C03D5302666}"/>
                  </a:ext>
                </a:extLst>
              </p14:cNvPr>
              <p14:cNvContentPartPr/>
              <p14:nvPr/>
            </p14:nvContentPartPr>
            <p14:xfrm>
              <a:off x="2000704" y="2512082"/>
              <a:ext cx="187200" cy="19800"/>
            </p14:xfrm>
          </p:contentPart>
        </mc:Choice>
        <mc:Fallback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882037BE-CAAD-4856-B0AA-9C03D5302666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982739" y="2475415"/>
                <a:ext cx="222772" cy="92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C48D1806-1E19-4BB4-B164-2B39C2D54AEC}"/>
                  </a:ext>
                </a:extLst>
              </p14:cNvPr>
              <p14:cNvContentPartPr/>
              <p14:nvPr/>
            </p14:nvContentPartPr>
            <p14:xfrm>
              <a:off x="2162704" y="2685242"/>
              <a:ext cx="83880" cy="135000"/>
            </p14:xfrm>
          </p:contentPart>
        </mc:Choice>
        <mc:Fallback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C48D1806-1E19-4BB4-B164-2B39C2D54AEC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144704" y="2649242"/>
                <a:ext cx="11952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141" name="Cerneală 140">
                <a:extLst>
                  <a:ext uri="{FF2B5EF4-FFF2-40B4-BE49-F238E27FC236}">
                    <a16:creationId xmlns:a16="http://schemas.microsoft.com/office/drawing/2014/main" id="{E2FEF8E9-4102-45FC-B65D-BFF886344B4A}"/>
                  </a:ext>
                </a:extLst>
              </p14:cNvPr>
              <p14:cNvContentPartPr/>
              <p14:nvPr/>
            </p14:nvContentPartPr>
            <p14:xfrm>
              <a:off x="2178904" y="2583362"/>
              <a:ext cx="145080" cy="54360"/>
            </p14:xfrm>
          </p:contentPart>
        </mc:Choice>
        <mc:Fallback>
          <p:pic>
            <p:nvPicPr>
              <p:cNvPr id="141" name="Cerneală 140">
                <a:extLst>
                  <a:ext uri="{FF2B5EF4-FFF2-40B4-BE49-F238E27FC236}">
                    <a16:creationId xmlns:a16="http://schemas.microsoft.com/office/drawing/2014/main" id="{E2FEF8E9-4102-45FC-B65D-BFF886344B4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160949" y="2547122"/>
                <a:ext cx="180632" cy="1264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158" name="Cerneală 157">
                <a:extLst>
                  <a:ext uri="{FF2B5EF4-FFF2-40B4-BE49-F238E27FC236}">
                    <a16:creationId xmlns:a16="http://schemas.microsoft.com/office/drawing/2014/main" id="{6D1CFC30-FF33-4678-8358-DA270C74C213}"/>
                  </a:ext>
                </a:extLst>
              </p14:cNvPr>
              <p14:cNvContentPartPr/>
              <p14:nvPr/>
            </p14:nvContentPartPr>
            <p14:xfrm>
              <a:off x="4214704" y="5780162"/>
              <a:ext cx="813600" cy="623880"/>
            </p14:xfrm>
          </p:contentPart>
        </mc:Choice>
        <mc:Fallback>
          <p:pic>
            <p:nvPicPr>
              <p:cNvPr id="158" name="Cerneală 157">
                <a:extLst>
                  <a:ext uri="{FF2B5EF4-FFF2-40B4-BE49-F238E27FC236}">
                    <a16:creationId xmlns:a16="http://schemas.microsoft.com/office/drawing/2014/main" id="{6D1CFC30-FF33-4678-8358-DA270C74C21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96704" y="5762162"/>
                <a:ext cx="84924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160" name="Cerneală 159">
                <a:extLst>
                  <a:ext uri="{FF2B5EF4-FFF2-40B4-BE49-F238E27FC236}">
                    <a16:creationId xmlns:a16="http://schemas.microsoft.com/office/drawing/2014/main" id="{4457CD0B-0A49-45C2-88FD-4FF712290BCE}"/>
                  </a:ext>
                </a:extLst>
              </p14:cNvPr>
              <p14:cNvContentPartPr/>
              <p14:nvPr/>
            </p14:nvContentPartPr>
            <p14:xfrm>
              <a:off x="3728704" y="5977082"/>
              <a:ext cx="327240" cy="360360"/>
            </p14:xfrm>
          </p:contentPart>
        </mc:Choice>
        <mc:Fallback>
          <p:pic>
            <p:nvPicPr>
              <p:cNvPr id="160" name="Cerneală 159">
                <a:extLst>
                  <a:ext uri="{FF2B5EF4-FFF2-40B4-BE49-F238E27FC236}">
                    <a16:creationId xmlns:a16="http://schemas.microsoft.com/office/drawing/2014/main" id="{4457CD0B-0A49-45C2-88FD-4FF712290BC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710704" y="5959082"/>
                <a:ext cx="3628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161" name="Cerneală 160">
                <a:extLst>
                  <a:ext uri="{FF2B5EF4-FFF2-40B4-BE49-F238E27FC236}">
                    <a16:creationId xmlns:a16="http://schemas.microsoft.com/office/drawing/2014/main" id="{8D7CEAA2-4F95-4720-B12F-A338EAEB8568}"/>
                  </a:ext>
                </a:extLst>
              </p14:cNvPr>
              <p14:cNvContentPartPr/>
              <p14:nvPr/>
            </p14:nvContentPartPr>
            <p14:xfrm>
              <a:off x="3410824" y="6040082"/>
              <a:ext cx="188640" cy="201240"/>
            </p14:xfrm>
          </p:contentPart>
        </mc:Choice>
        <mc:Fallback>
          <p:pic>
            <p:nvPicPr>
              <p:cNvPr id="161" name="Cerneală 160">
                <a:extLst>
                  <a:ext uri="{FF2B5EF4-FFF2-40B4-BE49-F238E27FC236}">
                    <a16:creationId xmlns:a16="http://schemas.microsoft.com/office/drawing/2014/main" id="{8D7CEAA2-4F95-4720-B12F-A338EAEB8568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392824" y="6022082"/>
                <a:ext cx="2242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162" name="Cerneală 161">
                <a:extLst>
                  <a:ext uri="{FF2B5EF4-FFF2-40B4-BE49-F238E27FC236}">
                    <a16:creationId xmlns:a16="http://schemas.microsoft.com/office/drawing/2014/main" id="{E5E0ACC9-4D5E-408D-B2AE-CC9C649FE14E}"/>
                  </a:ext>
                </a:extLst>
              </p14:cNvPr>
              <p14:cNvContentPartPr/>
              <p14:nvPr/>
            </p14:nvContentPartPr>
            <p14:xfrm>
              <a:off x="3005464" y="5924522"/>
              <a:ext cx="285480" cy="376200"/>
            </p14:xfrm>
          </p:contentPart>
        </mc:Choice>
        <mc:Fallback>
          <p:pic>
            <p:nvPicPr>
              <p:cNvPr id="162" name="Cerneală 161">
                <a:extLst>
                  <a:ext uri="{FF2B5EF4-FFF2-40B4-BE49-F238E27FC236}">
                    <a16:creationId xmlns:a16="http://schemas.microsoft.com/office/drawing/2014/main" id="{E5E0ACC9-4D5E-408D-B2AE-CC9C649FE14E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987487" y="5906505"/>
                <a:ext cx="321075" cy="411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166" name="Cerneală 165">
                <a:extLst>
                  <a:ext uri="{FF2B5EF4-FFF2-40B4-BE49-F238E27FC236}">
                    <a16:creationId xmlns:a16="http://schemas.microsoft.com/office/drawing/2014/main" id="{43BF5D79-E7CD-4EA1-AEE5-940D45A1372E}"/>
                  </a:ext>
                </a:extLst>
              </p14:cNvPr>
              <p14:cNvContentPartPr/>
              <p14:nvPr/>
            </p14:nvContentPartPr>
            <p14:xfrm>
              <a:off x="5157904" y="5805362"/>
              <a:ext cx="276480" cy="13320"/>
            </p14:xfrm>
          </p:contentPart>
        </mc:Choice>
        <mc:Fallback>
          <p:pic>
            <p:nvPicPr>
              <p:cNvPr id="166" name="Cerneală 165">
                <a:extLst>
                  <a:ext uri="{FF2B5EF4-FFF2-40B4-BE49-F238E27FC236}">
                    <a16:creationId xmlns:a16="http://schemas.microsoft.com/office/drawing/2014/main" id="{43BF5D79-E7CD-4EA1-AEE5-940D45A1372E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139904" y="5787836"/>
                <a:ext cx="312120" cy="480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167" name="Cerneală 166">
                <a:extLst>
                  <a:ext uri="{FF2B5EF4-FFF2-40B4-BE49-F238E27FC236}">
                    <a16:creationId xmlns:a16="http://schemas.microsoft.com/office/drawing/2014/main" id="{DC210862-2A50-4C80-B2BD-C64C007B8D2C}"/>
                  </a:ext>
                </a:extLst>
              </p14:cNvPr>
              <p14:cNvContentPartPr/>
              <p14:nvPr/>
            </p14:nvContentPartPr>
            <p14:xfrm>
              <a:off x="5148904" y="5949722"/>
              <a:ext cx="452520" cy="342360"/>
            </p14:xfrm>
          </p:contentPart>
        </mc:Choice>
        <mc:Fallback>
          <p:pic>
            <p:nvPicPr>
              <p:cNvPr id="167" name="Cerneală 166">
                <a:extLst>
                  <a:ext uri="{FF2B5EF4-FFF2-40B4-BE49-F238E27FC236}">
                    <a16:creationId xmlns:a16="http://schemas.microsoft.com/office/drawing/2014/main" id="{DC210862-2A50-4C80-B2BD-C64C007B8D2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130918" y="5931722"/>
                <a:ext cx="488132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179" name="Cerneală 178">
                <a:extLst>
                  <a:ext uri="{FF2B5EF4-FFF2-40B4-BE49-F238E27FC236}">
                    <a16:creationId xmlns:a16="http://schemas.microsoft.com/office/drawing/2014/main" id="{01562F2D-7B4C-4DA2-ACD0-70D88D2DAEE4}"/>
                  </a:ext>
                </a:extLst>
              </p14:cNvPr>
              <p14:cNvContentPartPr/>
              <p14:nvPr/>
            </p14:nvContentPartPr>
            <p14:xfrm>
              <a:off x="245344" y="5754962"/>
              <a:ext cx="595800" cy="508680"/>
            </p14:xfrm>
          </p:contentPart>
        </mc:Choice>
        <mc:Fallback>
          <p:pic>
            <p:nvPicPr>
              <p:cNvPr id="179" name="Cerneală 178">
                <a:extLst>
                  <a:ext uri="{FF2B5EF4-FFF2-40B4-BE49-F238E27FC236}">
                    <a16:creationId xmlns:a16="http://schemas.microsoft.com/office/drawing/2014/main" id="{01562F2D-7B4C-4DA2-ACD0-70D88D2DAEE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27355" y="5736949"/>
                <a:ext cx="631418" cy="544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183" name="Cerneală 182">
                <a:extLst>
                  <a:ext uri="{FF2B5EF4-FFF2-40B4-BE49-F238E27FC236}">
                    <a16:creationId xmlns:a16="http://schemas.microsoft.com/office/drawing/2014/main" id="{AC6820BC-E41F-4293-979E-DCDF5480AD3B}"/>
                  </a:ext>
                </a:extLst>
              </p14:cNvPr>
              <p14:cNvContentPartPr/>
              <p14:nvPr/>
            </p14:nvContentPartPr>
            <p14:xfrm>
              <a:off x="1183864" y="5861882"/>
              <a:ext cx="657720" cy="468360"/>
            </p14:xfrm>
          </p:contentPart>
        </mc:Choice>
        <mc:Fallback>
          <p:pic>
            <p:nvPicPr>
              <p:cNvPr id="183" name="Cerneală 182">
                <a:extLst>
                  <a:ext uri="{FF2B5EF4-FFF2-40B4-BE49-F238E27FC236}">
                    <a16:creationId xmlns:a16="http://schemas.microsoft.com/office/drawing/2014/main" id="{AC6820BC-E41F-4293-979E-DCDF5480AD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165864" y="5843882"/>
                <a:ext cx="6933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189" name="Cerneală 188">
                <a:extLst>
                  <a:ext uri="{FF2B5EF4-FFF2-40B4-BE49-F238E27FC236}">
                    <a16:creationId xmlns:a16="http://schemas.microsoft.com/office/drawing/2014/main" id="{246E1406-2884-4D98-9BD8-ADF539AA17CD}"/>
                  </a:ext>
                </a:extLst>
              </p14:cNvPr>
              <p14:cNvContentPartPr/>
              <p14:nvPr/>
            </p14:nvContentPartPr>
            <p14:xfrm>
              <a:off x="2008624" y="5780162"/>
              <a:ext cx="806040" cy="679320"/>
            </p14:xfrm>
          </p:contentPart>
        </mc:Choice>
        <mc:Fallback>
          <p:pic>
            <p:nvPicPr>
              <p:cNvPr id="189" name="Cerneală 188">
                <a:extLst>
                  <a:ext uri="{FF2B5EF4-FFF2-40B4-BE49-F238E27FC236}">
                    <a16:creationId xmlns:a16="http://schemas.microsoft.com/office/drawing/2014/main" id="{246E1406-2884-4D98-9BD8-ADF539AA17CD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1990632" y="5762162"/>
                <a:ext cx="841664" cy="71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190" name="Cerneală 189">
                <a:extLst>
                  <a:ext uri="{FF2B5EF4-FFF2-40B4-BE49-F238E27FC236}">
                    <a16:creationId xmlns:a16="http://schemas.microsoft.com/office/drawing/2014/main" id="{75C2F27D-90A4-4BDC-80E3-FED5AA808967}"/>
                  </a:ext>
                </a:extLst>
              </p14:cNvPr>
              <p14:cNvContentPartPr/>
              <p14:nvPr/>
            </p14:nvContentPartPr>
            <p14:xfrm>
              <a:off x="243904" y="3246122"/>
              <a:ext cx="6327360" cy="2432880"/>
            </p14:xfrm>
          </p:contentPart>
        </mc:Choice>
        <mc:Fallback>
          <p:pic>
            <p:nvPicPr>
              <p:cNvPr id="190" name="Cerneală 189">
                <a:extLst>
                  <a:ext uri="{FF2B5EF4-FFF2-40B4-BE49-F238E27FC236}">
                    <a16:creationId xmlns:a16="http://schemas.microsoft.com/office/drawing/2014/main" id="{75C2F27D-90A4-4BDC-80E3-FED5AA80896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25903" y="3228119"/>
                <a:ext cx="6363002" cy="24685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197" name="Cerneală 196">
                <a:extLst>
                  <a:ext uri="{FF2B5EF4-FFF2-40B4-BE49-F238E27FC236}">
                    <a16:creationId xmlns:a16="http://schemas.microsoft.com/office/drawing/2014/main" id="{5C37D977-65A3-40EA-8F7F-3D0DB3CF5229}"/>
                  </a:ext>
                </a:extLst>
              </p14:cNvPr>
              <p14:cNvContentPartPr/>
              <p14:nvPr/>
            </p14:nvContentPartPr>
            <p14:xfrm>
              <a:off x="3536104" y="1663562"/>
              <a:ext cx="529920" cy="714240"/>
            </p14:xfrm>
          </p:contentPart>
        </mc:Choice>
        <mc:Fallback>
          <p:pic>
            <p:nvPicPr>
              <p:cNvPr id="197" name="Cerneală 196">
                <a:extLst>
                  <a:ext uri="{FF2B5EF4-FFF2-40B4-BE49-F238E27FC236}">
                    <a16:creationId xmlns:a16="http://schemas.microsoft.com/office/drawing/2014/main" id="{5C37D977-65A3-40EA-8F7F-3D0DB3CF5229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18116" y="1645562"/>
                <a:ext cx="565536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71" name="Cerneală 370">
                <a:extLst>
                  <a:ext uri="{FF2B5EF4-FFF2-40B4-BE49-F238E27FC236}">
                    <a16:creationId xmlns:a16="http://schemas.microsoft.com/office/drawing/2014/main" id="{3216965F-E6DD-4C79-BFF0-4FDB29BD6C1F}"/>
                  </a:ext>
                </a:extLst>
              </p14:cNvPr>
              <p14:cNvContentPartPr/>
              <p14:nvPr/>
            </p14:nvContentPartPr>
            <p14:xfrm>
              <a:off x="6872949" y="452065"/>
              <a:ext cx="4983120" cy="6136560"/>
            </p14:xfrm>
          </p:contentPart>
        </mc:Choice>
        <mc:Fallback xmlns="">
          <p:pic>
            <p:nvPicPr>
              <p:cNvPr id="371" name="Cerneală 370">
                <a:extLst>
                  <a:ext uri="{FF2B5EF4-FFF2-40B4-BE49-F238E27FC236}">
                    <a16:creationId xmlns:a16="http://schemas.microsoft.com/office/drawing/2014/main" id="{3216965F-E6DD-4C79-BFF0-4FDB29BD6C1F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855309" y="434425"/>
                <a:ext cx="5018760" cy="6172200"/>
              </a:xfrm>
              <a:prstGeom prst="rect">
                <a:avLst/>
              </a:prstGeom>
            </p:spPr>
          </p:pic>
        </mc:Fallback>
      </mc:AlternateContent>
      <p:sp>
        <p:nvSpPr>
          <p:cNvPr id="32" name="Dreptunghi 31">
            <a:extLst>
              <a:ext uri="{FF2B5EF4-FFF2-40B4-BE49-F238E27FC236}">
                <a16:creationId xmlns:a16="http://schemas.microsoft.com/office/drawing/2014/main" id="{0BAE1B71-78F6-4226-B137-B0F857EBC378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8 :  Extragerea ecuațiilor pentru stări</a:t>
            </a:r>
          </a:p>
        </p:txBody>
      </p:sp>
    </p:spTree>
    <p:extLst>
      <p:ext uri="{BB962C8B-B14F-4D97-AF65-F5344CB8AC3E}">
        <p14:creationId xmlns:p14="http://schemas.microsoft.com/office/powerpoint/2010/main" val="646447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1249732" y="868708"/>
            <a:ext cx="9783974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8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Clasificare </a:t>
            </a:r>
            <a:r>
              <a:rPr lang="en-US" sz="28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RO" sz="28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AutoNum type="arabicPeriod"/>
            </a:pPr>
            <a:r>
              <a:rPr lang="ro-RO" sz="2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sz="22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sincrone</a:t>
            </a:r>
            <a:r>
              <a:rPr lang="ro-RO" sz="2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ro-RO" sz="22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asincronă </a:t>
            </a:r>
            <a:r>
              <a:rPr lang="ro-RO" sz="2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celulelor de memorie</a:t>
            </a:r>
          </a:p>
          <a:p>
            <a:pPr marL="1657350" lvl="3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 bistabili de tip D;</a:t>
            </a:r>
          </a:p>
          <a:p>
            <a:pPr marL="1657350" lvl="3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 bistabili de tip JK; </a:t>
            </a:r>
          </a:p>
          <a:p>
            <a:pPr lvl="3">
              <a:spcBef>
                <a:spcPts val="600"/>
              </a:spcBef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 FSM </a:t>
            </a:r>
            <a:r>
              <a:rPr lang="ro-RO" sz="24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sincrone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ro-RO" sz="24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inițializare sincronă 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celulelor de memorie</a:t>
            </a:r>
          </a:p>
          <a:p>
            <a:pPr marL="1657350" lvl="3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 bistabili de tip D;</a:t>
            </a:r>
          </a:p>
          <a:p>
            <a:pPr marL="1657350" lvl="3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 bistabili de tip JK; </a:t>
            </a:r>
          </a:p>
          <a:p>
            <a:pPr marL="742950" lvl="1" indent="-285750">
              <a:buFontTx/>
              <a:buChar char="-"/>
            </a:pPr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ro-RO" sz="2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3. FSM </a:t>
            </a:r>
            <a:r>
              <a:rPr lang="ro-RO" sz="2200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asincrone</a:t>
            </a:r>
            <a:r>
              <a:rPr lang="ro-RO" sz="22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implementare cu bistabili;</a:t>
            </a:r>
          </a:p>
          <a:p>
            <a:pPr marL="1200150" lvl="2" indent="-285750">
              <a:spcBef>
                <a:spcPts val="600"/>
              </a:spcBef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implementare cu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latch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-uri asincrone;</a:t>
            </a:r>
          </a:p>
        </p:txBody>
      </p:sp>
    </p:spTree>
    <p:extLst>
      <p:ext uri="{BB962C8B-B14F-4D97-AF65-F5344CB8AC3E}">
        <p14:creationId xmlns:p14="http://schemas.microsoft.com/office/powerpoint/2010/main" val="37221742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B8E249FF-33EF-4D9F-984F-63AD79565D52}"/>
                  </a:ext>
                </a:extLst>
              </p14:cNvPr>
              <p14:cNvContentPartPr/>
              <p14:nvPr/>
            </p14:nvContentPartPr>
            <p14:xfrm>
              <a:off x="912767" y="5848175"/>
              <a:ext cx="97920" cy="1296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B8E249FF-33EF-4D9F-984F-63AD79565D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4767" y="5830175"/>
                <a:ext cx="133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185EC89D-F12F-4A99-9194-B74C127CA4E7}"/>
                  </a:ext>
                </a:extLst>
              </p14:cNvPr>
              <p14:cNvContentPartPr/>
              <p14:nvPr/>
            </p14:nvContentPartPr>
            <p14:xfrm>
              <a:off x="946607" y="5939255"/>
              <a:ext cx="79920" cy="1188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185EC89D-F12F-4A99-9194-B74C127CA4E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8607" y="5921615"/>
                <a:ext cx="115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6BDC2AD9-76E7-4931-AE79-8F705953A195}"/>
                  </a:ext>
                </a:extLst>
              </p14:cNvPr>
              <p14:cNvContentPartPr/>
              <p14:nvPr/>
            </p14:nvContentPartPr>
            <p14:xfrm>
              <a:off x="1198967" y="5669975"/>
              <a:ext cx="456120" cy="43380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6BDC2AD9-76E7-4931-AE79-8F705953A1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0967" y="5651990"/>
                <a:ext cx="491760" cy="469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2C04835C-9107-4E8D-BD73-EA3B5BB18079}"/>
                  </a:ext>
                </a:extLst>
              </p14:cNvPr>
              <p14:cNvContentPartPr/>
              <p14:nvPr/>
            </p14:nvContentPartPr>
            <p14:xfrm>
              <a:off x="513167" y="5727575"/>
              <a:ext cx="288360" cy="37044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2C04835C-9107-4E8D-BD73-EA3B5BB1807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95527" y="5709918"/>
                <a:ext cx="324000" cy="4061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AFFB8DFF-3AB5-452D-B984-22C22BB0879E}"/>
                  </a:ext>
                </a:extLst>
              </p14:cNvPr>
              <p14:cNvContentPartPr/>
              <p14:nvPr/>
            </p14:nvContentPartPr>
            <p14:xfrm>
              <a:off x="2395247" y="5669975"/>
              <a:ext cx="541800" cy="486360"/>
            </p14:xfrm>
          </p:contentPart>
        </mc:Choice>
        <mc:Fallback xmlns=""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AFFB8DFF-3AB5-452D-B984-22C22BB0879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7247" y="5651975"/>
                <a:ext cx="57744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B4BDA11A-CA59-4A95-902F-1968F8085907}"/>
                  </a:ext>
                </a:extLst>
              </p14:cNvPr>
              <p14:cNvContentPartPr/>
              <p14:nvPr/>
            </p14:nvContentPartPr>
            <p14:xfrm>
              <a:off x="1798367" y="5714975"/>
              <a:ext cx="520200" cy="374400"/>
            </p14:xfrm>
          </p:contentPart>
        </mc:Choice>
        <mc:Fallback xmlns=""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B4BDA11A-CA59-4A95-902F-1968F808590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80715" y="5697318"/>
                <a:ext cx="555865" cy="410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33BBCE3B-D34F-4576-9301-519AA755B0CB}"/>
                  </a:ext>
                </a:extLst>
              </p14:cNvPr>
              <p14:cNvContentPartPr/>
              <p14:nvPr/>
            </p14:nvContentPartPr>
            <p14:xfrm>
              <a:off x="3054407" y="5679695"/>
              <a:ext cx="209160" cy="5400"/>
            </p14:xfrm>
          </p:contentPart>
        </mc:Choice>
        <mc:Fallback xmlns=""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33BBCE3B-D34F-4576-9301-519AA755B0C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36407" y="5661695"/>
                <a:ext cx="2448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6D4B8289-836F-4233-ACC5-539CFEE4941D}"/>
                  </a:ext>
                </a:extLst>
              </p14:cNvPr>
              <p14:cNvContentPartPr/>
              <p14:nvPr/>
            </p14:nvContentPartPr>
            <p14:xfrm>
              <a:off x="3064127" y="5773295"/>
              <a:ext cx="331200" cy="375480"/>
            </p14:xfrm>
          </p:contentPart>
        </mc:Choice>
        <mc:Fallback xmlns=""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6D4B8289-836F-4233-ACC5-539CFEE4941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46468" y="5755638"/>
                <a:ext cx="366879" cy="4111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DAD8EE97-9CBE-44D8-9377-C33BBF09DD70}"/>
                  </a:ext>
                </a:extLst>
              </p14:cNvPr>
              <p14:cNvContentPartPr/>
              <p14:nvPr/>
            </p14:nvContentPartPr>
            <p14:xfrm>
              <a:off x="10503873" y="3425056"/>
              <a:ext cx="21960" cy="144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DAD8EE97-9CBE-44D8-9377-C33BBF09DD7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485573" y="3407056"/>
                <a:ext cx="58194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487846BD-7600-4D12-A26A-5BD8D8A6C883}"/>
                  </a:ext>
                </a:extLst>
              </p14:cNvPr>
              <p14:cNvContentPartPr/>
              <p14:nvPr/>
            </p14:nvContentPartPr>
            <p14:xfrm>
              <a:off x="10508553" y="3449176"/>
              <a:ext cx="360" cy="36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487846BD-7600-4D12-A26A-5BD8D8A6C88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90553" y="343117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884EF786-D0CE-4093-89C8-987F61B17D98}"/>
                  </a:ext>
                </a:extLst>
              </p14:cNvPr>
              <p14:cNvContentPartPr/>
              <p14:nvPr/>
            </p14:nvContentPartPr>
            <p14:xfrm>
              <a:off x="2553273" y="4146856"/>
              <a:ext cx="360" cy="36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884EF786-D0CE-4093-89C8-987F61B17D9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535273" y="4128856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07" name="Cerneală 106">
                <a:extLst>
                  <a:ext uri="{FF2B5EF4-FFF2-40B4-BE49-F238E27FC236}">
                    <a16:creationId xmlns:a16="http://schemas.microsoft.com/office/drawing/2014/main" id="{1C817B88-36EF-470F-B919-E5E8DE815F77}"/>
                  </a:ext>
                </a:extLst>
              </p14:cNvPr>
              <p14:cNvContentPartPr/>
              <p14:nvPr/>
            </p14:nvContentPartPr>
            <p14:xfrm>
              <a:off x="3078513" y="1965976"/>
              <a:ext cx="6944400" cy="4258440"/>
            </p14:xfrm>
          </p:contentPart>
        </mc:Choice>
        <mc:Fallback>
          <p:pic>
            <p:nvPicPr>
              <p:cNvPr id="107" name="Cerneală 106">
                <a:extLst>
                  <a:ext uri="{FF2B5EF4-FFF2-40B4-BE49-F238E27FC236}">
                    <a16:creationId xmlns:a16="http://schemas.microsoft.com/office/drawing/2014/main" id="{1C817B88-36EF-470F-B919-E5E8DE815F7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060514" y="1947976"/>
                <a:ext cx="6980038" cy="429408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Dreptunghi 13">
            <a:extLst>
              <a:ext uri="{FF2B5EF4-FFF2-40B4-BE49-F238E27FC236}">
                <a16:creationId xmlns:a16="http://schemas.microsoft.com/office/drawing/2014/main" id="{8F262422-571D-4EAF-A0B9-33199A266820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8 :  Schema de implementare </a:t>
            </a:r>
            <a:r>
              <a:rPr lang="ro-RO" sz="24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ptr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starea St5 </a:t>
            </a:r>
          </a:p>
        </p:txBody>
      </p:sp>
    </p:spTree>
    <p:extLst>
      <p:ext uri="{BB962C8B-B14F-4D97-AF65-F5344CB8AC3E}">
        <p14:creationId xmlns:p14="http://schemas.microsoft.com/office/powerpoint/2010/main" val="26007703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ine 13">
            <a:extLst>
              <a:ext uri="{FF2B5EF4-FFF2-40B4-BE49-F238E27FC236}">
                <a16:creationId xmlns:a16="http://schemas.microsoft.com/office/drawing/2014/main" id="{74BC5E94-400B-4285-8DA1-7E2BD5497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5" y="1691659"/>
            <a:ext cx="6126413" cy="20116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66DBEC90-6450-4BD1-B758-3D9347B49085}"/>
                  </a:ext>
                </a:extLst>
              </p14:cNvPr>
              <p14:cNvContentPartPr/>
              <p14:nvPr/>
            </p14:nvContentPartPr>
            <p14:xfrm>
              <a:off x="6985890" y="1195936"/>
              <a:ext cx="3522600" cy="17784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66DBEC90-6450-4BD1-B758-3D9347B490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67890" y="1177936"/>
                <a:ext cx="3558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Cerneală 20">
                <a:extLst>
                  <a:ext uri="{FF2B5EF4-FFF2-40B4-BE49-F238E27FC236}">
                    <a16:creationId xmlns:a16="http://schemas.microsoft.com/office/drawing/2014/main" id="{C56A477D-534E-42FF-9D7D-2AAC05AC1CE6}"/>
                  </a:ext>
                </a:extLst>
              </p14:cNvPr>
              <p14:cNvContentPartPr/>
              <p14:nvPr/>
            </p14:nvContentPartPr>
            <p14:xfrm>
              <a:off x="8853210" y="682576"/>
              <a:ext cx="1510560" cy="380520"/>
            </p14:xfrm>
          </p:contentPart>
        </mc:Choice>
        <mc:Fallback>
          <p:pic>
            <p:nvPicPr>
              <p:cNvPr id="21" name="Cerneală 20">
                <a:extLst>
                  <a:ext uri="{FF2B5EF4-FFF2-40B4-BE49-F238E27FC236}">
                    <a16:creationId xmlns:a16="http://schemas.microsoft.com/office/drawing/2014/main" id="{C56A477D-534E-42FF-9D7D-2AAC05AC1C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35210" y="664593"/>
                <a:ext cx="1546200" cy="4161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388139D5-B76E-4F66-8965-C36758A25C69}"/>
                  </a:ext>
                </a:extLst>
              </p14:cNvPr>
              <p14:cNvContentPartPr/>
              <p14:nvPr/>
            </p14:nvContentPartPr>
            <p14:xfrm>
              <a:off x="6961770" y="649096"/>
              <a:ext cx="1475640" cy="37512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388139D5-B76E-4F66-8965-C36758A25C6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43770" y="631096"/>
                <a:ext cx="151128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29B9385E-4472-4579-88C8-A9A9DD4BC8B9}"/>
                  </a:ext>
                </a:extLst>
              </p14:cNvPr>
              <p14:cNvContentPartPr/>
              <p14:nvPr/>
            </p14:nvContentPartPr>
            <p14:xfrm>
              <a:off x="6975810" y="1845736"/>
              <a:ext cx="251640" cy="9000"/>
            </p14:xfrm>
          </p:contentPart>
        </mc:Choice>
        <mc:Fallback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29B9385E-4472-4579-88C8-A9A9DD4BC8B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57810" y="1827736"/>
                <a:ext cx="2872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71EDD912-1E96-4739-8919-C63F65DE6105}"/>
                  </a:ext>
                </a:extLst>
              </p14:cNvPr>
              <p14:cNvContentPartPr/>
              <p14:nvPr/>
            </p14:nvContentPartPr>
            <p14:xfrm>
              <a:off x="7490970" y="1713616"/>
              <a:ext cx="836280" cy="45900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71EDD912-1E96-4739-8919-C63F65DE610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472962" y="1695602"/>
                <a:ext cx="871935" cy="494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78F07A85-8818-40F7-B763-CE1C220D960F}"/>
                  </a:ext>
                </a:extLst>
              </p14:cNvPr>
              <p14:cNvContentPartPr/>
              <p14:nvPr/>
            </p14:nvContentPartPr>
            <p14:xfrm>
              <a:off x="11275650" y="1688056"/>
              <a:ext cx="563040" cy="121320"/>
            </p14:xfrm>
          </p:contentPart>
        </mc:Choice>
        <mc:Fallback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78F07A85-8818-40F7-B763-CE1C220D96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257638" y="1670056"/>
                <a:ext cx="598703" cy="15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26F918A9-5C8B-433D-B28B-CE7A8C58F70C}"/>
                  </a:ext>
                </a:extLst>
              </p14:cNvPr>
              <p14:cNvContentPartPr/>
              <p14:nvPr/>
            </p14:nvContentPartPr>
            <p14:xfrm>
              <a:off x="10115370" y="1490416"/>
              <a:ext cx="770760" cy="33264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26F918A9-5C8B-433D-B28B-CE7A8C58F7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097362" y="1472435"/>
                <a:ext cx="806417" cy="3682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E5E6EFCB-E927-4BD0-80C2-F78B88EC0C1C}"/>
                  </a:ext>
                </a:extLst>
              </p14:cNvPr>
              <p14:cNvContentPartPr/>
              <p14:nvPr/>
            </p14:nvContentPartPr>
            <p14:xfrm>
              <a:off x="8814690" y="1573216"/>
              <a:ext cx="1058400" cy="28404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E5E6EFCB-E927-4BD0-80C2-F78B88EC0C1C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796696" y="1555239"/>
                <a:ext cx="1094028" cy="3196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EEE774A5-7BD1-45C3-8B9A-D7C0EFD64F92}"/>
                  </a:ext>
                </a:extLst>
              </p14:cNvPr>
              <p14:cNvContentPartPr/>
              <p14:nvPr/>
            </p14:nvContentPartPr>
            <p14:xfrm>
              <a:off x="7019010" y="3351976"/>
              <a:ext cx="320400" cy="3780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EEE774A5-7BD1-45C3-8B9A-D7C0EFD64F92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001010" y="3333976"/>
                <a:ext cx="35604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CFC827B8-3050-49B8-9DB3-6AAF0760BD0C}"/>
                  </a:ext>
                </a:extLst>
              </p14:cNvPr>
              <p14:cNvContentPartPr/>
              <p14:nvPr/>
            </p14:nvContentPartPr>
            <p14:xfrm>
              <a:off x="7582410" y="3250816"/>
              <a:ext cx="443160" cy="525960"/>
            </p14:xfrm>
          </p:contentPart>
        </mc:Choice>
        <mc:Fallback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CFC827B8-3050-49B8-9DB3-6AAF0760BD0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64425" y="3232816"/>
                <a:ext cx="478771" cy="5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73" name="Cerneală 72">
                <a:extLst>
                  <a:ext uri="{FF2B5EF4-FFF2-40B4-BE49-F238E27FC236}">
                    <a16:creationId xmlns:a16="http://schemas.microsoft.com/office/drawing/2014/main" id="{E59E7E5C-AA8E-4EC7-9667-82DFC50476AE}"/>
                  </a:ext>
                </a:extLst>
              </p14:cNvPr>
              <p14:cNvContentPartPr/>
              <p14:nvPr/>
            </p14:nvContentPartPr>
            <p14:xfrm>
              <a:off x="8839170" y="1965976"/>
              <a:ext cx="3029400" cy="977760"/>
            </p14:xfrm>
          </p:contentPart>
        </mc:Choice>
        <mc:Fallback>
          <p:pic>
            <p:nvPicPr>
              <p:cNvPr id="73" name="Cerneală 72">
                <a:extLst>
                  <a:ext uri="{FF2B5EF4-FFF2-40B4-BE49-F238E27FC236}">
                    <a16:creationId xmlns:a16="http://schemas.microsoft.com/office/drawing/2014/main" id="{E59E7E5C-AA8E-4EC7-9667-82DFC50476A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821172" y="1947969"/>
                <a:ext cx="3065036" cy="1013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4E557A27-E3D5-462F-976A-58C942BD145E}"/>
                  </a:ext>
                </a:extLst>
              </p14:cNvPr>
              <p14:cNvContentPartPr/>
              <p14:nvPr/>
            </p14:nvContentPartPr>
            <p14:xfrm>
              <a:off x="8218890" y="3153616"/>
              <a:ext cx="568080" cy="38304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4E557A27-E3D5-462F-976A-58C942BD145E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200901" y="3135633"/>
                <a:ext cx="603697" cy="418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86" name="Cerneală 85">
                <a:extLst>
                  <a:ext uri="{FF2B5EF4-FFF2-40B4-BE49-F238E27FC236}">
                    <a16:creationId xmlns:a16="http://schemas.microsoft.com/office/drawing/2014/main" id="{89E03075-F6CF-4585-AE8B-926354D63A0F}"/>
                  </a:ext>
                </a:extLst>
              </p14:cNvPr>
              <p14:cNvContentPartPr/>
              <p14:nvPr/>
            </p14:nvContentPartPr>
            <p14:xfrm>
              <a:off x="7292610" y="3918976"/>
              <a:ext cx="1972800" cy="972360"/>
            </p14:xfrm>
          </p:contentPart>
        </mc:Choice>
        <mc:Fallback>
          <p:pic>
            <p:nvPicPr>
              <p:cNvPr id="86" name="Cerneală 85">
                <a:extLst>
                  <a:ext uri="{FF2B5EF4-FFF2-40B4-BE49-F238E27FC236}">
                    <a16:creationId xmlns:a16="http://schemas.microsoft.com/office/drawing/2014/main" id="{89E03075-F6CF-4585-AE8B-926354D63A0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274610" y="3900976"/>
                <a:ext cx="2008440" cy="10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52DB78A8-F346-4771-B365-60A5D3EE7819}"/>
                  </a:ext>
                </a:extLst>
              </p14:cNvPr>
              <p14:cNvContentPartPr/>
              <p14:nvPr/>
            </p14:nvContentPartPr>
            <p14:xfrm>
              <a:off x="2478789" y="5505745"/>
              <a:ext cx="21960" cy="14256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52DB78A8-F346-4771-B365-60A5D3EE781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60789" y="5487745"/>
                <a:ext cx="57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86E136D3-2BFA-4B6B-8B00-E82D97AE2F6C}"/>
                  </a:ext>
                </a:extLst>
              </p14:cNvPr>
              <p14:cNvContentPartPr/>
              <p14:nvPr/>
            </p14:nvContentPartPr>
            <p14:xfrm>
              <a:off x="1366389" y="5155825"/>
              <a:ext cx="941040" cy="518040"/>
            </p14:xfrm>
          </p:contentPart>
        </mc:Choice>
        <mc:Fallback xmlns=""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86E136D3-2BFA-4B6B-8B00-E82D97AE2F6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348749" y="5138185"/>
                <a:ext cx="97668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F5813B34-511E-435D-8067-E9F94AAA6A3A}"/>
                  </a:ext>
                </a:extLst>
              </p14:cNvPr>
              <p14:cNvContentPartPr/>
              <p14:nvPr/>
            </p14:nvContentPartPr>
            <p14:xfrm>
              <a:off x="727389" y="5150065"/>
              <a:ext cx="331920" cy="315000"/>
            </p14:xfrm>
          </p:contentPart>
        </mc:Choice>
        <mc:Fallback xmlns=""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F5813B34-511E-435D-8067-E9F94AAA6A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09389" y="5132065"/>
                <a:ext cx="3675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6" name="Cerneală 95">
                <a:extLst>
                  <a:ext uri="{FF2B5EF4-FFF2-40B4-BE49-F238E27FC236}">
                    <a16:creationId xmlns:a16="http://schemas.microsoft.com/office/drawing/2014/main" id="{AF8F99CD-7C88-4192-9936-EC74A065E37C}"/>
                  </a:ext>
                </a:extLst>
              </p14:cNvPr>
              <p14:cNvContentPartPr/>
              <p14:nvPr/>
            </p14:nvContentPartPr>
            <p14:xfrm>
              <a:off x="2781189" y="5322505"/>
              <a:ext cx="274320" cy="178200"/>
            </p14:xfrm>
          </p:contentPart>
        </mc:Choice>
        <mc:Fallback xmlns="">
          <p:pic>
            <p:nvPicPr>
              <p:cNvPr id="96" name="Cerneală 95">
                <a:extLst>
                  <a:ext uri="{FF2B5EF4-FFF2-40B4-BE49-F238E27FC236}">
                    <a16:creationId xmlns:a16="http://schemas.microsoft.com/office/drawing/2014/main" id="{AF8F99CD-7C88-4192-9936-EC74A065E37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2763549" y="5304865"/>
                <a:ext cx="30996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7" name="Cerneală 106">
                <a:extLst>
                  <a:ext uri="{FF2B5EF4-FFF2-40B4-BE49-F238E27FC236}">
                    <a16:creationId xmlns:a16="http://schemas.microsoft.com/office/drawing/2014/main" id="{FD2C87AC-4067-4642-B12E-8B370B94CF7A}"/>
                  </a:ext>
                </a:extLst>
              </p14:cNvPr>
              <p14:cNvContentPartPr/>
              <p14:nvPr/>
            </p14:nvContentPartPr>
            <p14:xfrm>
              <a:off x="5611149" y="5051425"/>
              <a:ext cx="1434240" cy="439920"/>
            </p14:xfrm>
          </p:contentPart>
        </mc:Choice>
        <mc:Fallback xmlns="">
          <p:pic>
            <p:nvPicPr>
              <p:cNvPr id="107" name="Cerneală 106">
                <a:extLst>
                  <a:ext uri="{FF2B5EF4-FFF2-40B4-BE49-F238E27FC236}">
                    <a16:creationId xmlns:a16="http://schemas.microsoft.com/office/drawing/2014/main" id="{FD2C87AC-4067-4642-B12E-8B370B94CF7A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593509" y="5033425"/>
                <a:ext cx="146988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08" name="Cerneală 107">
                <a:extLst>
                  <a:ext uri="{FF2B5EF4-FFF2-40B4-BE49-F238E27FC236}">
                    <a16:creationId xmlns:a16="http://schemas.microsoft.com/office/drawing/2014/main" id="{7BEAE52D-356D-4FFA-8119-E78F6FF02194}"/>
                  </a:ext>
                </a:extLst>
              </p14:cNvPr>
              <p14:cNvContentPartPr/>
              <p14:nvPr/>
            </p14:nvContentPartPr>
            <p14:xfrm>
              <a:off x="3349269" y="5105785"/>
              <a:ext cx="1866960" cy="574560"/>
            </p14:xfrm>
          </p:contentPart>
        </mc:Choice>
        <mc:Fallback xmlns="">
          <p:pic>
            <p:nvPicPr>
              <p:cNvPr id="108" name="Cerneală 107">
                <a:extLst>
                  <a:ext uri="{FF2B5EF4-FFF2-40B4-BE49-F238E27FC236}">
                    <a16:creationId xmlns:a16="http://schemas.microsoft.com/office/drawing/2014/main" id="{7BEAE52D-356D-4FFA-8119-E78F6FF02194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331269" y="5088145"/>
                <a:ext cx="1902600" cy="61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4" name="Cerneală 113">
                <a:extLst>
                  <a:ext uri="{FF2B5EF4-FFF2-40B4-BE49-F238E27FC236}">
                    <a16:creationId xmlns:a16="http://schemas.microsoft.com/office/drawing/2014/main" id="{13C1DF15-3DFC-4DB5-87EB-798D76DF3BE5}"/>
                  </a:ext>
                </a:extLst>
              </p14:cNvPr>
              <p14:cNvContentPartPr/>
              <p14:nvPr/>
            </p14:nvContentPartPr>
            <p14:xfrm>
              <a:off x="7475589" y="4961785"/>
              <a:ext cx="2229840" cy="408600"/>
            </p14:xfrm>
          </p:contentPart>
        </mc:Choice>
        <mc:Fallback xmlns="">
          <p:pic>
            <p:nvPicPr>
              <p:cNvPr id="114" name="Cerneală 113">
                <a:extLst>
                  <a:ext uri="{FF2B5EF4-FFF2-40B4-BE49-F238E27FC236}">
                    <a16:creationId xmlns:a16="http://schemas.microsoft.com/office/drawing/2014/main" id="{13C1DF15-3DFC-4DB5-87EB-798D76DF3BE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457946" y="4944145"/>
                <a:ext cx="2265486" cy="44424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Dreptunghi 23">
            <a:extLst>
              <a:ext uri="{FF2B5EF4-FFF2-40B4-BE49-F238E27FC236}">
                <a16:creationId xmlns:a16="http://schemas.microsoft.com/office/drawing/2014/main" id="{2F503B10-D09B-487F-B182-F2ACDF49D37D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Etapa 9 :  Extragerea ecuațiilor pentru ieșiri  </a:t>
            </a:r>
          </a:p>
        </p:txBody>
      </p:sp>
    </p:spTree>
    <p:extLst>
      <p:ext uri="{BB962C8B-B14F-4D97-AF65-F5344CB8AC3E}">
        <p14:creationId xmlns:p14="http://schemas.microsoft.com/office/powerpoint/2010/main" val="20574019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ine 13">
            <a:extLst>
              <a:ext uri="{FF2B5EF4-FFF2-40B4-BE49-F238E27FC236}">
                <a16:creationId xmlns:a16="http://schemas.microsoft.com/office/drawing/2014/main" id="{74BC5E94-400B-4285-8DA1-7E2BD5497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1" y="1508781"/>
            <a:ext cx="6126413" cy="20116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8B86FFEF-A4E8-4E05-86B7-093F5DE2C12F}"/>
                  </a:ext>
                </a:extLst>
              </p14:cNvPr>
              <p14:cNvContentPartPr/>
              <p14:nvPr/>
            </p14:nvContentPartPr>
            <p14:xfrm>
              <a:off x="4186629" y="3909865"/>
              <a:ext cx="461520" cy="107280"/>
            </p14:xfrm>
          </p:contentPart>
        </mc:Choice>
        <mc:Fallback xmlns=""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8B86FFEF-A4E8-4E05-86B7-093F5DE2C12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168629" y="3892225"/>
                <a:ext cx="49716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98B39F27-3329-434B-AE7B-B5349CF3C5CF}"/>
                  </a:ext>
                </a:extLst>
              </p14:cNvPr>
              <p14:cNvContentPartPr/>
              <p14:nvPr/>
            </p14:nvContentPartPr>
            <p14:xfrm>
              <a:off x="5048109" y="3927505"/>
              <a:ext cx="195480" cy="139320"/>
            </p14:xfrm>
          </p:contentPart>
        </mc:Choice>
        <mc:Fallback xmlns=""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98B39F27-3329-434B-AE7B-B5349CF3C5C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030109" y="3909865"/>
                <a:ext cx="23112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756BCE83-8217-412C-91B4-73036F8879C6}"/>
                  </a:ext>
                </a:extLst>
              </p14:cNvPr>
              <p14:cNvContentPartPr/>
              <p14:nvPr/>
            </p14:nvContentPartPr>
            <p14:xfrm>
              <a:off x="5433309" y="3670105"/>
              <a:ext cx="1618200" cy="51948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756BCE83-8217-412C-91B4-73036F8879C6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415309" y="3652105"/>
                <a:ext cx="16538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1B75394E-8306-4FB3-ACE0-AF7E3B4E1828}"/>
                  </a:ext>
                </a:extLst>
              </p14:cNvPr>
              <p14:cNvContentPartPr/>
              <p14:nvPr/>
            </p14:nvContentPartPr>
            <p14:xfrm>
              <a:off x="1308429" y="3724465"/>
              <a:ext cx="2415960" cy="529920"/>
            </p14:xfrm>
          </p:contentPart>
        </mc:Choice>
        <mc:Fallback xmlns=""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1B75394E-8306-4FB3-ACE0-AF7E3B4E182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290786" y="3706813"/>
                <a:ext cx="2451605" cy="5655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9E9F723E-132F-475B-9252-02FEE8C36D63}"/>
                  </a:ext>
                </a:extLst>
              </p14:cNvPr>
              <p14:cNvContentPartPr/>
              <p14:nvPr/>
            </p14:nvContentPartPr>
            <p14:xfrm>
              <a:off x="716589" y="3783505"/>
              <a:ext cx="414000" cy="250200"/>
            </p14:xfrm>
          </p:contentPart>
        </mc:Choice>
        <mc:Fallback xmlns=""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9E9F723E-132F-475B-9252-02FEE8C36D63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698949" y="3765531"/>
                <a:ext cx="449640" cy="285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7" name="Cerneală 56">
                <a:extLst>
                  <a:ext uri="{FF2B5EF4-FFF2-40B4-BE49-F238E27FC236}">
                    <a16:creationId xmlns:a16="http://schemas.microsoft.com/office/drawing/2014/main" id="{3ACD4E2D-52AB-4737-B89D-B1716F92A03B}"/>
                  </a:ext>
                </a:extLst>
              </p14:cNvPr>
              <p14:cNvContentPartPr/>
              <p14:nvPr/>
            </p14:nvContentPartPr>
            <p14:xfrm>
              <a:off x="341109" y="3979705"/>
              <a:ext cx="149040" cy="5040"/>
            </p14:xfrm>
          </p:contentPart>
        </mc:Choice>
        <mc:Fallback xmlns="">
          <p:pic>
            <p:nvPicPr>
              <p:cNvPr id="57" name="Cerneală 56">
                <a:extLst>
                  <a:ext uri="{FF2B5EF4-FFF2-40B4-BE49-F238E27FC236}">
                    <a16:creationId xmlns:a16="http://schemas.microsoft.com/office/drawing/2014/main" id="{3ACD4E2D-52AB-4737-B89D-B1716F92A03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23469" y="3962065"/>
                <a:ext cx="184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64D5B3BF-D063-4264-9872-AA37DF72D164}"/>
                  </a:ext>
                </a:extLst>
              </p14:cNvPr>
              <p14:cNvContentPartPr/>
              <p14:nvPr/>
            </p14:nvContentPartPr>
            <p14:xfrm>
              <a:off x="317349" y="4581625"/>
              <a:ext cx="167400" cy="9720"/>
            </p14:xfrm>
          </p:contentPart>
        </mc:Choice>
        <mc:Fallback xmlns=""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64D5B3BF-D063-4264-9872-AA37DF72D164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9349" y="4563625"/>
                <a:ext cx="2030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68B301CA-2C2F-4F3F-AB50-3CB7FC562FFC}"/>
                  </a:ext>
                </a:extLst>
              </p14:cNvPr>
              <p14:cNvContentPartPr/>
              <p14:nvPr/>
            </p14:nvContentPartPr>
            <p14:xfrm>
              <a:off x="1342269" y="4711585"/>
              <a:ext cx="3960" cy="360"/>
            </p14:xfrm>
          </p:contentPart>
        </mc:Choice>
        <mc:Fallback xmlns=""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68B301CA-2C2F-4F3F-AB50-3CB7FC562FFC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324629" y="4693585"/>
                <a:ext cx="396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83" name="Cerneală 82">
                <a:extLst>
                  <a:ext uri="{FF2B5EF4-FFF2-40B4-BE49-F238E27FC236}">
                    <a16:creationId xmlns:a16="http://schemas.microsoft.com/office/drawing/2014/main" id="{67FFD929-6D56-4C7F-8D88-A6F2F782B4B7}"/>
                  </a:ext>
                </a:extLst>
              </p14:cNvPr>
              <p14:cNvContentPartPr/>
              <p14:nvPr/>
            </p14:nvContentPartPr>
            <p14:xfrm>
              <a:off x="5360949" y="4441945"/>
              <a:ext cx="1463040" cy="217440"/>
            </p14:xfrm>
          </p:contentPart>
        </mc:Choice>
        <mc:Fallback xmlns="">
          <p:pic>
            <p:nvPicPr>
              <p:cNvPr id="83" name="Cerneală 82">
                <a:extLst>
                  <a:ext uri="{FF2B5EF4-FFF2-40B4-BE49-F238E27FC236}">
                    <a16:creationId xmlns:a16="http://schemas.microsoft.com/office/drawing/2014/main" id="{67FFD929-6D56-4C7F-8D88-A6F2F782B4B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342949" y="4423975"/>
                <a:ext cx="1498680" cy="253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84" name="Cerneală 83">
                <a:extLst>
                  <a:ext uri="{FF2B5EF4-FFF2-40B4-BE49-F238E27FC236}">
                    <a16:creationId xmlns:a16="http://schemas.microsoft.com/office/drawing/2014/main" id="{C1262233-1233-41F8-9D38-83E4B7F736D1}"/>
                  </a:ext>
                </a:extLst>
              </p14:cNvPr>
              <p14:cNvContentPartPr/>
              <p14:nvPr/>
            </p14:nvContentPartPr>
            <p14:xfrm>
              <a:off x="3416949" y="4380025"/>
              <a:ext cx="1380600" cy="321840"/>
            </p14:xfrm>
          </p:contentPart>
        </mc:Choice>
        <mc:Fallback xmlns="">
          <p:pic>
            <p:nvPicPr>
              <p:cNvPr id="84" name="Cerneală 83">
                <a:extLst>
                  <a:ext uri="{FF2B5EF4-FFF2-40B4-BE49-F238E27FC236}">
                    <a16:creationId xmlns:a16="http://schemas.microsoft.com/office/drawing/2014/main" id="{C1262233-1233-41F8-9D38-83E4B7F736D1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98954" y="4362385"/>
                <a:ext cx="1416231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521FFF09-E45C-471C-8C9E-45DBE5D5E2D7}"/>
                  </a:ext>
                </a:extLst>
              </p14:cNvPr>
              <p14:cNvContentPartPr/>
              <p14:nvPr/>
            </p14:nvContentPartPr>
            <p14:xfrm>
              <a:off x="1674549" y="4337185"/>
              <a:ext cx="1319760" cy="461160"/>
            </p14:xfrm>
          </p:contentPart>
        </mc:Choice>
        <mc:Fallback xmlns=""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521FFF09-E45C-471C-8C9E-45DBE5D5E2D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56904" y="4319545"/>
                <a:ext cx="135541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86" name="Cerneală 85">
                <a:extLst>
                  <a:ext uri="{FF2B5EF4-FFF2-40B4-BE49-F238E27FC236}">
                    <a16:creationId xmlns:a16="http://schemas.microsoft.com/office/drawing/2014/main" id="{4CE9B1F0-8EAB-49D2-83A7-D70DC21F1C20}"/>
                  </a:ext>
                </a:extLst>
              </p14:cNvPr>
              <p14:cNvContentPartPr/>
              <p14:nvPr/>
            </p14:nvContentPartPr>
            <p14:xfrm>
              <a:off x="832509" y="4449865"/>
              <a:ext cx="386640" cy="286920"/>
            </p14:xfrm>
          </p:contentPart>
        </mc:Choice>
        <mc:Fallback xmlns="">
          <p:pic>
            <p:nvPicPr>
              <p:cNvPr id="86" name="Cerneală 85">
                <a:extLst>
                  <a:ext uri="{FF2B5EF4-FFF2-40B4-BE49-F238E27FC236}">
                    <a16:creationId xmlns:a16="http://schemas.microsoft.com/office/drawing/2014/main" id="{4CE9B1F0-8EAB-49D2-83A7-D70DC21F1C20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814526" y="4431888"/>
                <a:ext cx="422247" cy="3225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87" name="Cerneală 86">
                <a:extLst>
                  <a:ext uri="{FF2B5EF4-FFF2-40B4-BE49-F238E27FC236}">
                    <a16:creationId xmlns:a16="http://schemas.microsoft.com/office/drawing/2014/main" id="{9B349EF3-00B5-4703-B460-65563CB112F9}"/>
                  </a:ext>
                </a:extLst>
              </p14:cNvPr>
              <p14:cNvContentPartPr/>
              <p14:nvPr/>
            </p14:nvContentPartPr>
            <p14:xfrm>
              <a:off x="235269" y="5341585"/>
              <a:ext cx="174240" cy="10080"/>
            </p14:xfrm>
          </p:contentPart>
        </mc:Choice>
        <mc:Fallback xmlns="">
          <p:pic>
            <p:nvPicPr>
              <p:cNvPr id="87" name="Cerneală 86">
                <a:extLst>
                  <a:ext uri="{FF2B5EF4-FFF2-40B4-BE49-F238E27FC236}">
                    <a16:creationId xmlns:a16="http://schemas.microsoft.com/office/drawing/2014/main" id="{9B349EF3-00B5-4703-B460-65563CB112F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217629" y="5323585"/>
                <a:ext cx="209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4C7C953F-A0B8-40FF-AB10-88AFAC24754E}"/>
                  </a:ext>
                </a:extLst>
              </p14:cNvPr>
              <p14:cNvContentPartPr/>
              <p14:nvPr/>
            </p14:nvContentPartPr>
            <p14:xfrm>
              <a:off x="1303749" y="5418625"/>
              <a:ext cx="360" cy="360"/>
            </p14:xfrm>
          </p:contentPart>
        </mc:Choice>
        <mc:Fallback xmlns=""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4C7C953F-A0B8-40FF-AB10-88AFAC24754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6109" y="540098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6D1116C7-C67B-4286-B965-B42CC606DC29}"/>
                  </a:ext>
                </a:extLst>
              </p14:cNvPr>
              <p14:cNvContentPartPr/>
              <p14:nvPr/>
            </p14:nvContentPartPr>
            <p14:xfrm>
              <a:off x="1732869" y="5312785"/>
              <a:ext cx="12240" cy="16056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6D1116C7-C67B-4286-B965-B42CC606DC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5229" y="5294785"/>
                <a:ext cx="47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58507ECC-3851-45DE-8AAB-890E6B2FB489}"/>
                  </a:ext>
                </a:extLst>
              </p14:cNvPr>
              <p14:cNvContentPartPr/>
              <p14:nvPr/>
            </p14:nvContentPartPr>
            <p14:xfrm>
              <a:off x="1727469" y="5196505"/>
              <a:ext cx="34920" cy="22680"/>
            </p14:xfrm>
          </p:contentPart>
        </mc:Choice>
        <mc:Fallback xmlns=""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58507ECC-3851-45DE-8AAB-890E6B2FB48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709469" y="5178865"/>
                <a:ext cx="705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2" name="Cerneală 101">
                <a:extLst>
                  <a:ext uri="{FF2B5EF4-FFF2-40B4-BE49-F238E27FC236}">
                    <a16:creationId xmlns:a16="http://schemas.microsoft.com/office/drawing/2014/main" id="{B95A0FBE-5881-46EF-B85B-87C31598A18C}"/>
                  </a:ext>
                </a:extLst>
              </p14:cNvPr>
              <p14:cNvContentPartPr/>
              <p14:nvPr/>
            </p14:nvContentPartPr>
            <p14:xfrm>
              <a:off x="4076109" y="5279305"/>
              <a:ext cx="488520" cy="129960"/>
            </p14:xfrm>
          </p:contentPart>
        </mc:Choice>
        <mc:Fallback xmlns="">
          <p:pic>
            <p:nvPicPr>
              <p:cNvPr id="102" name="Cerneală 101">
                <a:extLst>
                  <a:ext uri="{FF2B5EF4-FFF2-40B4-BE49-F238E27FC236}">
                    <a16:creationId xmlns:a16="http://schemas.microsoft.com/office/drawing/2014/main" id="{B95A0FBE-5881-46EF-B85B-87C31598A18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58109" y="5261305"/>
                <a:ext cx="52416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587F5CD0-9B4A-4126-9D03-43B741778CED}"/>
                  </a:ext>
                </a:extLst>
              </p14:cNvPr>
              <p14:cNvContentPartPr/>
              <p14:nvPr/>
            </p14:nvContentPartPr>
            <p14:xfrm>
              <a:off x="4889349" y="5280385"/>
              <a:ext cx="218520" cy="120240"/>
            </p14:xfrm>
          </p:contentPart>
        </mc:Choice>
        <mc:Fallback xmlns=""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587F5CD0-9B4A-4126-9D03-43B741778CE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871709" y="5262385"/>
                <a:ext cx="254160" cy="15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4" name="Cerneală 113">
                <a:extLst>
                  <a:ext uri="{FF2B5EF4-FFF2-40B4-BE49-F238E27FC236}">
                    <a16:creationId xmlns:a16="http://schemas.microsoft.com/office/drawing/2014/main" id="{C3B10A42-869A-4BE7-9BCA-378EE0B00B68}"/>
                  </a:ext>
                </a:extLst>
              </p14:cNvPr>
              <p14:cNvContentPartPr/>
              <p14:nvPr/>
            </p14:nvContentPartPr>
            <p14:xfrm>
              <a:off x="5394789" y="5028745"/>
              <a:ext cx="1579320" cy="570960"/>
            </p14:xfrm>
          </p:contentPart>
        </mc:Choice>
        <mc:Fallback xmlns="">
          <p:pic>
            <p:nvPicPr>
              <p:cNvPr id="114" name="Cerneală 113">
                <a:extLst>
                  <a:ext uri="{FF2B5EF4-FFF2-40B4-BE49-F238E27FC236}">
                    <a16:creationId xmlns:a16="http://schemas.microsoft.com/office/drawing/2014/main" id="{C3B10A42-869A-4BE7-9BCA-378EE0B00B68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76789" y="5011105"/>
                <a:ext cx="1614960" cy="6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5" name="Cerneală 114">
                <a:extLst>
                  <a:ext uri="{FF2B5EF4-FFF2-40B4-BE49-F238E27FC236}">
                    <a16:creationId xmlns:a16="http://schemas.microsoft.com/office/drawing/2014/main" id="{D04728B1-482C-4E6C-B783-5008885ACAD2}"/>
                  </a:ext>
                </a:extLst>
              </p14:cNvPr>
              <p14:cNvContentPartPr/>
              <p14:nvPr/>
            </p14:nvContentPartPr>
            <p14:xfrm>
              <a:off x="1874349" y="5109385"/>
              <a:ext cx="1477440" cy="346320"/>
            </p14:xfrm>
          </p:contentPart>
        </mc:Choice>
        <mc:Fallback xmlns="">
          <p:pic>
            <p:nvPicPr>
              <p:cNvPr id="115" name="Cerneală 114">
                <a:extLst>
                  <a:ext uri="{FF2B5EF4-FFF2-40B4-BE49-F238E27FC236}">
                    <a16:creationId xmlns:a16="http://schemas.microsoft.com/office/drawing/2014/main" id="{D04728B1-482C-4E6C-B783-5008885ACAD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856709" y="5091745"/>
                <a:ext cx="15130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0D268F55-7D05-4D91-923B-E7BBFBC429FA}"/>
                  </a:ext>
                </a:extLst>
              </p14:cNvPr>
              <p14:cNvContentPartPr/>
              <p14:nvPr/>
            </p14:nvContentPartPr>
            <p14:xfrm>
              <a:off x="760149" y="5166985"/>
              <a:ext cx="410760" cy="292680"/>
            </p14:xfrm>
          </p:contentPart>
        </mc:Choice>
        <mc:Fallback xmlns=""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0D268F55-7D05-4D91-923B-E7BBFBC429F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42149" y="5149345"/>
                <a:ext cx="44640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625B605B-DFA8-4BB1-8319-23AF45DFE3FC}"/>
                  </a:ext>
                </a:extLst>
              </p14:cNvPr>
              <p14:cNvContentPartPr/>
              <p14:nvPr/>
            </p14:nvContentPartPr>
            <p14:xfrm>
              <a:off x="175869" y="4239625"/>
              <a:ext cx="6909480" cy="684720"/>
            </p14:xfrm>
          </p:contentPart>
        </mc:Choice>
        <mc:Fallback xmlns=""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625B605B-DFA8-4BB1-8319-23AF45DFE3F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57869" y="4203625"/>
                <a:ext cx="6945120" cy="75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8FDE777B-9852-43F3-B7EB-33E9D5DAAD49}"/>
                  </a:ext>
                </a:extLst>
              </p14:cNvPr>
              <p14:cNvContentPartPr/>
              <p14:nvPr/>
            </p14:nvContentPartPr>
            <p14:xfrm>
              <a:off x="293229" y="6005785"/>
              <a:ext cx="136800" cy="218880"/>
            </p14:xfrm>
          </p:contentPart>
        </mc:Choice>
        <mc:Fallback xmlns=""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8FDE777B-9852-43F3-B7EB-33E9D5DAAD4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5229" y="5970145"/>
                <a:ext cx="17244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9" name="Cerneală 118">
                <a:extLst>
                  <a:ext uri="{FF2B5EF4-FFF2-40B4-BE49-F238E27FC236}">
                    <a16:creationId xmlns:a16="http://schemas.microsoft.com/office/drawing/2014/main" id="{6B5ACAEA-C779-44D8-9832-B2B6F12E93AC}"/>
                  </a:ext>
                </a:extLst>
              </p14:cNvPr>
              <p14:cNvContentPartPr/>
              <p14:nvPr/>
            </p14:nvContentPartPr>
            <p14:xfrm>
              <a:off x="211509" y="6084265"/>
              <a:ext cx="181440" cy="27720"/>
            </p14:xfrm>
          </p:contentPart>
        </mc:Choice>
        <mc:Fallback xmlns="">
          <p:pic>
            <p:nvPicPr>
              <p:cNvPr id="119" name="Cerneală 118">
                <a:extLst>
                  <a:ext uri="{FF2B5EF4-FFF2-40B4-BE49-F238E27FC236}">
                    <a16:creationId xmlns:a16="http://schemas.microsoft.com/office/drawing/2014/main" id="{6B5ACAEA-C779-44D8-9832-B2B6F12E93A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93509" y="6048625"/>
                <a:ext cx="21708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63BCCACC-C71E-4B80-9AE8-1FB3CDC00C75}"/>
                  </a:ext>
                </a:extLst>
              </p14:cNvPr>
              <p14:cNvContentPartPr/>
              <p14:nvPr/>
            </p14:nvContentPartPr>
            <p14:xfrm>
              <a:off x="264429" y="5919385"/>
              <a:ext cx="255600" cy="38520"/>
            </p14:xfrm>
          </p:contentPart>
        </mc:Choice>
        <mc:Fallback xmlns=""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63BCCACC-C71E-4B80-9AE8-1FB3CDC00C7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6789" y="5883745"/>
                <a:ext cx="291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3C3769F1-6E91-4215-A184-1B8E0AB7E8C7}"/>
                  </a:ext>
                </a:extLst>
              </p14:cNvPr>
              <p14:cNvContentPartPr/>
              <p14:nvPr/>
            </p14:nvContentPartPr>
            <p14:xfrm>
              <a:off x="462789" y="6117385"/>
              <a:ext cx="239760" cy="135000"/>
            </p14:xfrm>
          </p:contentPart>
        </mc:Choice>
        <mc:Fallback xmlns=""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3C3769F1-6E91-4215-A184-1B8E0AB7E8C7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4789" y="6081385"/>
                <a:ext cx="2754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2" name="Cerneală 121">
                <a:extLst>
                  <a:ext uri="{FF2B5EF4-FFF2-40B4-BE49-F238E27FC236}">
                    <a16:creationId xmlns:a16="http://schemas.microsoft.com/office/drawing/2014/main" id="{E7CA2C43-23E7-4EF3-90EB-C5282CF2A58A}"/>
                  </a:ext>
                </a:extLst>
              </p14:cNvPr>
              <p14:cNvContentPartPr/>
              <p14:nvPr/>
            </p14:nvContentPartPr>
            <p14:xfrm>
              <a:off x="856269" y="6225385"/>
              <a:ext cx="11160" cy="2160"/>
            </p14:xfrm>
          </p:contentPart>
        </mc:Choice>
        <mc:Fallback xmlns="">
          <p:pic>
            <p:nvPicPr>
              <p:cNvPr id="122" name="Cerneală 121">
                <a:extLst>
                  <a:ext uri="{FF2B5EF4-FFF2-40B4-BE49-F238E27FC236}">
                    <a16:creationId xmlns:a16="http://schemas.microsoft.com/office/drawing/2014/main" id="{E7CA2C43-23E7-4EF3-90EB-C5282CF2A58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629" y="6189745"/>
                <a:ext cx="4680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F5B15363-172C-4531-94CB-EA8AC589F3F2}"/>
                  </a:ext>
                </a:extLst>
              </p14:cNvPr>
              <p14:cNvContentPartPr/>
              <p14:nvPr/>
            </p14:nvContentPartPr>
            <p14:xfrm>
              <a:off x="1251189" y="5795905"/>
              <a:ext cx="216360" cy="464040"/>
            </p14:xfrm>
          </p:contentPart>
        </mc:Choice>
        <mc:Fallback xmlns=""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F5B15363-172C-4531-94CB-EA8AC589F3F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233189" y="5760265"/>
                <a:ext cx="2520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F78A7861-43D5-4BDF-BC12-D69AE5DD57C4}"/>
                  </a:ext>
                </a:extLst>
              </p14:cNvPr>
              <p14:cNvContentPartPr/>
              <p14:nvPr/>
            </p14:nvContentPartPr>
            <p14:xfrm>
              <a:off x="1235349" y="5941705"/>
              <a:ext cx="223560" cy="6840"/>
            </p14:xfrm>
          </p:contentPart>
        </mc:Choice>
        <mc:Fallback xmlns=""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F78A7861-43D5-4BDF-BC12-D69AE5DD57C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217349" y="5906065"/>
                <a:ext cx="259200" cy="7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0309CB49-9A3D-4CC6-B89D-034D1750844B}"/>
                  </a:ext>
                </a:extLst>
              </p14:cNvPr>
              <p14:cNvContentPartPr/>
              <p14:nvPr/>
            </p14:nvContentPartPr>
            <p14:xfrm>
              <a:off x="1503909" y="6138265"/>
              <a:ext cx="146160" cy="132120"/>
            </p14:xfrm>
          </p:contentPart>
        </mc:Choice>
        <mc:Fallback xmlns=""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0309CB49-9A3D-4CC6-B89D-034D1750844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485909" y="6102625"/>
                <a:ext cx="18180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B6BF08C1-55D2-4A2F-AF9B-393E39B00B44}"/>
                  </a:ext>
                </a:extLst>
              </p14:cNvPr>
              <p14:cNvContentPartPr/>
              <p14:nvPr/>
            </p14:nvContentPartPr>
            <p14:xfrm>
              <a:off x="1596429" y="5939185"/>
              <a:ext cx="73440" cy="100080"/>
            </p14:xfrm>
          </p:contentPart>
        </mc:Choice>
        <mc:Fallback xmlns=""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B6BF08C1-55D2-4A2F-AF9B-393E39B00B44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578429" y="5903185"/>
                <a:ext cx="109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7" name="Cerneală 126">
                <a:extLst>
                  <a:ext uri="{FF2B5EF4-FFF2-40B4-BE49-F238E27FC236}">
                    <a16:creationId xmlns:a16="http://schemas.microsoft.com/office/drawing/2014/main" id="{01E68F00-6780-4E29-B233-57E559C68475}"/>
                  </a:ext>
                </a:extLst>
              </p14:cNvPr>
              <p14:cNvContentPartPr/>
              <p14:nvPr/>
            </p14:nvContentPartPr>
            <p14:xfrm>
              <a:off x="1683909" y="6105505"/>
              <a:ext cx="424440" cy="176760"/>
            </p14:xfrm>
          </p:contentPart>
        </mc:Choice>
        <mc:Fallback xmlns="">
          <p:pic>
            <p:nvPicPr>
              <p:cNvPr id="127" name="Cerneală 126">
                <a:extLst>
                  <a:ext uri="{FF2B5EF4-FFF2-40B4-BE49-F238E27FC236}">
                    <a16:creationId xmlns:a16="http://schemas.microsoft.com/office/drawing/2014/main" id="{01E68F00-6780-4E29-B233-57E559C6847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66269" y="6069505"/>
                <a:ext cx="46008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D8654C10-AD99-4344-ABCB-E0F264726F14}"/>
                  </a:ext>
                </a:extLst>
              </p14:cNvPr>
              <p14:cNvContentPartPr/>
              <p14:nvPr/>
            </p14:nvContentPartPr>
            <p14:xfrm>
              <a:off x="2088189" y="5962585"/>
              <a:ext cx="16920" cy="36360"/>
            </p14:xfrm>
          </p:contentPart>
        </mc:Choice>
        <mc:Fallback xmlns=""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D8654C10-AD99-4344-ABCB-E0F264726F1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070549" y="5926585"/>
                <a:ext cx="5256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BC147579-DD8A-44A9-AC22-BA83E372AB66}"/>
                  </a:ext>
                </a:extLst>
              </p14:cNvPr>
              <p14:cNvContentPartPr/>
              <p14:nvPr/>
            </p14:nvContentPartPr>
            <p14:xfrm>
              <a:off x="2213829" y="5802745"/>
              <a:ext cx="337320" cy="462600"/>
            </p14:xfrm>
          </p:contentPart>
        </mc:Choice>
        <mc:Fallback xmlns=""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BC147579-DD8A-44A9-AC22-BA83E372AB6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195829" y="5766745"/>
                <a:ext cx="3729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Cerneală 129">
                <a:extLst>
                  <a:ext uri="{FF2B5EF4-FFF2-40B4-BE49-F238E27FC236}">
                    <a16:creationId xmlns:a16="http://schemas.microsoft.com/office/drawing/2014/main" id="{DF30F1CA-F977-49D6-8A6D-02EF417CBD87}"/>
                  </a:ext>
                </a:extLst>
              </p14:cNvPr>
              <p14:cNvContentPartPr/>
              <p14:nvPr/>
            </p14:nvContentPartPr>
            <p14:xfrm>
              <a:off x="2608029" y="6083905"/>
              <a:ext cx="321840" cy="191880"/>
            </p14:xfrm>
          </p:contentPart>
        </mc:Choice>
        <mc:Fallback xmlns="">
          <p:pic>
            <p:nvPicPr>
              <p:cNvPr id="130" name="Cerneală 129">
                <a:extLst>
                  <a:ext uri="{FF2B5EF4-FFF2-40B4-BE49-F238E27FC236}">
                    <a16:creationId xmlns:a16="http://schemas.microsoft.com/office/drawing/2014/main" id="{DF30F1CA-F977-49D6-8A6D-02EF417CBD8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90389" y="6047905"/>
                <a:ext cx="3574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B69A2EAF-2745-4407-80A3-DB28B369B742}"/>
                  </a:ext>
                </a:extLst>
              </p14:cNvPr>
              <p14:cNvContentPartPr/>
              <p14:nvPr/>
            </p14:nvContentPartPr>
            <p14:xfrm>
              <a:off x="3344229" y="6094705"/>
              <a:ext cx="180360" cy="146520"/>
            </p14:xfrm>
          </p:contentPart>
        </mc:Choice>
        <mc:Fallback xmlns=""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B69A2EAF-2745-4407-80A3-DB28B369B74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326589" y="6059065"/>
                <a:ext cx="2160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17C4EFFA-6F67-4E0B-A143-7263C9B670FB}"/>
                  </a:ext>
                </a:extLst>
              </p14:cNvPr>
              <p14:cNvContentPartPr/>
              <p14:nvPr/>
            </p14:nvContentPartPr>
            <p14:xfrm>
              <a:off x="3565629" y="5833705"/>
              <a:ext cx="474480" cy="453240"/>
            </p14:xfrm>
          </p:contentPart>
        </mc:Choice>
        <mc:Fallback xmlns=""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17C4EFFA-6F67-4E0B-A143-7263C9B670F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47989" y="5797705"/>
                <a:ext cx="51012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F2FAF00D-6974-4709-A5D1-8F588AD7E6AC}"/>
                  </a:ext>
                </a:extLst>
              </p14:cNvPr>
              <p14:cNvContentPartPr/>
              <p14:nvPr/>
            </p14:nvContentPartPr>
            <p14:xfrm>
              <a:off x="3598389" y="5986345"/>
              <a:ext cx="344880" cy="5760"/>
            </p14:xfrm>
          </p:contentPart>
        </mc:Choice>
        <mc:Fallback xmlns=""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F2FAF00D-6974-4709-A5D1-8F588AD7E6A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80389" y="5950345"/>
                <a:ext cx="3805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4" name="Cerneală 133">
                <a:extLst>
                  <a:ext uri="{FF2B5EF4-FFF2-40B4-BE49-F238E27FC236}">
                    <a16:creationId xmlns:a16="http://schemas.microsoft.com/office/drawing/2014/main" id="{AD7ED07E-B631-4EB0-8C04-3001BF96C257}"/>
                  </a:ext>
                </a:extLst>
              </p14:cNvPr>
              <p14:cNvContentPartPr/>
              <p14:nvPr/>
            </p14:nvContentPartPr>
            <p14:xfrm>
              <a:off x="4338189" y="5918665"/>
              <a:ext cx="394200" cy="303120"/>
            </p14:xfrm>
          </p:contentPart>
        </mc:Choice>
        <mc:Fallback xmlns="">
          <p:pic>
            <p:nvPicPr>
              <p:cNvPr id="134" name="Cerneală 133">
                <a:extLst>
                  <a:ext uri="{FF2B5EF4-FFF2-40B4-BE49-F238E27FC236}">
                    <a16:creationId xmlns:a16="http://schemas.microsoft.com/office/drawing/2014/main" id="{AD7ED07E-B631-4EB0-8C04-3001BF96C2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320189" y="5883025"/>
                <a:ext cx="42984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5" name="Cerneală 134">
                <a:extLst>
                  <a:ext uri="{FF2B5EF4-FFF2-40B4-BE49-F238E27FC236}">
                    <a16:creationId xmlns:a16="http://schemas.microsoft.com/office/drawing/2014/main" id="{4F40ED06-034B-418A-8A4C-456E6CD60288}"/>
                  </a:ext>
                </a:extLst>
              </p14:cNvPr>
              <p14:cNvContentPartPr/>
              <p14:nvPr/>
            </p14:nvContentPartPr>
            <p14:xfrm>
              <a:off x="4806909" y="6093265"/>
              <a:ext cx="844920" cy="342000"/>
            </p14:xfrm>
          </p:contentPart>
        </mc:Choice>
        <mc:Fallback xmlns="">
          <p:pic>
            <p:nvPicPr>
              <p:cNvPr id="135" name="Cerneală 134">
                <a:extLst>
                  <a:ext uri="{FF2B5EF4-FFF2-40B4-BE49-F238E27FC236}">
                    <a16:creationId xmlns:a16="http://schemas.microsoft.com/office/drawing/2014/main" id="{4F40ED06-034B-418A-8A4C-456E6CD6028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89269" y="6057625"/>
                <a:ext cx="88056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6" name="Cerneală 135">
                <a:extLst>
                  <a:ext uri="{FF2B5EF4-FFF2-40B4-BE49-F238E27FC236}">
                    <a16:creationId xmlns:a16="http://schemas.microsoft.com/office/drawing/2014/main" id="{DE54AADD-FF82-4BA5-B0CF-B63B1A828289}"/>
                  </a:ext>
                </a:extLst>
              </p14:cNvPr>
              <p14:cNvContentPartPr/>
              <p14:nvPr/>
            </p14:nvContentPartPr>
            <p14:xfrm>
              <a:off x="5715189" y="5764945"/>
              <a:ext cx="960120" cy="483480"/>
            </p14:xfrm>
          </p:contentPart>
        </mc:Choice>
        <mc:Fallback xmlns="">
          <p:pic>
            <p:nvPicPr>
              <p:cNvPr id="136" name="Cerneală 135">
                <a:extLst>
                  <a:ext uri="{FF2B5EF4-FFF2-40B4-BE49-F238E27FC236}">
                    <a16:creationId xmlns:a16="http://schemas.microsoft.com/office/drawing/2014/main" id="{DE54AADD-FF82-4BA5-B0CF-B63B1A82828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97189" y="5728945"/>
                <a:ext cx="9957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7" name="Cerneală 136">
                <a:extLst>
                  <a:ext uri="{FF2B5EF4-FFF2-40B4-BE49-F238E27FC236}">
                    <a16:creationId xmlns:a16="http://schemas.microsoft.com/office/drawing/2014/main" id="{E79915BE-A925-47E3-A3B8-01EDF5310D24}"/>
                  </a:ext>
                </a:extLst>
              </p14:cNvPr>
              <p14:cNvContentPartPr/>
              <p14:nvPr/>
            </p14:nvContentPartPr>
            <p14:xfrm>
              <a:off x="6448509" y="5918305"/>
              <a:ext cx="298080" cy="50040"/>
            </p14:xfrm>
          </p:contentPart>
        </mc:Choice>
        <mc:Fallback xmlns="">
          <p:pic>
            <p:nvPicPr>
              <p:cNvPr id="137" name="Cerneală 136">
                <a:extLst>
                  <a:ext uri="{FF2B5EF4-FFF2-40B4-BE49-F238E27FC236}">
                    <a16:creationId xmlns:a16="http://schemas.microsoft.com/office/drawing/2014/main" id="{E79915BE-A925-47E3-A3B8-01EDF5310D2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430869" y="5882665"/>
                <a:ext cx="33372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8" name="Cerneală 137">
                <a:extLst>
                  <a:ext uri="{FF2B5EF4-FFF2-40B4-BE49-F238E27FC236}">
                    <a16:creationId xmlns:a16="http://schemas.microsoft.com/office/drawing/2014/main" id="{2F4709E8-D358-453F-90E2-B2F843C1C026}"/>
                  </a:ext>
                </a:extLst>
              </p14:cNvPr>
              <p14:cNvContentPartPr/>
              <p14:nvPr/>
            </p14:nvContentPartPr>
            <p14:xfrm>
              <a:off x="6785829" y="6035305"/>
              <a:ext cx="137880" cy="105840"/>
            </p14:xfrm>
          </p:contentPart>
        </mc:Choice>
        <mc:Fallback xmlns="">
          <p:pic>
            <p:nvPicPr>
              <p:cNvPr id="138" name="Cerneală 137">
                <a:extLst>
                  <a:ext uri="{FF2B5EF4-FFF2-40B4-BE49-F238E27FC236}">
                    <a16:creationId xmlns:a16="http://schemas.microsoft.com/office/drawing/2014/main" id="{2F4709E8-D358-453F-90E2-B2F843C1C02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768189" y="5999665"/>
                <a:ext cx="17352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6BC4D703-C5D0-4265-8B7F-0DED83725096}"/>
                  </a:ext>
                </a:extLst>
              </p14:cNvPr>
              <p14:cNvContentPartPr/>
              <p14:nvPr/>
            </p14:nvContentPartPr>
            <p14:xfrm>
              <a:off x="6822549" y="5872225"/>
              <a:ext cx="83520" cy="28080"/>
            </p14:xfrm>
          </p:contentPart>
        </mc:Choice>
        <mc:Fallback xmlns=""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6BC4D703-C5D0-4265-8B7F-0DED8372509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804909" y="5836585"/>
                <a:ext cx="1191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137E5D35-3D0A-43EC-896F-E2A1654E45AE}"/>
                  </a:ext>
                </a:extLst>
              </p14:cNvPr>
              <p14:cNvContentPartPr/>
              <p14:nvPr/>
            </p14:nvContentPartPr>
            <p14:xfrm>
              <a:off x="6934509" y="6097585"/>
              <a:ext cx="105120" cy="25920"/>
            </p14:xfrm>
          </p:contentPart>
        </mc:Choice>
        <mc:Fallback xmlns=""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137E5D35-3D0A-43EC-896F-E2A1654E45A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916869" y="6061585"/>
                <a:ext cx="140760" cy="9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1" name="Cerneală 140">
                <a:extLst>
                  <a:ext uri="{FF2B5EF4-FFF2-40B4-BE49-F238E27FC236}">
                    <a16:creationId xmlns:a16="http://schemas.microsoft.com/office/drawing/2014/main" id="{1A8EA83D-6180-437B-A281-60441A0F768A}"/>
                  </a:ext>
                </a:extLst>
              </p14:cNvPr>
              <p14:cNvContentPartPr/>
              <p14:nvPr/>
            </p14:nvContentPartPr>
            <p14:xfrm>
              <a:off x="7486389" y="5803465"/>
              <a:ext cx="411480" cy="374760"/>
            </p14:xfrm>
          </p:contentPart>
        </mc:Choice>
        <mc:Fallback xmlns="">
          <p:pic>
            <p:nvPicPr>
              <p:cNvPr id="141" name="Cerneală 140">
                <a:extLst>
                  <a:ext uri="{FF2B5EF4-FFF2-40B4-BE49-F238E27FC236}">
                    <a16:creationId xmlns:a16="http://schemas.microsoft.com/office/drawing/2014/main" id="{1A8EA83D-6180-437B-A281-60441A0F768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468749" y="5767465"/>
                <a:ext cx="447120" cy="44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E947B34F-060F-4393-AD94-C79962A9017D}"/>
                  </a:ext>
                </a:extLst>
              </p14:cNvPr>
              <p14:cNvContentPartPr/>
              <p14:nvPr/>
            </p14:nvContentPartPr>
            <p14:xfrm>
              <a:off x="8436429" y="5726785"/>
              <a:ext cx="189000" cy="415080"/>
            </p14:xfrm>
          </p:contentPart>
        </mc:Choice>
        <mc:Fallback xmlns=""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E947B34F-060F-4393-AD94-C79962A9017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418789" y="5690785"/>
                <a:ext cx="2246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58311AAD-29CD-4F13-8293-63AAD4834EDB}"/>
                  </a:ext>
                </a:extLst>
              </p14:cNvPr>
              <p14:cNvContentPartPr/>
              <p14:nvPr/>
            </p14:nvContentPartPr>
            <p14:xfrm>
              <a:off x="8635149" y="5970145"/>
              <a:ext cx="61200" cy="26640"/>
            </p14:xfrm>
          </p:contentPart>
        </mc:Choice>
        <mc:Fallback xmlns=""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58311AAD-29CD-4F13-8293-63AAD4834EDB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17509" y="5934505"/>
                <a:ext cx="968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4" name="Cerneală 143">
                <a:extLst>
                  <a:ext uri="{FF2B5EF4-FFF2-40B4-BE49-F238E27FC236}">
                    <a16:creationId xmlns:a16="http://schemas.microsoft.com/office/drawing/2014/main" id="{AB7C44BF-02C2-4967-90C4-0C564514351A}"/>
                  </a:ext>
                </a:extLst>
              </p14:cNvPr>
              <p14:cNvContentPartPr/>
              <p14:nvPr/>
            </p14:nvContentPartPr>
            <p14:xfrm>
              <a:off x="8359389" y="5782585"/>
              <a:ext cx="282240" cy="26280"/>
            </p14:xfrm>
          </p:contentPart>
        </mc:Choice>
        <mc:Fallback xmlns="">
          <p:pic>
            <p:nvPicPr>
              <p:cNvPr id="144" name="Cerneală 143">
                <a:extLst>
                  <a:ext uri="{FF2B5EF4-FFF2-40B4-BE49-F238E27FC236}">
                    <a16:creationId xmlns:a16="http://schemas.microsoft.com/office/drawing/2014/main" id="{AB7C44BF-02C2-4967-90C4-0C564514351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341389" y="5746585"/>
                <a:ext cx="317880" cy="9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5" name="Cerneală 144">
                <a:extLst>
                  <a:ext uri="{FF2B5EF4-FFF2-40B4-BE49-F238E27FC236}">
                    <a16:creationId xmlns:a16="http://schemas.microsoft.com/office/drawing/2014/main" id="{1B29F08C-B7D0-404A-A36C-1EF6CD8E66B1}"/>
                  </a:ext>
                </a:extLst>
              </p14:cNvPr>
              <p14:cNvContentPartPr/>
              <p14:nvPr/>
            </p14:nvContentPartPr>
            <p14:xfrm>
              <a:off x="8733789" y="5775385"/>
              <a:ext cx="770040" cy="613080"/>
            </p14:xfrm>
          </p:contentPart>
        </mc:Choice>
        <mc:Fallback xmlns="">
          <p:pic>
            <p:nvPicPr>
              <p:cNvPr id="145" name="Cerneală 144">
                <a:extLst>
                  <a:ext uri="{FF2B5EF4-FFF2-40B4-BE49-F238E27FC236}">
                    <a16:creationId xmlns:a16="http://schemas.microsoft.com/office/drawing/2014/main" id="{1B29F08C-B7D0-404A-A36C-1EF6CD8E66B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715789" y="5739385"/>
                <a:ext cx="805680" cy="68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BBB17E43-7F5A-477D-BA4B-155891E09407}"/>
                  </a:ext>
                </a:extLst>
              </p14:cNvPr>
              <p14:cNvContentPartPr/>
              <p14:nvPr/>
            </p14:nvContentPartPr>
            <p14:xfrm>
              <a:off x="9892989" y="5781145"/>
              <a:ext cx="390600" cy="307800"/>
            </p14:xfrm>
          </p:contentPart>
        </mc:Choice>
        <mc:Fallback xmlns=""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BBB17E43-7F5A-477D-BA4B-155891E094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874989" y="5745145"/>
                <a:ext cx="42624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7" name="Cerneală 146">
                <a:extLst>
                  <a:ext uri="{FF2B5EF4-FFF2-40B4-BE49-F238E27FC236}">
                    <a16:creationId xmlns:a16="http://schemas.microsoft.com/office/drawing/2014/main" id="{9980E408-3391-4FCB-AC2E-FACA893BC579}"/>
                  </a:ext>
                </a:extLst>
              </p14:cNvPr>
              <p14:cNvContentPartPr/>
              <p14:nvPr/>
            </p14:nvContentPartPr>
            <p14:xfrm>
              <a:off x="10785069" y="5654785"/>
              <a:ext cx="253800" cy="412200"/>
            </p14:xfrm>
          </p:contentPart>
        </mc:Choice>
        <mc:Fallback xmlns="">
          <p:pic>
            <p:nvPicPr>
              <p:cNvPr id="147" name="Cerneală 146">
                <a:extLst>
                  <a:ext uri="{FF2B5EF4-FFF2-40B4-BE49-F238E27FC236}">
                    <a16:creationId xmlns:a16="http://schemas.microsoft.com/office/drawing/2014/main" id="{9980E408-3391-4FCB-AC2E-FACA893BC579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767069" y="5618785"/>
                <a:ext cx="289440" cy="48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34105E45-4C8F-4C67-93EF-57FCB2AFF9D8}"/>
                  </a:ext>
                </a:extLst>
              </p14:cNvPr>
              <p14:cNvContentPartPr/>
              <p14:nvPr/>
            </p14:nvContentPartPr>
            <p14:xfrm>
              <a:off x="10991709" y="5799145"/>
              <a:ext cx="17640" cy="15480"/>
            </p14:xfrm>
          </p:contentPart>
        </mc:Choice>
        <mc:Fallback xmlns=""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34105E45-4C8F-4C67-93EF-57FCB2AFF9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0973709" y="5763505"/>
                <a:ext cx="532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9" name="Cerneală 148">
                <a:extLst>
                  <a:ext uri="{FF2B5EF4-FFF2-40B4-BE49-F238E27FC236}">
                    <a16:creationId xmlns:a16="http://schemas.microsoft.com/office/drawing/2014/main" id="{A749CF41-2AD9-4948-8E61-6D9ED6184F31}"/>
                  </a:ext>
                </a:extLst>
              </p14:cNvPr>
              <p14:cNvContentPartPr/>
              <p14:nvPr/>
            </p14:nvContentPartPr>
            <p14:xfrm>
              <a:off x="11114469" y="5614465"/>
              <a:ext cx="247680" cy="442080"/>
            </p14:xfrm>
          </p:contentPart>
        </mc:Choice>
        <mc:Fallback xmlns="">
          <p:pic>
            <p:nvPicPr>
              <p:cNvPr id="149" name="Cerneală 148">
                <a:extLst>
                  <a:ext uri="{FF2B5EF4-FFF2-40B4-BE49-F238E27FC236}">
                    <a16:creationId xmlns:a16="http://schemas.microsoft.com/office/drawing/2014/main" id="{A749CF41-2AD9-4948-8E61-6D9ED6184F3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096829" y="5578465"/>
                <a:ext cx="28332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0" name="Cerneală 149">
                <a:extLst>
                  <a:ext uri="{FF2B5EF4-FFF2-40B4-BE49-F238E27FC236}">
                    <a16:creationId xmlns:a16="http://schemas.microsoft.com/office/drawing/2014/main" id="{F17955D8-94F6-48FB-A3C4-58EDA4F1B8D3}"/>
                  </a:ext>
                </a:extLst>
              </p14:cNvPr>
              <p14:cNvContentPartPr/>
              <p14:nvPr/>
            </p14:nvContentPartPr>
            <p14:xfrm>
              <a:off x="11275749" y="5731465"/>
              <a:ext cx="178560" cy="56520"/>
            </p14:xfrm>
          </p:contentPart>
        </mc:Choice>
        <mc:Fallback xmlns="">
          <p:pic>
            <p:nvPicPr>
              <p:cNvPr id="150" name="Cerneală 149">
                <a:extLst>
                  <a:ext uri="{FF2B5EF4-FFF2-40B4-BE49-F238E27FC236}">
                    <a16:creationId xmlns:a16="http://schemas.microsoft.com/office/drawing/2014/main" id="{F17955D8-94F6-48FB-A3C4-58EDA4F1B8D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258109" y="5695465"/>
                <a:ext cx="21420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1" name="Cerneală 150">
                <a:extLst>
                  <a:ext uri="{FF2B5EF4-FFF2-40B4-BE49-F238E27FC236}">
                    <a16:creationId xmlns:a16="http://schemas.microsoft.com/office/drawing/2014/main" id="{A1FEB7C0-904E-476C-9EE1-08F9900853FF}"/>
                  </a:ext>
                </a:extLst>
              </p14:cNvPr>
              <p14:cNvContentPartPr/>
              <p14:nvPr/>
            </p14:nvContentPartPr>
            <p14:xfrm>
              <a:off x="11421549" y="5928745"/>
              <a:ext cx="167400" cy="120240"/>
            </p14:xfrm>
          </p:contentPart>
        </mc:Choice>
        <mc:Fallback xmlns="">
          <p:pic>
            <p:nvPicPr>
              <p:cNvPr id="151" name="Cerneală 150">
                <a:extLst>
                  <a:ext uri="{FF2B5EF4-FFF2-40B4-BE49-F238E27FC236}">
                    <a16:creationId xmlns:a16="http://schemas.microsoft.com/office/drawing/2014/main" id="{A1FEB7C0-904E-476C-9EE1-08F9900853F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1403909" y="5892745"/>
                <a:ext cx="2030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2" name="Cerneală 151">
                <a:extLst>
                  <a:ext uri="{FF2B5EF4-FFF2-40B4-BE49-F238E27FC236}">
                    <a16:creationId xmlns:a16="http://schemas.microsoft.com/office/drawing/2014/main" id="{10F0A3F6-3E93-4086-A9F4-58A6CDB3C2F0}"/>
                  </a:ext>
                </a:extLst>
              </p14:cNvPr>
              <p14:cNvContentPartPr/>
              <p14:nvPr/>
            </p14:nvContentPartPr>
            <p14:xfrm>
              <a:off x="11601909" y="5707345"/>
              <a:ext cx="162360" cy="362520"/>
            </p14:xfrm>
          </p:contentPart>
        </mc:Choice>
        <mc:Fallback xmlns="">
          <p:pic>
            <p:nvPicPr>
              <p:cNvPr id="152" name="Cerneală 151">
                <a:extLst>
                  <a:ext uri="{FF2B5EF4-FFF2-40B4-BE49-F238E27FC236}">
                    <a16:creationId xmlns:a16="http://schemas.microsoft.com/office/drawing/2014/main" id="{10F0A3F6-3E93-4086-A9F4-58A6CDB3C2F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83909" y="5671705"/>
                <a:ext cx="19800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3" name="Cerneală 152">
                <a:extLst>
                  <a:ext uri="{FF2B5EF4-FFF2-40B4-BE49-F238E27FC236}">
                    <a16:creationId xmlns:a16="http://schemas.microsoft.com/office/drawing/2014/main" id="{D842F6D2-9A8F-4254-B525-3050D492B742}"/>
                  </a:ext>
                </a:extLst>
              </p14:cNvPr>
              <p14:cNvContentPartPr/>
              <p14:nvPr/>
            </p14:nvContentPartPr>
            <p14:xfrm>
              <a:off x="11808909" y="5799145"/>
              <a:ext cx="7200" cy="24120"/>
            </p14:xfrm>
          </p:contentPart>
        </mc:Choice>
        <mc:Fallback xmlns="">
          <p:pic>
            <p:nvPicPr>
              <p:cNvPr id="153" name="Cerneală 152">
                <a:extLst>
                  <a:ext uri="{FF2B5EF4-FFF2-40B4-BE49-F238E27FC236}">
                    <a16:creationId xmlns:a16="http://schemas.microsoft.com/office/drawing/2014/main" id="{D842F6D2-9A8F-4254-B525-3050D492B74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791269" y="5763505"/>
                <a:ext cx="42840" cy="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4" name="Cerneală 153">
                <a:extLst>
                  <a:ext uri="{FF2B5EF4-FFF2-40B4-BE49-F238E27FC236}">
                    <a16:creationId xmlns:a16="http://schemas.microsoft.com/office/drawing/2014/main" id="{6EFDC669-83AF-4744-A15B-DA2DE956D17D}"/>
                  </a:ext>
                </a:extLst>
              </p14:cNvPr>
              <p14:cNvContentPartPr/>
              <p14:nvPr/>
            </p14:nvContentPartPr>
            <p14:xfrm>
              <a:off x="11904309" y="5679625"/>
              <a:ext cx="117360" cy="398880"/>
            </p14:xfrm>
          </p:contentPart>
        </mc:Choice>
        <mc:Fallback xmlns="">
          <p:pic>
            <p:nvPicPr>
              <p:cNvPr id="154" name="Cerneală 153">
                <a:extLst>
                  <a:ext uri="{FF2B5EF4-FFF2-40B4-BE49-F238E27FC236}">
                    <a16:creationId xmlns:a16="http://schemas.microsoft.com/office/drawing/2014/main" id="{6EFDC669-83AF-4744-A15B-DA2DE956D17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1886669" y="5643985"/>
                <a:ext cx="153000" cy="470520"/>
              </a:xfrm>
              <a:prstGeom prst="rect">
                <a:avLst/>
              </a:prstGeom>
            </p:spPr>
          </p:pic>
        </mc:Fallback>
      </mc:AlternateContent>
      <p:sp>
        <p:nvSpPr>
          <p:cNvPr id="68" name="Dreptunghi 67">
            <a:extLst>
              <a:ext uri="{FF2B5EF4-FFF2-40B4-BE49-F238E27FC236}">
                <a16:creationId xmlns:a16="http://schemas.microsoft.com/office/drawing/2014/main" id="{1D99BD9C-DAF0-4C97-9C2A-04A4E24216D9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Altă abordare:  Implementarea ecuațiilor de stare cu bistabili JK</a:t>
            </a:r>
          </a:p>
        </p:txBody>
      </p:sp>
    </p:spTree>
    <p:extLst>
      <p:ext uri="{BB962C8B-B14F-4D97-AF65-F5344CB8AC3E}">
        <p14:creationId xmlns:p14="http://schemas.microsoft.com/office/powerpoint/2010/main" val="269321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ine 13">
            <a:extLst>
              <a:ext uri="{FF2B5EF4-FFF2-40B4-BE49-F238E27FC236}">
                <a16:creationId xmlns:a16="http://schemas.microsoft.com/office/drawing/2014/main" id="{74BC5E94-400B-4285-8DA1-7E2BD54973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411513"/>
            <a:ext cx="6126413" cy="201165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31988540-B958-4BE4-9DDE-9D1D89BE8885}"/>
                  </a:ext>
                </a:extLst>
              </p14:cNvPr>
              <p14:cNvContentPartPr/>
              <p14:nvPr/>
            </p14:nvContentPartPr>
            <p14:xfrm>
              <a:off x="6915789" y="499945"/>
              <a:ext cx="19440" cy="210240"/>
            </p14:xfrm>
          </p:contentPart>
        </mc:Choice>
        <mc:Fallback xmlns=""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31988540-B958-4BE4-9DDE-9D1D89BE8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97789" y="464305"/>
                <a:ext cx="5508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Cerneală 2">
                <a:extLst>
                  <a:ext uri="{FF2B5EF4-FFF2-40B4-BE49-F238E27FC236}">
                    <a16:creationId xmlns:a16="http://schemas.microsoft.com/office/drawing/2014/main" id="{B4EED2D9-ADD0-4231-8715-BFF7560A84E6}"/>
                  </a:ext>
                </a:extLst>
              </p14:cNvPr>
              <p14:cNvContentPartPr/>
              <p14:nvPr/>
            </p14:nvContentPartPr>
            <p14:xfrm>
              <a:off x="6894189" y="406705"/>
              <a:ext cx="193320" cy="312120"/>
            </p14:xfrm>
          </p:contentPart>
        </mc:Choice>
        <mc:Fallback xmlns="">
          <p:pic>
            <p:nvPicPr>
              <p:cNvPr id="3" name="Cerneală 2">
                <a:extLst>
                  <a:ext uri="{FF2B5EF4-FFF2-40B4-BE49-F238E27FC236}">
                    <a16:creationId xmlns:a16="http://schemas.microsoft.com/office/drawing/2014/main" id="{B4EED2D9-ADD0-4231-8715-BFF7560A84E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76549" y="370705"/>
                <a:ext cx="228960" cy="38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D5732D7E-1E8D-4374-933A-415ACC3316D0}"/>
                  </a:ext>
                </a:extLst>
              </p14:cNvPr>
              <p14:cNvContentPartPr/>
              <p14:nvPr/>
            </p14:nvContentPartPr>
            <p14:xfrm>
              <a:off x="7175349" y="572665"/>
              <a:ext cx="5400" cy="145800"/>
            </p14:xfrm>
          </p:contentPart>
        </mc:Choice>
        <mc:Fallback xmlns=""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D5732D7E-1E8D-4374-933A-415ACC3316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57349" y="536665"/>
                <a:ext cx="410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5F1122EF-2268-465E-A810-71DFDE7BC990}"/>
                  </a:ext>
                </a:extLst>
              </p14:cNvPr>
              <p14:cNvContentPartPr/>
              <p14:nvPr/>
            </p14:nvContentPartPr>
            <p14:xfrm>
              <a:off x="7185069" y="442345"/>
              <a:ext cx="23400" cy="13320"/>
            </p14:xfrm>
          </p:contentPart>
        </mc:Choice>
        <mc:Fallback xmlns=""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5F1122EF-2268-465E-A810-71DFDE7BC99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67069" y="406345"/>
                <a:ext cx="590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5FE7A573-CCA4-4A0F-8A30-883BB167BB4C}"/>
                  </a:ext>
                </a:extLst>
              </p14:cNvPr>
              <p14:cNvContentPartPr/>
              <p14:nvPr/>
            </p14:nvContentPartPr>
            <p14:xfrm>
              <a:off x="7336269" y="272425"/>
              <a:ext cx="255960" cy="444960"/>
            </p14:xfrm>
          </p:contentPart>
        </mc:Choice>
        <mc:Fallback xmlns=""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5FE7A573-CCA4-4A0F-8A30-883BB167BB4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18629" y="236425"/>
                <a:ext cx="291600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EF28A2B1-5075-4B3E-A9F8-1EF13E64AC6C}"/>
                  </a:ext>
                </a:extLst>
              </p14:cNvPr>
              <p14:cNvContentPartPr/>
              <p14:nvPr/>
            </p14:nvContentPartPr>
            <p14:xfrm>
              <a:off x="7387029" y="410665"/>
              <a:ext cx="251640" cy="27000"/>
            </p14:xfrm>
          </p:contentPart>
        </mc:Choice>
        <mc:Fallback xmlns=""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EF28A2B1-5075-4B3E-A9F8-1EF13E64AC6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69389" y="375025"/>
                <a:ext cx="28728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B1FF803A-C327-466D-A49F-F26EA0802A75}"/>
                  </a:ext>
                </a:extLst>
              </p14:cNvPr>
              <p14:cNvContentPartPr/>
              <p14:nvPr/>
            </p14:nvContentPartPr>
            <p14:xfrm>
              <a:off x="7697709" y="600025"/>
              <a:ext cx="222120" cy="8856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B1FF803A-C327-466D-A49F-F26EA0802A75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680069" y="564385"/>
                <a:ext cx="257760" cy="16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B2641A57-3515-4E1B-B4FE-A97487FAC551}"/>
                  </a:ext>
                </a:extLst>
              </p14:cNvPr>
              <p14:cNvContentPartPr/>
              <p14:nvPr/>
            </p14:nvContentPartPr>
            <p14:xfrm>
              <a:off x="7983909" y="333265"/>
              <a:ext cx="247680" cy="34200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B2641A57-3515-4E1B-B4FE-A97487FAC55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65909" y="297625"/>
                <a:ext cx="2833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7B6B0C90-D45A-43E2-AD40-7478635AA41B}"/>
                  </a:ext>
                </a:extLst>
              </p14:cNvPr>
              <p14:cNvContentPartPr/>
              <p14:nvPr/>
            </p14:nvContentPartPr>
            <p14:xfrm>
              <a:off x="8200269" y="398785"/>
              <a:ext cx="36000" cy="3024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7B6B0C90-D45A-43E2-AD40-7478635AA41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182629" y="363145"/>
                <a:ext cx="71640" cy="10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45954930-4CCA-43EF-B9D6-66D1385DB129}"/>
                  </a:ext>
                </a:extLst>
              </p14:cNvPr>
              <p14:cNvContentPartPr/>
              <p14:nvPr/>
            </p14:nvContentPartPr>
            <p14:xfrm>
              <a:off x="8351829" y="278905"/>
              <a:ext cx="289800" cy="39924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45954930-4CCA-43EF-B9D6-66D1385DB12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334189" y="243265"/>
                <a:ext cx="3254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07A35D1F-BA4D-4133-A4E2-29FA2B1E53A6}"/>
                  </a:ext>
                </a:extLst>
              </p14:cNvPr>
              <p14:cNvContentPartPr/>
              <p14:nvPr/>
            </p14:nvContentPartPr>
            <p14:xfrm>
              <a:off x="8645229" y="438025"/>
              <a:ext cx="22680" cy="1656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07A35D1F-BA4D-4133-A4E2-29FA2B1E53A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627229" y="402025"/>
                <a:ext cx="583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61908A93-145D-46B4-B215-6FB86E0459C7}"/>
                  </a:ext>
                </a:extLst>
              </p14:cNvPr>
              <p14:cNvContentPartPr/>
              <p14:nvPr/>
            </p14:nvContentPartPr>
            <p14:xfrm>
              <a:off x="9372069" y="337945"/>
              <a:ext cx="258480" cy="55944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61908A93-145D-46B4-B215-6FB86E0459C7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54069" y="302305"/>
                <a:ext cx="294120" cy="63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28DCC60F-D34F-4D5A-9737-8D4940AB8286}"/>
                  </a:ext>
                </a:extLst>
              </p14:cNvPr>
              <p14:cNvContentPartPr/>
              <p14:nvPr/>
            </p14:nvContentPartPr>
            <p14:xfrm>
              <a:off x="9822069" y="418225"/>
              <a:ext cx="36000" cy="30204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28DCC60F-D34F-4D5A-9737-8D4940AB8286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9804429" y="382585"/>
                <a:ext cx="71640" cy="37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249A8D07-E03B-4F11-A1D0-1202D2736199}"/>
                  </a:ext>
                </a:extLst>
              </p14:cNvPr>
              <p14:cNvContentPartPr/>
              <p14:nvPr/>
            </p14:nvContentPartPr>
            <p14:xfrm>
              <a:off x="9824229" y="485545"/>
              <a:ext cx="295560" cy="217800"/>
            </p14:xfrm>
          </p:contentPart>
        </mc:Choice>
        <mc:Fallback xmlns=""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249A8D07-E03B-4F11-A1D0-1202D273619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9806229" y="449905"/>
                <a:ext cx="33120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7CF35883-8DEF-4DF6-9E10-3C46083D9383}"/>
                  </a:ext>
                </a:extLst>
              </p14:cNvPr>
              <p14:cNvContentPartPr/>
              <p14:nvPr/>
            </p14:nvContentPartPr>
            <p14:xfrm>
              <a:off x="10364229" y="731065"/>
              <a:ext cx="2520" cy="360"/>
            </p14:xfrm>
          </p:contentPart>
        </mc:Choice>
        <mc:Fallback xmlns=""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7CF35883-8DEF-4DF6-9E10-3C46083D9383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46589" y="695425"/>
                <a:ext cx="3816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4B4AA96F-4B2F-4CD7-A28C-6BCC0FD4AB1E}"/>
                  </a:ext>
                </a:extLst>
              </p14:cNvPr>
              <p14:cNvContentPartPr/>
              <p14:nvPr/>
            </p14:nvContentPartPr>
            <p14:xfrm>
              <a:off x="6684309" y="1107625"/>
              <a:ext cx="1189440" cy="557280"/>
            </p14:xfrm>
          </p:contentPart>
        </mc:Choice>
        <mc:Fallback xmlns=""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4B4AA96F-4B2F-4CD7-A28C-6BCC0FD4AB1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666664" y="1089985"/>
                <a:ext cx="1225091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05" name="Cerneală 104">
                <a:extLst>
                  <a:ext uri="{FF2B5EF4-FFF2-40B4-BE49-F238E27FC236}">
                    <a16:creationId xmlns:a16="http://schemas.microsoft.com/office/drawing/2014/main" id="{680748FC-56C7-44B0-B84C-AA04E2DD8A99}"/>
                  </a:ext>
                </a:extLst>
              </p14:cNvPr>
              <p14:cNvContentPartPr/>
              <p14:nvPr/>
            </p14:nvContentPartPr>
            <p14:xfrm>
              <a:off x="196389" y="2877385"/>
              <a:ext cx="398520" cy="381960"/>
            </p14:xfrm>
          </p:contentPart>
        </mc:Choice>
        <mc:Fallback xmlns="">
          <p:pic>
            <p:nvPicPr>
              <p:cNvPr id="105" name="Cerneală 104">
                <a:extLst>
                  <a:ext uri="{FF2B5EF4-FFF2-40B4-BE49-F238E27FC236}">
                    <a16:creationId xmlns:a16="http://schemas.microsoft.com/office/drawing/2014/main" id="{680748FC-56C7-44B0-B84C-AA04E2DD8A99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78405" y="2859385"/>
                <a:ext cx="434128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3" name="Cerneală 112">
                <a:extLst>
                  <a:ext uri="{FF2B5EF4-FFF2-40B4-BE49-F238E27FC236}">
                    <a16:creationId xmlns:a16="http://schemas.microsoft.com/office/drawing/2014/main" id="{447F9A0B-6540-4DE2-9A30-D2F2FDEA15BC}"/>
                  </a:ext>
                </a:extLst>
              </p14:cNvPr>
              <p14:cNvContentPartPr/>
              <p14:nvPr/>
            </p14:nvContentPartPr>
            <p14:xfrm>
              <a:off x="2259549" y="3554545"/>
              <a:ext cx="2520" cy="2160"/>
            </p14:xfrm>
          </p:contentPart>
        </mc:Choice>
        <mc:Fallback xmlns="">
          <p:pic>
            <p:nvPicPr>
              <p:cNvPr id="113" name="Cerneală 112">
                <a:extLst>
                  <a:ext uri="{FF2B5EF4-FFF2-40B4-BE49-F238E27FC236}">
                    <a16:creationId xmlns:a16="http://schemas.microsoft.com/office/drawing/2014/main" id="{447F9A0B-6540-4DE2-9A30-D2F2FDEA15B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241909" y="3536545"/>
                <a:ext cx="381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16ECC617-FB03-4555-9DE3-E98C18CD0CA1}"/>
                  </a:ext>
                </a:extLst>
              </p14:cNvPr>
              <p14:cNvContentPartPr/>
              <p14:nvPr/>
            </p14:nvContentPartPr>
            <p14:xfrm>
              <a:off x="941589" y="3897985"/>
              <a:ext cx="97920" cy="754560"/>
            </p14:xfrm>
          </p:contentPart>
        </mc:Choice>
        <mc:Fallback xmlns=""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16ECC617-FB03-4555-9DE3-E98C18CD0CA1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923589" y="3879985"/>
                <a:ext cx="133560" cy="79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CDB238DC-F7D0-43A9-9A9E-64927EFA5D22}"/>
                  </a:ext>
                </a:extLst>
              </p14:cNvPr>
              <p14:cNvContentPartPr/>
              <p14:nvPr/>
            </p14:nvContentPartPr>
            <p14:xfrm>
              <a:off x="1134549" y="3926065"/>
              <a:ext cx="427320" cy="358200"/>
            </p14:xfrm>
          </p:contentPart>
        </mc:Choice>
        <mc:Fallback xmlns=""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CDB238DC-F7D0-43A9-9A9E-64927EFA5D22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116894" y="3908425"/>
                <a:ext cx="46299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B40F1A55-766A-4805-BD84-DF0BA76BE68F}"/>
                  </a:ext>
                </a:extLst>
              </p14:cNvPr>
              <p14:cNvContentPartPr/>
              <p14:nvPr/>
            </p14:nvContentPartPr>
            <p14:xfrm>
              <a:off x="227349" y="3939385"/>
              <a:ext cx="340200" cy="324360"/>
            </p14:xfrm>
          </p:contentPart>
        </mc:Choice>
        <mc:Fallback xmlns=""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B40F1A55-766A-4805-BD84-DF0BA76BE68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9709" y="3921405"/>
                <a:ext cx="375840" cy="3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27" name="Cerneală 126">
                <a:extLst>
                  <a:ext uri="{FF2B5EF4-FFF2-40B4-BE49-F238E27FC236}">
                    <a16:creationId xmlns:a16="http://schemas.microsoft.com/office/drawing/2014/main" id="{D234FF33-2F82-48BD-91A7-9942DCBDFA80}"/>
                  </a:ext>
                </a:extLst>
              </p14:cNvPr>
              <p14:cNvContentPartPr/>
              <p14:nvPr/>
            </p14:nvContentPartPr>
            <p14:xfrm>
              <a:off x="899829" y="2690185"/>
              <a:ext cx="1236960" cy="973080"/>
            </p14:xfrm>
          </p:contentPart>
        </mc:Choice>
        <mc:Fallback xmlns="">
          <p:pic>
            <p:nvPicPr>
              <p:cNvPr id="127" name="Cerneală 126">
                <a:extLst>
                  <a:ext uri="{FF2B5EF4-FFF2-40B4-BE49-F238E27FC236}">
                    <a16:creationId xmlns:a16="http://schemas.microsoft.com/office/drawing/2014/main" id="{D234FF33-2F82-48BD-91A7-9942DCBDFA8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881829" y="2672185"/>
                <a:ext cx="1272600" cy="10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E26CD7CC-1F91-4319-BE05-527CFC5A96F4}"/>
                  </a:ext>
                </a:extLst>
              </p14:cNvPr>
              <p14:cNvContentPartPr/>
              <p14:nvPr/>
            </p14:nvContentPartPr>
            <p14:xfrm>
              <a:off x="2603349" y="3874225"/>
              <a:ext cx="436320" cy="279000"/>
            </p14:xfrm>
          </p:contentPart>
        </mc:Choice>
        <mc:Fallback xmlns=""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E26CD7CC-1F91-4319-BE05-527CFC5A96F4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2585364" y="3856585"/>
                <a:ext cx="471931" cy="31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8A444D46-752D-4471-AD2F-F07BE69A46C6}"/>
                  </a:ext>
                </a:extLst>
              </p14:cNvPr>
              <p14:cNvContentPartPr/>
              <p14:nvPr/>
            </p14:nvContentPartPr>
            <p14:xfrm>
              <a:off x="2011509" y="3898705"/>
              <a:ext cx="483480" cy="300240"/>
            </p14:xfrm>
          </p:contentPart>
        </mc:Choice>
        <mc:Fallback xmlns=""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8A444D46-752D-4471-AD2F-F07BE69A46C6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993509" y="3881065"/>
                <a:ext cx="51912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49" name="Cerneală 148">
                <a:extLst>
                  <a:ext uri="{FF2B5EF4-FFF2-40B4-BE49-F238E27FC236}">
                    <a16:creationId xmlns:a16="http://schemas.microsoft.com/office/drawing/2014/main" id="{C7CE9AEE-E576-4733-A52F-E71146A7EDAC}"/>
                  </a:ext>
                </a:extLst>
              </p14:cNvPr>
              <p14:cNvContentPartPr/>
              <p14:nvPr/>
            </p14:nvContentPartPr>
            <p14:xfrm>
              <a:off x="1689309" y="3896185"/>
              <a:ext cx="197280" cy="327960"/>
            </p14:xfrm>
          </p:contentPart>
        </mc:Choice>
        <mc:Fallback xmlns="">
          <p:pic>
            <p:nvPicPr>
              <p:cNvPr id="149" name="Cerneală 148">
                <a:extLst>
                  <a:ext uri="{FF2B5EF4-FFF2-40B4-BE49-F238E27FC236}">
                    <a16:creationId xmlns:a16="http://schemas.microsoft.com/office/drawing/2014/main" id="{C7CE9AEE-E576-4733-A52F-E71146A7EDA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1671669" y="3878526"/>
                <a:ext cx="232920" cy="36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56" name="Cerneală 155">
                <a:extLst>
                  <a:ext uri="{FF2B5EF4-FFF2-40B4-BE49-F238E27FC236}">
                    <a16:creationId xmlns:a16="http://schemas.microsoft.com/office/drawing/2014/main" id="{3B0371B6-5B0B-42C5-B16D-E269314095C1}"/>
                  </a:ext>
                </a:extLst>
              </p14:cNvPr>
              <p14:cNvContentPartPr/>
              <p14:nvPr/>
            </p14:nvContentPartPr>
            <p14:xfrm>
              <a:off x="883989" y="4956745"/>
              <a:ext cx="131760" cy="851040"/>
            </p14:xfrm>
          </p:contentPart>
        </mc:Choice>
        <mc:Fallback xmlns="">
          <p:pic>
            <p:nvPicPr>
              <p:cNvPr id="156" name="Cerneală 155">
                <a:extLst>
                  <a:ext uri="{FF2B5EF4-FFF2-40B4-BE49-F238E27FC236}">
                    <a16:creationId xmlns:a16="http://schemas.microsoft.com/office/drawing/2014/main" id="{3B0371B6-5B0B-42C5-B16D-E269314095C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66349" y="4938745"/>
                <a:ext cx="167400" cy="88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60" name="Cerneală 159">
                <a:extLst>
                  <a:ext uri="{FF2B5EF4-FFF2-40B4-BE49-F238E27FC236}">
                    <a16:creationId xmlns:a16="http://schemas.microsoft.com/office/drawing/2014/main" id="{6EF1E8E5-66DB-4C6F-827A-2A6F26A060F7}"/>
                  </a:ext>
                </a:extLst>
              </p14:cNvPr>
              <p14:cNvContentPartPr/>
              <p14:nvPr/>
            </p14:nvContentPartPr>
            <p14:xfrm>
              <a:off x="1097829" y="5000665"/>
              <a:ext cx="452880" cy="397440"/>
            </p14:xfrm>
          </p:contentPart>
        </mc:Choice>
        <mc:Fallback xmlns="">
          <p:pic>
            <p:nvPicPr>
              <p:cNvPr id="160" name="Cerneală 159">
                <a:extLst>
                  <a:ext uri="{FF2B5EF4-FFF2-40B4-BE49-F238E27FC236}">
                    <a16:creationId xmlns:a16="http://schemas.microsoft.com/office/drawing/2014/main" id="{6EF1E8E5-66DB-4C6F-827A-2A6F26A060F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1080175" y="4983025"/>
                <a:ext cx="488548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1" name="Cerneală 160">
                <a:extLst>
                  <a:ext uri="{FF2B5EF4-FFF2-40B4-BE49-F238E27FC236}">
                    <a16:creationId xmlns:a16="http://schemas.microsoft.com/office/drawing/2014/main" id="{5D1F679E-CE9D-4A4E-8818-A01FB1499655}"/>
                  </a:ext>
                </a:extLst>
              </p14:cNvPr>
              <p14:cNvContentPartPr/>
              <p14:nvPr/>
            </p14:nvContentPartPr>
            <p14:xfrm>
              <a:off x="183069" y="5041705"/>
              <a:ext cx="425520" cy="325080"/>
            </p14:xfrm>
          </p:contentPart>
        </mc:Choice>
        <mc:Fallback xmlns="">
          <p:pic>
            <p:nvPicPr>
              <p:cNvPr id="161" name="Cerneală 160">
                <a:extLst>
                  <a:ext uri="{FF2B5EF4-FFF2-40B4-BE49-F238E27FC236}">
                    <a16:creationId xmlns:a16="http://schemas.microsoft.com/office/drawing/2014/main" id="{5D1F679E-CE9D-4A4E-8818-A01FB1499655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165429" y="5024065"/>
                <a:ext cx="46116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2" name="Cerneală 161">
                <a:extLst>
                  <a:ext uri="{FF2B5EF4-FFF2-40B4-BE49-F238E27FC236}">
                    <a16:creationId xmlns:a16="http://schemas.microsoft.com/office/drawing/2014/main" id="{78720126-39CE-403B-8C66-475A13D1AB6E}"/>
                  </a:ext>
                </a:extLst>
              </p14:cNvPr>
              <p14:cNvContentPartPr/>
              <p14:nvPr/>
            </p14:nvContentPartPr>
            <p14:xfrm>
              <a:off x="1237869" y="4356985"/>
              <a:ext cx="962280" cy="316440"/>
            </p14:xfrm>
          </p:contentPart>
        </mc:Choice>
        <mc:Fallback xmlns="">
          <p:pic>
            <p:nvPicPr>
              <p:cNvPr id="162" name="Cerneală 161">
                <a:extLst>
                  <a:ext uri="{FF2B5EF4-FFF2-40B4-BE49-F238E27FC236}">
                    <a16:creationId xmlns:a16="http://schemas.microsoft.com/office/drawing/2014/main" id="{78720126-39CE-403B-8C66-475A13D1AB6E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220229" y="4338985"/>
                <a:ext cx="9979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73" name="Cerneală 172">
                <a:extLst>
                  <a:ext uri="{FF2B5EF4-FFF2-40B4-BE49-F238E27FC236}">
                    <a16:creationId xmlns:a16="http://schemas.microsoft.com/office/drawing/2014/main" id="{230BDC0A-AC28-4714-BEB1-384986CAB157}"/>
                  </a:ext>
                </a:extLst>
              </p14:cNvPr>
              <p14:cNvContentPartPr/>
              <p14:nvPr/>
            </p14:nvContentPartPr>
            <p14:xfrm>
              <a:off x="1666269" y="4970785"/>
              <a:ext cx="921960" cy="343440"/>
            </p14:xfrm>
          </p:contentPart>
        </mc:Choice>
        <mc:Fallback xmlns="">
          <p:pic>
            <p:nvPicPr>
              <p:cNvPr id="173" name="Cerneală 172">
                <a:extLst>
                  <a:ext uri="{FF2B5EF4-FFF2-40B4-BE49-F238E27FC236}">
                    <a16:creationId xmlns:a16="http://schemas.microsoft.com/office/drawing/2014/main" id="{230BDC0A-AC28-4714-BEB1-384986CAB157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648622" y="4953145"/>
                <a:ext cx="957614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79" name="Cerneală 178">
                <a:extLst>
                  <a:ext uri="{FF2B5EF4-FFF2-40B4-BE49-F238E27FC236}">
                    <a16:creationId xmlns:a16="http://schemas.microsoft.com/office/drawing/2014/main" id="{212C5B55-CFAE-4B64-9CA5-AD5CF0627912}"/>
                  </a:ext>
                </a:extLst>
              </p14:cNvPr>
              <p14:cNvContentPartPr/>
              <p14:nvPr/>
            </p14:nvContentPartPr>
            <p14:xfrm>
              <a:off x="1179909" y="5562985"/>
              <a:ext cx="533520" cy="297360"/>
            </p14:xfrm>
          </p:contentPart>
        </mc:Choice>
        <mc:Fallback xmlns="">
          <p:pic>
            <p:nvPicPr>
              <p:cNvPr id="179" name="Cerneală 178">
                <a:extLst>
                  <a:ext uri="{FF2B5EF4-FFF2-40B4-BE49-F238E27FC236}">
                    <a16:creationId xmlns:a16="http://schemas.microsoft.com/office/drawing/2014/main" id="{212C5B55-CFAE-4B64-9CA5-AD5CF0627912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162269" y="5545324"/>
                <a:ext cx="569160" cy="3330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183" name="Cerneală 182">
                <a:extLst>
                  <a:ext uri="{FF2B5EF4-FFF2-40B4-BE49-F238E27FC236}">
                    <a16:creationId xmlns:a16="http://schemas.microsoft.com/office/drawing/2014/main" id="{FA8DB08E-ACE9-46EC-BFD8-D499C1A9D773}"/>
                  </a:ext>
                </a:extLst>
              </p14:cNvPr>
              <p14:cNvContentPartPr/>
              <p14:nvPr/>
            </p14:nvContentPartPr>
            <p14:xfrm>
              <a:off x="1839429" y="5453905"/>
              <a:ext cx="320400" cy="270000"/>
            </p14:xfrm>
          </p:contentPart>
        </mc:Choice>
        <mc:Fallback xmlns="">
          <p:pic>
            <p:nvPicPr>
              <p:cNvPr id="183" name="Cerneală 182">
                <a:extLst>
                  <a:ext uri="{FF2B5EF4-FFF2-40B4-BE49-F238E27FC236}">
                    <a16:creationId xmlns:a16="http://schemas.microsoft.com/office/drawing/2014/main" id="{FA8DB08E-ACE9-46EC-BFD8-D499C1A9D773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821429" y="5435905"/>
                <a:ext cx="3560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186" name="Cerneală 185">
                <a:extLst>
                  <a:ext uri="{FF2B5EF4-FFF2-40B4-BE49-F238E27FC236}">
                    <a16:creationId xmlns:a16="http://schemas.microsoft.com/office/drawing/2014/main" id="{9513A2A7-D811-4EB9-8A69-58EA67BCD664}"/>
                  </a:ext>
                </a:extLst>
              </p14:cNvPr>
              <p14:cNvContentPartPr/>
              <p14:nvPr/>
            </p14:nvContentPartPr>
            <p14:xfrm>
              <a:off x="931149" y="6039625"/>
              <a:ext cx="132480" cy="657000"/>
            </p14:xfrm>
          </p:contentPart>
        </mc:Choice>
        <mc:Fallback xmlns="">
          <p:pic>
            <p:nvPicPr>
              <p:cNvPr id="186" name="Cerneală 185">
                <a:extLst>
                  <a:ext uri="{FF2B5EF4-FFF2-40B4-BE49-F238E27FC236}">
                    <a16:creationId xmlns:a16="http://schemas.microsoft.com/office/drawing/2014/main" id="{9513A2A7-D811-4EB9-8A69-58EA67BCD66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13149" y="6021985"/>
                <a:ext cx="16812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191" name="Cerneală 190">
                <a:extLst>
                  <a:ext uri="{FF2B5EF4-FFF2-40B4-BE49-F238E27FC236}">
                    <a16:creationId xmlns:a16="http://schemas.microsoft.com/office/drawing/2014/main" id="{6944F7F1-9868-4F73-B865-F013C3BFEC17}"/>
                  </a:ext>
                </a:extLst>
              </p14:cNvPr>
              <p14:cNvContentPartPr/>
              <p14:nvPr/>
            </p14:nvContentPartPr>
            <p14:xfrm>
              <a:off x="1190349" y="6079945"/>
              <a:ext cx="511560" cy="343800"/>
            </p14:xfrm>
          </p:contentPart>
        </mc:Choice>
        <mc:Fallback xmlns="">
          <p:pic>
            <p:nvPicPr>
              <p:cNvPr id="191" name="Cerneală 190">
                <a:extLst>
                  <a:ext uri="{FF2B5EF4-FFF2-40B4-BE49-F238E27FC236}">
                    <a16:creationId xmlns:a16="http://schemas.microsoft.com/office/drawing/2014/main" id="{6944F7F1-9868-4F73-B865-F013C3BFEC1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1172349" y="6062287"/>
                <a:ext cx="547200" cy="3794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192" name="Cerneală 191">
                <a:extLst>
                  <a:ext uri="{FF2B5EF4-FFF2-40B4-BE49-F238E27FC236}">
                    <a16:creationId xmlns:a16="http://schemas.microsoft.com/office/drawing/2014/main" id="{8AC92122-F63E-4857-86C6-FD1F02102B94}"/>
                  </a:ext>
                </a:extLst>
              </p14:cNvPr>
              <p14:cNvContentPartPr/>
              <p14:nvPr/>
            </p14:nvContentPartPr>
            <p14:xfrm>
              <a:off x="246069" y="6087505"/>
              <a:ext cx="395640" cy="408240"/>
            </p14:xfrm>
          </p:contentPart>
        </mc:Choice>
        <mc:Fallback xmlns="">
          <p:pic>
            <p:nvPicPr>
              <p:cNvPr id="192" name="Cerneală 191">
                <a:extLst>
                  <a:ext uri="{FF2B5EF4-FFF2-40B4-BE49-F238E27FC236}">
                    <a16:creationId xmlns:a16="http://schemas.microsoft.com/office/drawing/2014/main" id="{8AC92122-F63E-4857-86C6-FD1F02102B94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228413" y="6069505"/>
                <a:ext cx="431312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196" name="Cerneală 195">
                <a:extLst>
                  <a:ext uri="{FF2B5EF4-FFF2-40B4-BE49-F238E27FC236}">
                    <a16:creationId xmlns:a16="http://schemas.microsoft.com/office/drawing/2014/main" id="{3AB1C38C-8F67-4C28-B33C-2FE96420023C}"/>
                  </a:ext>
                </a:extLst>
              </p14:cNvPr>
              <p14:cNvContentPartPr/>
              <p14:nvPr/>
            </p14:nvContentPartPr>
            <p14:xfrm>
              <a:off x="1813869" y="5969065"/>
              <a:ext cx="338760" cy="295200"/>
            </p14:xfrm>
          </p:contentPart>
        </mc:Choice>
        <mc:Fallback xmlns="">
          <p:pic>
            <p:nvPicPr>
              <p:cNvPr id="196" name="Cerneală 195">
                <a:extLst>
                  <a:ext uri="{FF2B5EF4-FFF2-40B4-BE49-F238E27FC236}">
                    <a16:creationId xmlns:a16="http://schemas.microsoft.com/office/drawing/2014/main" id="{3AB1C38C-8F67-4C28-B33C-2FE96420023C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796229" y="5951065"/>
                <a:ext cx="37440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202" name="Cerneală 201">
                <a:extLst>
                  <a:ext uri="{FF2B5EF4-FFF2-40B4-BE49-F238E27FC236}">
                    <a16:creationId xmlns:a16="http://schemas.microsoft.com/office/drawing/2014/main" id="{1203236A-F26A-49FD-9172-6BB39582D345}"/>
                  </a:ext>
                </a:extLst>
              </p14:cNvPr>
              <p14:cNvContentPartPr/>
              <p14:nvPr/>
            </p14:nvContentPartPr>
            <p14:xfrm>
              <a:off x="1284669" y="6501505"/>
              <a:ext cx="499320" cy="201240"/>
            </p14:xfrm>
          </p:contentPart>
        </mc:Choice>
        <mc:Fallback xmlns="">
          <p:pic>
            <p:nvPicPr>
              <p:cNvPr id="202" name="Cerneală 201">
                <a:extLst>
                  <a:ext uri="{FF2B5EF4-FFF2-40B4-BE49-F238E27FC236}">
                    <a16:creationId xmlns:a16="http://schemas.microsoft.com/office/drawing/2014/main" id="{1203236A-F26A-49FD-9172-6BB39582D345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266669" y="6483865"/>
                <a:ext cx="53496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2571EE1D-A802-4716-92DC-4FE7CB54C0EF}"/>
                  </a:ext>
                </a:extLst>
              </p14:cNvPr>
              <p14:cNvContentPartPr/>
              <p14:nvPr/>
            </p14:nvContentPartPr>
            <p14:xfrm>
              <a:off x="1862469" y="6420505"/>
              <a:ext cx="804600" cy="289440"/>
            </p14:xfrm>
          </p:contentPart>
        </mc:Choice>
        <mc:Fallback xmlns=""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2571EE1D-A802-4716-92DC-4FE7CB54C0EF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1844477" y="6402505"/>
                <a:ext cx="840224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225" name="Cerneală 224">
                <a:extLst>
                  <a:ext uri="{FF2B5EF4-FFF2-40B4-BE49-F238E27FC236}">
                    <a16:creationId xmlns:a16="http://schemas.microsoft.com/office/drawing/2014/main" id="{363DAF72-50BD-4E95-93AF-F2C88FD32B80}"/>
                  </a:ext>
                </a:extLst>
              </p14:cNvPr>
              <p14:cNvContentPartPr/>
              <p14:nvPr/>
            </p14:nvContentPartPr>
            <p14:xfrm>
              <a:off x="3506589" y="2863345"/>
              <a:ext cx="380880" cy="282240"/>
            </p14:xfrm>
          </p:contentPart>
        </mc:Choice>
        <mc:Fallback xmlns="">
          <p:pic>
            <p:nvPicPr>
              <p:cNvPr id="225" name="Cerneală 224">
                <a:extLst>
                  <a:ext uri="{FF2B5EF4-FFF2-40B4-BE49-F238E27FC236}">
                    <a16:creationId xmlns:a16="http://schemas.microsoft.com/office/drawing/2014/main" id="{363DAF72-50BD-4E95-93AF-F2C88FD32B80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3488606" y="2845682"/>
                <a:ext cx="416486" cy="317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246" name="Cerneală 245">
                <a:extLst>
                  <a:ext uri="{FF2B5EF4-FFF2-40B4-BE49-F238E27FC236}">
                    <a16:creationId xmlns:a16="http://schemas.microsoft.com/office/drawing/2014/main" id="{E551308D-3D51-4018-A559-A2AD97167355}"/>
                  </a:ext>
                </a:extLst>
              </p14:cNvPr>
              <p14:cNvContentPartPr/>
              <p14:nvPr/>
            </p14:nvContentPartPr>
            <p14:xfrm>
              <a:off x="4040469" y="2742745"/>
              <a:ext cx="1683000" cy="846360"/>
            </p14:xfrm>
          </p:contentPart>
        </mc:Choice>
        <mc:Fallback xmlns="">
          <p:pic>
            <p:nvPicPr>
              <p:cNvPr id="246" name="Cerneală 245">
                <a:extLst>
                  <a:ext uri="{FF2B5EF4-FFF2-40B4-BE49-F238E27FC236}">
                    <a16:creationId xmlns:a16="http://schemas.microsoft.com/office/drawing/2014/main" id="{E551308D-3D51-4018-A559-A2AD97167355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022473" y="2725097"/>
                <a:ext cx="1718632" cy="8820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249" name="Cerneală 248">
                <a:extLst>
                  <a:ext uri="{FF2B5EF4-FFF2-40B4-BE49-F238E27FC236}">
                    <a16:creationId xmlns:a16="http://schemas.microsoft.com/office/drawing/2014/main" id="{446B99FD-19A2-4AB9-AE4E-D17455C8FDBD}"/>
                  </a:ext>
                </a:extLst>
              </p14:cNvPr>
              <p14:cNvContentPartPr/>
              <p14:nvPr/>
            </p14:nvContentPartPr>
            <p14:xfrm>
              <a:off x="2256669" y="5534185"/>
              <a:ext cx="144000" cy="244800"/>
            </p14:xfrm>
          </p:contentPart>
        </mc:Choice>
        <mc:Fallback xmlns="">
          <p:pic>
            <p:nvPicPr>
              <p:cNvPr id="249" name="Cerneală 248">
                <a:extLst>
                  <a:ext uri="{FF2B5EF4-FFF2-40B4-BE49-F238E27FC236}">
                    <a16:creationId xmlns:a16="http://schemas.microsoft.com/office/drawing/2014/main" id="{446B99FD-19A2-4AB9-AE4E-D17455C8FDBD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2238669" y="5516545"/>
                <a:ext cx="17964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254" name="Cerneală 253">
                <a:extLst>
                  <a:ext uri="{FF2B5EF4-FFF2-40B4-BE49-F238E27FC236}">
                    <a16:creationId xmlns:a16="http://schemas.microsoft.com/office/drawing/2014/main" id="{8E35D79B-BF01-41F3-9FB0-F2C8095123BB}"/>
                  </a:ext>
                </a:extLst>
              </p14:cNvPr>
              <p14:cNvContentPartPr/>
              <p14:nvPr/>
            </p14:nvContentPartPr>
            <p14:xfrm>
              <a:off x="2490669" y="5461465"/>
              <a:ext cx="283680" cy="296640"/>
            </p14:xfrm>
          </p:contentPart>
        </mc:Choice>
        <mc:Fallback xmlns="">
          <p:pic>
            <p:nvPicPr>
              <p:cNvPr id="254" name="Cerneală 253">
                <a:extLst>
                  <a:ext uri="{FF2B5EF4-FFF2-40B4-BE49-F238E27FC236}">
                    <a16:creationId xmlns:a16="http://schemas.microsoft.com/office/drawing/2014/main" id="{8E35D79B-BF01-41F3-9FB0-F2C8095123BB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2472669" y="5443804"/>
                <a:ext cx="319320" cy="3323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18" name="Cerneală 317">
                <a:extLst>
                  <a:ext uri="{FF2B5EF4-FFF2-40B4-BE49-F238E27FC236}">
                    <a16:creationId xmlns:a16="http://schemas.microsoft.com/office/drawing/2014/main" id="{911A3AE2-A5B5-45A2-B5A2-5C8A00D2B721}"/>
                  </a:ext>
                </a:extLst>
              </p14:cNvPr>
              <p14:cNvContentPartPr/>
              <p14:nvPr/>
            </p14:nvContentPartPr>
            <p14:xfrm>
              <a:off x="5894829" y="1757785"/>
              <a:ext cx="6061320" cy="4924800"/>
            </p14:xfrm>
          </p:contentPart>
        </mc:Choice>
        <mc:Fallback xmlns="">
          <p:pic>
            <p:nvPicPr>
              <p:cNvPr id="318" name="Cerneală 317">
                <a:extLst>
                  <a:ext uri="{FF2B5EF4-FFF2-40B4-BE49-F238E27FC236}">
                    <a16:creationId xmlns:a16="http://schemas.microsoft.com/office/drawing/2014/main" id="{911A3AE2-A5B5-45A2-B5A2-5C8A00D2B721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5877189" y="1740145"/>
                <a:ext cx="6096960" cy="49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53" name="Cerneală 352">
                <a:extLst>
                  <a:ext uri="{FF2B5EF4-FFF2-40B4-BE49-F238E27FC236}">
                    <a16:creationId xmlns:a16="http://schemas.microsoft.com/office/drawing/2014/main" id="{8876F22D-7C80-4CC3-9202-AF9B0CDFA916}"/>
                  </a:ext>
                </a:extLst>
              </p14:cNvPr>
              <p14:cNvContentPartPr/>
              <p14:nvPr/>
            </p14:nvContentPartPr>
            <p14:xfrm>
              <a:off x="5462109" y="6230065"/>
              <a:ext cx="360" cy="2160"/>
            </p14:xfrm>
          </p:contentPart>
        </mc:Choice>
        <mc:Fallback xmlns="">
          <p:pic>
            <p:nvPicPr>
              <p:cNvPr id="353" name="Cerneală 352">
                <a:extLst>
                  <a:ext uri="{FF2B5EF4-FFF2-40B4-BE49-F238E27FC236}">
                    <a16:creationId xmlns:a16="http://schemas.microsoft.com/office/drawing/2014/main" id="{8876F22D-7C80-4CC3-9202-AF9B0CDFA916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5444109" y="6212425"/>
                <a:ext cx="36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54" name="Cerneală 353">
                <a:extLst>
                  <a:ext uri="{FF2B5EF4-FFF2-40B4-BE49-F238E27FC236}">
                    <a16:creationId xmlns:a16="http://schemas.microsoft.com/office/drawing/2014/main" id="{6C8212C7-6129-4678-8C26-9032466D752C}"/>
                  </a:ext>
                </a:extLst>
              </p14:cNvPr>
              <p14:cNvContentPartPr/>
              <p14:nvPr/>
            </p14:nvContentPartPr>
            <p14:xfrm>
              <a:off x="3763269" y="4581625"/>
              <a:ext cx="1603440" cy="1834200"/>
            </p14:xfrm>
          </p:contentPart>
        </mc:Choice>
        <mc:Fallback xmlns="">
          <p:pic>
            <p:nvPicPr>
              <p:cNvPr id="354" name="Cerneală 353">
                <a:extLst>
                  <a:ext uri="{FF2B5EF4-FFF2-40B4-BE49-F238E27FC236}">
                    <a16:creationId xmlns:a16="http://schemas.microsoft.com/office/drawing/2014/main" id="{6C8212C7-6129-4678-8C26-9032466D752C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745273" y="4563621"/>
                <a:ext cx="1639072" cy="18698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981344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7632CE2E-E508-408D-BDD7-21942704E555}"/>
                  </a:ext>
                </a:extLst>
              </p14:cNvPr>
              <p14:cNvContentPartPr/>
              <p14:nvPr/>
            </p14:nvContentPartPr>
            <p14:xfrm>
              <a:off x="518221" y="960147"/>
              <a:ext cx="5295600" cy="490680"/>
            </p14:xfrm>
          </p:contentPart>
        </mc:Choice>
        <mc:Fallback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7632CE2E-E508-408D-BDD7-21942704E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0221" y="942147"/>
                <a:ext cx="533124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8F861C88-940D-47F2-9B5E-AD57D0AF23AE}"/>
                  </a:ext>
                </a:extLst>
              </p14:cNvPr>
              <p14:cNvContentPartPr/>
              <p14:nvPr/>
            </p14:nvContentPartPr>
            <p14:xfrm>
              <a:off x="2698021" y="1607067"/>
              <a:ext cx="579240" cy="29484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8F861C88-940D-47F2-9B5E-AD57D0AF23A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0021" y="1589045"/>
                <a:ext cx="614880" cy="3305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E38C2B2F-80AC-40AC-A2D1-B6FA7993E56F}"/>
                  </a:ext>
                </a:extLst>
              </p14:cNvPr>
              <p14:cNvContentPartPr/>
              <p14:nvPr/>
            </p14:nvContentPartPr>
            <p14:xfrm>
              <a:off x="1285381" y="1658547"/>
              <a:ext cx="1063440" cy="161280"/>
            </p14:xfrm>
          </p:contentPart>
        </mc:Choice>
        <mc:Fallback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E38C2B2F-80AC-40AC-A2D1-B6FA7993E5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67387" y="1640547"/>
                <a:ext cx="1099068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92612C1E-44C9-4B68-9710-3A49FC871A3C}"/>
                  </a:ext>
                </a:extLst>
              </p14:cNvPr>
              <p14:cNvContentPartPr/>
              <p14:nvPr/>
            </p14:nvContentPartPr>
            <p14:xfrm>
              <a:off x="5297941" y="1676907"/>
              <a:ext cx="468360" cy="165240"/>
            </p14:xfrm>
          </p:contentPart>
        </mc:Choice>
        <mc:Fallback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92612C1E-44C9-4B68-9710-3A49FC871A3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9955" y="1658907"/>
                <a:ext cx="503973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0" name="Cerneală 99">
                <a:extLst>
                  <a:ext uri="{FF2B5EF4-FFF2-40B4-BE49-F238E27FC236}">
                    <a16:creationId xmlns:a16="http://schemas.microsoft.com/office/drawing/2014/main" id="{99BA90B9-A440-424E-BF00-71503C47E6FE}"/>
                  </a:ext>
                </a:extLst>
              </p14:cNvPr>
              <p14:cNvContentPartPr/>
              <p14:nvPr/>
            </p14:nvContentPartPr>
            <p14:xfrm>
              <a:off x="3510901" y="1609587"/>
              <a:ext cx="940680" cy="368640"/>
            </p14:xfrm>
          </p:contentPart>
        </mc:Choice>
        <mc:Fallback>
          <p:pic>
            <p:nvPicPr>
              <p:cNvPr id="100" name="Cerneală 99">
                <a:extLst>
                  <a:ext uri="{FF2B5EF4-FFF2-40B4-BE49-F238E27FC236}">
                    <a16:creationId xmlns:a16="http://schemas.microsoft.com/office/drawing/2014/main" id="{99BA90B9-A440-424E-BF00-71503C47E6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92901" y="1591587"/>
                <a:ext cx="9763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9" name="Cerneală 108">
                <a:extLst>
                  <a:ext uri="{FF2B5EF4-FFF2-40B4-BE49-F238E27FC236}">
                    <a16:creationId xmlns:a16="http://schemas.microsoft.com/office/drawing/2014/main" id="{62DCDFF6-5225-4787-812A-BD233D5CB977}"/>
                  </a:ext>
                </a:extLst>
              </p14:cNvPr>
              <p14:cNvContentPartPr/>
              <p14:nvPr/>
            </p14:nvContentPartPr>
            <p14:xfrm>
              <a:off x="6018661" y="880587"/>
              <a:ext cx="4134240" cy="900000"/>
            </p14:xfrm>
          </p:contentPart>
        </mc:Choice>
        <mc:Fallback>
          <p:pic>
            <p:nvPicPr>
              <p:cNvPr id="109" name="Cerneală 108">
                <a:extLst>
                  <a:ext uri="{FF2B5EF4-FFF2-40B4-BE49-F238E27FC236}">
                    <a16:creationId xmlns:a16="http://schemas.microsoft.com/office/drawing/2014/main" id="{62DCDFF6-5225-4787-812A-BD233D5CB97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00661" y="862587"/>
                <a:ext cx="4169880" cy="9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08E7F36C-C402-4121-BCC3-FC36865B3BAE}"/>
                  </a:ext>
                </a:extLst>
              </p14:cNvPr>
              <p14:cNvContentPartPr/>
              <p14:nvPr/>
            </p14:nvContentPartPr>
            <p14:xfrm>
              <a:off x="2811421" y="2099907"/>
              <a:ext cx="732600" cy="354960"/>
            </p14:xfrm>
          </p:contentPart>
        </mc:Choice>
        <mc:Fallback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08E7F36C-C402-4121-BCC3-FC36865B3B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93421" y="2081889"/>
                <a:ext cx="768240" cy="3906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06BE27CD-9B10-4E0B-8B4B-237DBBE15F75}"/>
                  </a:ext>
                </a:extLst>
              </p14:cNvPr>
              <p14:cNvContentPartPr/>
              <p14:nvPr/>
            </p14:nvContentPartPr>
            <p14:xfrm>
              <a:off x="4303621" y="2032227"/>
              <a:ext cx="196920" cy="360"/>
            </p14:xfrm>
          </p:contentPart>
        </mc:Choice>
        <mc:Fallback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06BE27CD-9B10-4E0B-8B4B-237DBBE15F7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85621" y="2014227"/>
                <a:ext cx="232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BE319A3C-E040-4A61-B201-5AA7CE64815D}"/>
                  </a:ext>
                </a:extLst>
              </p14:cNvPr>
              <p14:cNvContentPartPr/>
              <p14:nvPr/>
            </p14:nvContentPartPr>
            <p14:xfrm>
              <a:off x="3707821" y="2136267"/>
              <a:ext cx="759600" cy="333360"/>
            </p14:xfrm>
          </p:contentPart>
        </mc:Choice>
        <mc:Fallback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BE319A3C-E040-4A61-B201-5AA7CE64815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89830" y="2118248"/>
                <a:ext cx="795223" cy="3690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BB3ED065-CAE2-4C4D-A0C4-8231BBB9ECFC}"/>
                  </a:ext>
                </a:extLst>
              </p14:cNvPr>
              <p14:cNvContentPartPr/>
              <p14:nvPr/>
            </p14:nvContentPartPr>
            <p14:xfrm>
              <a:off x="5421781" y="2245347"/>
              <a:ext cx="25200" cy="2160"/>
            </p14:xfrm>
          </p:contentPart>
        </mc:Choice>
        <mc:Fallback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BB3ED065-CAE2-4C4D-A0C4-8231BBB9ECF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03781" y="2227347"/>
                <a:ext cx="608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33448268-C395-4A33-AB58-4CA3945EAF77}"/>
                  </a:ext>
                </a:extLst>
              </p14:cNvPr>
              <p14:cNvContentPartPr/>
              <p14:nvPr/>
            </p14:nvContentPartPr>
            <p14:xfrm>
              <a:off x="8936101" y="1899747"/>
              <a:ext cx="820800" cy="22320"/>
            </p14:xfrm>
          </p:contentPart>
        </mc:Choice>
        <mc:Fallback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33448268-C395-4A33-AB58-4CA3945EAF7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918101" y="1881747"/>
                <a:ext cx="8564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FCDFB0B6-D35C-48CF-BE5B-F2E67A781FD2}"/>
                  </a:ext>
                </a:extLst>
              </p14:cNvPr>
              <p14:cNvContentPartPr/>
              <p14:nvPr/>
            </p14:nvContentPartPr>
            <p14:xfrm>
              <a:off x="8150941" y="1965627"/>
              <a:ext cx="1574640" cy="417600"/>
            </p14:xfrm>
          </p:contentPart>
        </mc:Choice>
        <mc:Fallback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FCDFB0B6-D35C-48CF-BE5B-F2E67A781FD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2941" y="1947627"/>
                <a:ext cx="161028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41" name="Cerneală 140">
                <a:extLst>
                  <a:ext uri="{FF2B5EF4-FFF2-40B4-BE49-F238E27FC236}">
                    <a16:creationId xmlns:a16="http://schemas.microsoft.com/office/drawing/2014/main" id="{299F9F46-E572-4DA0-8A7B-3F1C62710426}"/>
                  </a:ext>
                </a:extLst>
              </p14:cNvPr>
              <p14:cNvContentPartPr/>
              <p14:nvPr/>
            </p14:nvContentPartPr>
            <p14:xfrm>
              <a:off x="3226501" y="2671947"/>
              <a:ext cx="2160" cy="20880"/>
            </p14:xfrm>
          </p:contentPart>
        </mc:Choice>
        <mc:Fallback>
          <p:pic>
            <p:nvPicPr>
              <p:cNvPr id="141" name="Cerneală 140">
                <a:extLst>
                  <a:ext uri="{FF2B5EF4-FFF2-40B4-BE49-F238E27FC236}">
                    <a16:creationId xmlns:a16="http://schemas.microsoft.com/office/drawing/2014/main" id="{299F9F46-E572-4DA0-8A7B-3F1C627104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08501" y="2653947"/>
                <a:ext cx="378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5EFE3039-E7AF-4334-BE3C-DA7AC01B2AF5}"/>
                  </a:ext>
                </a:extLst>
              </p14:cNvPr>
              <p14:cNvContentPartPr/>
              <p14:nvPr/>
            </p14:nvContentPartPr>
            <p14:xfrm>
              <a:off x="3229021" y="2908467"/>
              <a:ext cx="9000" cy="23400"/>
            </p14:xfrm>
          </p:contentPart>
        </mc:Choice>
        <mc:Fallback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5EFE3039-E7AF-4334-BE3C-DA7AC01B2AF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211021" y="2890467"/>
                <a:ext cx="4464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45345C71-CF81-4F06-8E52-849582899ED5}"/>
                  </a:ext>
                </a:extLst>
              </p14:cNvPr>
              <p14:cNvContentPartPr/>
              <p14:nvPr/>
            </p14:nvContentPartPr>
            <p14:xfrm>
              <a:off x="3226852" y="3104642"/>
              <a:ext cx="20160" cy="70920"/>
            </p14:xfrm>
          </p:contentPart>
        </mc:Choice>
        <mc:Fallback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45345C71-CF81-4F06-8E52-849582899ED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208852" y="3086642"/>
                <a:ext cx="55800" cy="1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933FB710-1D8B-467D-8A82-D8E6A90A9682}"/>
                  </a:ext>
                </a:extLst>
              </p14:cNvPr>
              <p14:cNvContentPartPr/>
              <p14:nvPr/>
            </p14:nvContentPartPr>
            <p14:xfrm>
              <a:off x="583012" y="3536642"/>
              <a:ext cx="344160" cy="211680"/>
            </p14:xfrm>
          </p:contentPart>
        </mc:Choice>
        <mc:Fallback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933FB710-1D8B-467D-8A82-D8E6A90A968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64993" y="3518642"/>
                <a:ext cx="379837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63" name="Cerneală 162">
                <a:extLst>
                  <a:ext uri="{FF2B5EF4-FFF2-40B4-BE49-F238E27FC236}">
                    <a16:creationId xmlns:a16="http://schemas.microsoft.com/office/drawing/2014/main" id="{B969E3D2-727F-4031-AF5C-85FCB66462F8}"/>
                  </a:ext>
                </a:extLst>
              </p14:cNvPr>
              <p14:cNvContentPartPr/>
              <p14:nvPr/>
            </p14:nvContentPartPr>
            <p14:xfrm>
              <a:off x="4454092" y="3162242"/>
              <a:ext cx="840600" cy="482760"/>
            </p14:xfrm>
          </p:contentPart>
        </mc:Choice>
        <mc:Fallback>
          <p:pic>
            <p:nvPicPr>
              <p:cNvPr id="163" name="Cerneală 162">
                <a:extLst>
                  <a:ext uri="{FF2B5EF4-FFF2-40B4-BE49-F238E27FC236}">
                    <a16:creationId xmlns:a16="http://schemas.microsoft.com/office/drawing/2014/main" id="{B969E3D2-727F-4031-AF5C-85FCB66462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36092" y="3144242"/>
                <a:ext cx="8762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64" name="Cerneală 163">
                <a:extLst>
                  <a:ext uri="{FF2B5EF4-FFF2-40B4-BE49-F238E27FC236}">
                    <a16:creationId xmlns:a16="http://schemas.microsoft.com/office/drawing/2014/main" id="{A5876766-08D1-4B42-8910-568D6823AF4E}"/>
                  </a:ext>
                </a:extLst>
              </p14:cNvPr>
              <p14:cNvContentPartPr/>
              <p14:nvPr/>
            </p14:nvContentPartPr>
            <p14:xfrm>
              <a:off x="3443932" y="3168002"/>
              <a:ext cx="495720" cy="621000"/>
            </p14:xfrm>
          </p:contentPart>
        </mc:Choice>
        <mc:Fallback>
          <p:pic>
            <p:nvPicPr>
              <p:cNvPr id="164" name="Cerneală 163">
                <a:extLst>
                  <a:ext uri="{FF2B5EF4-FFF2-40B4-BE49-F238E27FC236}">
                    <a16:creationId xmlns:a16="http://schemas.microsoft.com/office/drawing/2014/main" id="{A5876766-08D1-4B42-8910-568D6823AF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25932" y="3150002"/>
                <a:ext cx="531360" cy="65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65" name="Cerneală 164">
                <a:extLst>
                  <a:ext uri="{FF2B5EF4-FFF2-40B4-BE49-F238E27FC236}">
                    <a16:creationId xmlns:a16="http://schemas.microsoft.com/office/drawing/2014/main" id="{1BEE53C9-108F-4086-A9D1-0355B2858EDF}"/>
                  </a:ext>
                </a:extLst>
              </p14:cNvPr>
              <p14:cNvContentPartPr/>
              <p14:nvPr/>
            </p14:nvContentPartPr>
            <p14:xfrm>
              <a:off x="1341172" y="3246122"/>
              <a:ext cx="1736640" cy="389520"/>
            </p14:xfrm>
          </p:contentPart>
        </mc:Choice>
        <mc:Fallback>
          <p:pic>
            <p:nvPicPr>
              <p:cNvPr id="165" name="Cerneală 164">
                <a:extLst>
                  <a:ext uri="{FF2B5EF4-FFF2-40B4-BE49-F238E27FC236}">
                    <a16:creationId xmlns:a16="http://schemas.microsoft.com/office/drawing/2014/main" id="{1BEE53C9-108F-4086-A9D1-0355B2858ED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323168" y="3228122"/>
                <a:ext cx="1772287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66" name="Cerneală 165">
                <a:extLst>
                  <a:ext uri="{FF2B5EF4-FFF2-40B4-BE49-F238E27FC236}">
                    <a16:creationId xmlns:a16="http://schemas.microsoft.com/office/drawing/2014/main" id="{0FA8E1C9-FD9F-43DE-AF61-C0C92ADFF0AA}"/>
                  </a:ext>
                </a:extLst>
              </p14:cNvPr>
              <p14:cNvContentPartPr/>
              <p14:nvPr/>
            </p14:nvContentPartPr>
            <p14:xfrm>
              <a:off x="1553212" y="4378682"/>
              <a:ext cx="261720" cy="324360"/>
            </p14:xfrm>
          </p:contentPart>
        </mc:Choice>
        <mc:Fallback>
          <p:pic>
            <p:nvPicPr>
              <p:cNvPr id="166" name="Cerneală 165">
                <a:extLst>
                  <a:ext uri="{FF2B5EF4-FFF2-40B4-BE49-F238E27FC236}">
                    <a16:creationId xmlns:a16="http://schemas.microsoft.com/office/drawing/2014/main" id="{0FA8E1C9-FD9F-43DE-AF61-C0C92ADFF0A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535187" y="4360682"/>
                <a:ext cx="297409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67" name="Cerneală 166">
                <a:extLst>
                  <a:ext uri="{FF2B5EF4-FFF2-40B4-BE49-F238E27FC236}">
                    <a16:creationId xmlns:a16="http://schemas.microsoft.com/office/drawing/2014/main" id="{8C9C96CB-F2AB-4868-BA71-30087A644579}"/>
                  </a:ext>
                </a:extLst>
              </p14:cNvPr>
              <p14:cNvContentPartPr/>
              <p14:nvPr/>
            </p14:nvContentPartPr>
            <p14:xfrm>
              <a:off x="1728532" y="4539962"/>
              <a:ext cx="168480" cy="19440"/>
            </p14:xfrm>
          </p:contentPart>
        </mc:Choice>
        <mc:Fallback>
          <p:pic>
            <p:nvPicPr>
              <p:cNvPr id="167" name="Cerneală 166">
                <a:extLst>
                  <a:ext uri="{FF2B5EF4-FFF2-40B4-BE49-F238E27FC236}">
                    <a16:creationId xmlns:a16="http://schemas.microsoft.com/office/drawing/2014/main" id="{8C9C96CB-F2AB-4868-BA71-30087A6445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10532" y="4521962"/>
                <a:ext cx="2041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68" name="Cerneală 167">
                <a:extLst>
                  <a:ext uri="{FF2B5EF4-FFF2-40B4-BE49-F238E27FC236}">
                    <a16:creationId xmlns:a16="http://schemas.microsoft.com/office/drawing/2014/main" id="{EADD8594-5CED-4F79-A694-815C69700E5F}"/>
                  </a:ext>
                </a:extLst>
              </p14:cNvPr>
              <p14:cNvContentPartPr/>
              <p14:nvPr/>
            </p14:nvContentPartPr>
            <p14:xfrm>
              <a:off x="1904932" y="4586402"/>
              <a:ext cx="197280" cy="195480"/>
            </p14:xfrm>
          </p:contentPart>
        </mc:Choice>
        <mc:Fallback>
          <p:pic>
            <p:nvPicPr>
              <p:cNvPr id="168" name="Cerneală 167">
                <a:extLst>
                  <a:ext uri="{FF2B5EF4-FFF2-40B4-BE49-F238E27FC236}">
                    <a16:creationId xmlns:a16="http://schemas.microsoft.com/office/drawing/2014/main" id="{EADD8594-5CED-4F79-A694-815C69700E5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86899" y="4568369"/>
                <a:ext cx="232985" cy="231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69" name="Cerneală 168">
                <a:extLst>
                  <a:ext uri="{FF2B5EF4-FFF2-40B4-BE49-F238E27FC236}">
                    <a16:creationId xmlns:a16="http://schemas.microsoft.com/office/drawing/2014/main" id="{09EA214A-DD8B-4053-AA62-E77ECDF15702}"/>
                  </a:ext>
                </a:extLst>
              </p14:cNvPr>
              <p14:cNvContentPartPr/>
              <p14:nvPr/>
            </p14:nvContentPartPr>
            <p14:xfrm>
              <a:off x="2544292" y="4081322"/>
              <a:ext cx="218160" cy="1065240"/>
            </p14:xfrm>
          </p:contentPart>
        </mc:Choice>
        <mc:Fallback>
          <p:pic>
            <p:nvPicPr>
              <p:cNvPr id="169" name="Cerneală 168">
                <a:extLst>
                  <a:ext uri="{FF2B5EF4-FFF2-40B4-BE49-F238E27FC236}">
                    <a16:creationId xmlns:a16="http://schemas.microsoft.com/office/drawing/2014/main" id="{09EA214A-DD8B-4053-AA62-E77ECDF1570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6292" y="4063322"/>
                <a:ext cx="253800" cy="11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70" name="Cerneală 169">
                <a:extLst>
                  <a:ext uri="{FF2B5EF4-FFF2-40B4-BE49-F238E27FC236}">
                    <a16:creationId xmlns:a16="http://schemas.microsoft.com/office/drawing/2014/main" id="{4B625B11-1CD3-4A85-859E-2E90B956F2CC}"/>
                  </a:ext>
                </a:extLst>
              </p14:cNvPr>
              <p14:cNvContentPartPr/>
              <p14:nvPr/>
            </p14:nvContentPartPr>
            <p14:xfrm>
              <a:off x="2881972" y="4152602"/>
              <a:ext cx="163800" cy="366480"/>
            </p14:xfrm>
          </p:contentPart>
        </mc:Choice>
        <mc:Fallback>
          <p:pic>
            <p:nvPicPr>
              <p:cNvPr id="170" name="Cerneală 169">
                <a:extLst>
                  <a:ext uri="{FF2B5EF4-FFF2-40B4-BE49-F238E27FC236}">
                    <a16:creationId xmlns:a16="http://schemas.microsoft.com/office/drawing/2014/main" id="{4B625B11-1CD3-4A85-859E-2E90B956F2C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863972" y="4134602"/>
                <a:ext cx="19944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71" name="Cerneală 170">
                <a:extLst>
                  <a:ext uri="{FF2B5EF4-FFF2-40B4-BE49-F238E27FC236}">
                    <a16:creationId xmlns:a16="http://schemas.microsoft.com/office/drawing/2014/main" id="{528ECEC6-954F-4629-A5EF-310F16DB1775}"/>
                  </a:ext>
                </a:extLst>
              </p14:cNvPr>
              <p14:cNvContentPartPr/>
              <p14:nvPr/>
            </p14:nvContentPartPr>
            <p14:xfrm>
              <a:off x="3113452" y="4345922"/>
              <a:ext cx="115920" cy="200880"/>
            </p14:xfrm>
          </p:contentPart>
        </mc:Choice>
        <mc:Fallback>
          <p:pic>
            <p:nvPicPr>
              <p:cNvPr id="171" name="Cerneală 170">
                <a:extLst>
                  <a:ext uri="{FF2B5EF4-FFF2-40B4-BE49-F238E27FC236}">
                    <a16:creationId xmlns:a16="http://schemas.microsoft.com/office/drawing/2014/main" id="{528ECEC6-954F-4629-A5EF-310F16DB177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095452" y="4327922"/>
                <a:ext cx="1515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72" name="Cerneală 171">
                <a:extLst>
                  <a:ext uri="{FF2B5EF4-FFF2-40B4-BE49-F238E27FC236}">
                    <a16:creationId xmlns:a16="http://schemas.microsoft.com/office/drawing/2014/main" id="{FCBE510D-7164-4968-BE57-2E1182694B1D}"/>
                  </a:ext>
                </a:extLst>
              </p14:cNvPr>
              <p14:cNvContentPartPr/>
              <p14:nvPr/>
            </p14:nvContentPartPr>
            <p14:xfrm>
              <a:off x="2911492" y="4819322"/>
              <a:ext cx="22320" cy="196920"/>
            </p14:xfrm>
          </p:contentPart>
        </mc:Choice>
        <mc:Fallback>
          <p:pic>
            <p:nvPicPr>
              <p:cNvPr id="172" name="Cerneală 171">
                <a:extLst>
                  <a:ext uri="{FF2B5EF4-FFF2-40B4-BE49-F238E27FC236}">
                    <a16:creationId xmlns:a16="http://schemas.microsoft.com/office/drawing/2014/main" id="{FCBE510D-7164-4968-BE57-2E1182694B1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893492" y="4801322"/>
                <a:ext cx="5796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73" name="Cerneală 172">
                <a:extLst>
                  <a:ext uri="{FF2B5EF4-FFF2-40B4-BE49-F238E27FC236}">
                    <a16:creationId xmlns:a16="http://schemas.microsoft.com/office/drawing/2014/main" id="{49F86DD3-80F3-4A71-B0DD-7E32E65A5282}"/>
                  </a:ext>
                </a:extLst>
              </p14:cNvPr>
              <p14:cNvContentPartPr/>
              <p14:nvPr/>
            </p14:nvContentPartPr>
            <p14:xfrm>
              <a:off x="2912212" y="4847762"/>
              <a:ext cx="191880" cy="204120"/>
            </p14:xfrm>
          </p:contentPart>
        </mc:Choice>
        <mc:Fallback>
          <p:pic>
            <p:nvPicPr>
              <p:cNvPr id="173" name="Cerneală 172">
                <a:extLst>
                  <a:ext uri="{FF2B5EF4-FFF2-40B4-BE49-F238E27FC236}">
                    <a16:creationId xmlns:a16="http://schemas.microsoft.com/office/drawing/2014/main" id="{49F86DD3-80F3-4A71-B0DD-7E32E65A528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94212" y="4829762"/>
                <a:ext cx="2275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74" name="Cerneală 173">
                <a:extLst>
                  <a:ext uri="{FF2B5EF4-FFF2-40B4-BE49-F238E27FC236}">
                    <a16:creationId xmlns:a16="http://schemas.microsoft.com/office/drawing/2014/main" id="{9DBD1A2B-1134-4322-97F7-FBBF498B652E}"/>
                  </a:ext>
                </a:extLst>
              </p14:cNvPr>
              <p14:cNvContentPartPr/>
              <p14:nvPr/>
            </p14:nvContentPartPr>
            <p14:xfrm>
              <a:off x="3151252" y="4956122"/>
              <a:ext cx="165600" cy="206640"/>
            </p14:xfrm>
          </p:contentPart>
        </mc:Choice>
        <mc:Fallback>
          <p:pic>
            <p:nvPicPr>
              <p:cNvPr id="174" name="Cerneală 173">
                <a:extLst>
                  <a:ext uri="{FF2B5EF4-FFF2-40B4-BE49-F238E27FC236}">
                    <a16:creationId xmlns:a16="http://schemas.microsoft.com/office/drawing/2014/main" id="{9DBD1A2B-1134-4322-97F7-FBBF498B652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133213" y="4938122"/>
                <a:ext cx="201318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5" name="Cerneală 174">
                <a:extLst>
                  <a:ext uri="{FF2B5EF4-FFF2-40B4-BE49-F238E27FC236}">
                    <a16:creationId xmlns:a16="http://schemas.microsoft.com/office/drawing/2014/main" id="{061317D2-576A-47CA-8DAA-59BF67C904B9}"/>
                  </a:ext>
                </a:extLst>
              </p14:cNvPr>
              <p14:cNvContentPartPr/>
              <p14:nvPr/>
            </p14:nvContentPartPr>
            <p14:xfrm>
              <a:off x="3373732" y="4354922"/>
              <a:ext cx="90000" cy="360"/>
            </p14:xfrm>
          </p:contentPart>
        </mc:Choice>
        <mc:Fallback>
          <p:pic>
            <p:nvPicPr>
              <p:cNvPr id="175" name="Cerneală 174">
                <a:extLst>
                  <a:ext uri="{FF2B5EF4-FFF2-40B4-BE49-F238E27FC236}">
                    <a16:creationId xmlns:a16="http://schemas.microsoft.com/office/drawing/2014/main" id="{061317D2-576A-47CA-8DAA-59BF67C904B9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5732" y="4336922"/>
                <a:ext cx="1256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76" name="Cerneală 175">
                <a:extLst>
                  <a:ext uri="{FF2B5EF4-FFF2-40B4-BE49-F238E27FC236}">
                    <a16:creationId xmlns:a16="http://schemas.microsoft.com/office/drawing/2014/main" id="{5222285E-EA01-462D-9EC2-254310FD0022}"/>
                  </a:ext>
                </a:extLst>
              </p14:cNvPr>
              <p14:cNvContentPartPr/>
              <p14:nvPr/>
            </p14:nvContentPartPr>
            <p14:xfrm>
              <a:off x="3402172" y="4416842"/>
              <a:ext cx="137160" cy="7920"/>
            </p14:xfrm>
          </p:contentPart>
        </mc:Choice>
        <mc:Fallback>
          <p:pic>
            <p:nvPicPr>
              <p:cNvPr id="176" name="Cerneală 175">
                <a:extLst>
                  <a:ext uri="{FF2B5EF4-FFF2-40B4-BE49-F238E27FC236}">
                    <a16:creationId xmlns:a16="http://schemas.microsoft.com/office/drawing/2014/main" id="{5222285E-EA01-462D-9EC2-254310FD002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84172" y="4398842"/>
                <a:ext cx="172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89" name="Cerneală 188">
                <a:extLst>
                  <a:ext uri="{FF2B5EF4-FFF2-40B4-BE49-F238E27FC236}">
                    <a16:creationId xmlns:a16="http://schemas.microsoft.com/office/drawing/2014/main" id="{10C5D5FA-5958-40D4-8341-88B21124A347}"/>
                  </a:ext>
                </a:extLst>
              </p14:cNvPr>
              <p14:cNvContentPartPr/>
              <p14:nvPr/>
            </p14:nvContentPartPr>
            <p14:xfrm>
              <a:off x="3472372" y="4980242"/>
              <a:ext cx="106200" cy="360"/>
            </p14:xfrm>
          </p:contentPart>
        </mc:Choice>
        <mc:Fallback>
          <p:pic>
            <p:nvPicPr>
              <p:cNvPr id="189" name="Cerneală 188">
                <a:extLst>
                  <a:ext uri="{FF2B5EF4-FFF2-40B4-BE49-F238E27FC236}">
                    <a16:creationId xmlns:a16="http://schemas.microsoft.com/office/drawing/2014/main" id="{10C5D5FA-5958-40D4-8341-88B21124A34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454372" y="4962242"/>
                <a:ext cx="141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90" name="Cerneală 189">
                <a:extLst>
                  <a:ext uri="{FF2B5EF4-FFF2-40B4-BE49-F238E27FC236}">
                    <a16:creationId xmlns:a16="http://schemas.microsoft.com/office/drawing/2014/main" id="{AE60F4B4-6759-4EC3-B6D6-6FB3EF26446D}"/>
                  </a:ext>
                </a:extLst>
              </p14:cNvPr>
              <p14:cNvContentPartPr/>
              <p14:nvPr/>
            </p14:nvContentPartPr>
            <p14:xfrm>
              <a:off x="3501892" y="5065562"/>
              <a:ext cx="137880" cy="21960"/>
            </p14:xfrm>
          </p:contentPart>
        </mc:Choice>
        <mc:Fallback>
          <p:pic>
            <p:nvPicPr>
              <p:cNvPr id="190" name="Cerneală 189">
                <a:extLst>
                  <a:ext uri="{FF2B5EF4-FFF2-40B4-BE49-F238E27FC236}">
                    <a16:creationId xmlns:a16="http://schemas.microsoft.com/office/drawing/2014/main" id="{AE60F4B4-6759-4EC3-B6D6-6FB3EF26446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483892" y="5047562"/>
                <a:ext cx="17352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7" name="Cerneală 206">
                <a:extLst>
                  <a:ext uri="{FF2B5EF4-FFF2-40B4-BE49-F238E27FC236}">
                    <a16:creationId xmlns:a16="http://schemas.microsoft.com/office/drawing/2014/main" id="{D546A696-84C1-4730-80C5-4B9D19D3694C}"/>
                  </a:ext>
                </a:extLst>
              </p14:cNvPr>
              <p14:cNvContentPartPr/>
              <p14:nvPr/>
            </p14:nvContentPartPr>
            <p14:xfrm>
              <a:off x="4544092" y="4904282"/>
              <a:ext cx="314280" cy="380880"/>
            </p14:xfrm>
          </p:contentPart>
        </mc:Choice>
        <mc:Fallback>
          <p:pic>
            <p:nvPicPr>
              <p:cNvPr id="207" name="Cerneală 206">
                <a:extLst>
                  <a:ext uri="{FF2B5EF4-FFF2-40B4-BE49-F238E27FC236}">
                    <a16:creationId xmlns:a16="http://schemas.microsoft.com/office/drawing/2014/main" id="{D546A696-84C1-4730-80C5-4B9D19D3694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526092" y="4886282"/>
                <a:ext cx="34992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08" name="Cerneală 207">
                <a:extLst>
                  <a:ext uri="{FF2B5EF4-FFF2-40B4-BE49-F238E27FC236}">
                    <a16:creationId xmlns:a16="http://schemas.microsoft.com/office/drawing/2014/main" id="{F2D6865F-64C7-4200-8177-0E6E24D74410}"/>
                  </a:ext>
                </a:extLst>
              </p14:cNvPr>
              <p14:cNvContentPartPr/>
              <p14:nvPr/>
            </p14:nvContentPartPr>
            <p14:xfrm>
              <a:off x="3776572" y="4876202"/>
              <a:ext cx="579960" cy="394920"/>
            </p14:xfrm>
          </p:contentPart>
        </mc:Choice>
        <mc:Fallback>
          <p:pic>
            <p:nvPicPr>
              <p:cNvPr id="208" name="Cerneală 207">
                <a:extLst>
                  <a:ext uri="{FF2B5EF4-FFF2-40B4-BE49-F238E27FC236}">
                    <a16:creationId xmlns:a16="http://schemas.microsoft.com/office/drawing/2014/main" id="{F2D6865F-64C7-4200-8177-0E6E24D7441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758572" y="4858218"/>
                <a:ext cx="615600" cy="430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209" name="Cerneală 208">
                <a:extLst>
                  <a:ext uri="{FF2B5EF4-FFF2-40B4-BE49-F238E27FC236}">
                    <a16:creationId xmlns:a16="http://schemas.microsoft.com/office/drawing/2014/main" id="{978B622D-EDC9-43EE-8E32-590BE30E4D9C}"/>
                  </a:ext>
                </a:extLst>
              </p14:cNvPr>
              <p14:cNvContentPartPr/>
              <p14:nvPr/>
            </p14:nvContentPartPr>
            <p14:xfrm>
              <a:off x="3686572" y="4193282"/>
              <a:ext cx="1024560" cy="448560"/>
            </p14:xfrm>
          </p:contentPart>
        </mc:Choice>
        <mc:Fallback>
          <p:pic>
            <p:nvPicPr>
              <p:cNvPr id="209" name="Cerneală 208">
                <a:extLst>
                  <a:ext uri="{FF2B5EF4-FFF2-40B4-BE49-F238E27FC236}">
                    <a16:creationId xmlns:a16="http://schemas.microsoft.com/office/drawing/2014/main" id="{978B622D-EDC9-43EE-8E32-590BE30E4D9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668572" y="4175268"/>
                <a:ext cx="1060200" cy="4842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AC10549E-3DE5-4AD8-B541-D7E95AECA023}"/>
                  </a:ext>
                </a:extLst>
              </p14:cNvPr>
              <p14:cNvContentPartPr/>
              <p14:nvPr/>
            </p14:nvContentPartPr>
            <p14:xfrm>
              <a:off x="6211972" y="4317122"/>
              <a:ext cx="666360" cy="285480"/>
            </p14:xfrm>
          </p:contentPart>
        </mc:Choice>
        <mc:Fallback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AC10549E-3DE5-4AD8-B541-D7E95AECA02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93982" y="4299099"/>
                <a:ext cx="701981" cy="3211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217" name="Cerneală 216">
                <a:extLst>
                  <a:ext uri="{FF2B5EF4-FFF2-40B4-BE49-F238E27FC236}">
                    <a16:creationId xmlns:a16="http://schemas.microsoft.com/office/drawing/2014/main" id="{A1597A63-3B33-4D9F-9B12-96E6DF6EF0BF}"/>
                  </a:ext>
                </a:extLst>
              </p14:cNvPr>
              <p14:cNvContentPartPr/>
              <p14:nvPr/>
            </p14:nvContentPartPr>
            <p14:xfrm>
              <a:off x="7664932" y="3935162"/>
              <a:ext cx="618480" cy="380160"/>
            </p14:xfrm>
          </p:contentPart>
        </mc:Choice>
        <mc:Fallback>
          <p:pic>
            <p:nvPicPr>
              <p:cNvPr id="217" name="Cerneală 216">
                <a:extLst>
                  <a:ext uri="{FF2B5EF4-FFF2-40B4-BE49-F238E27FC236}">
                    <a16:creationId xmlns:a16="http://schemas.microsoft.com/office/drawing/2014/main" id="{A1597A63-3B33-4D9F-9B12-96E6DF6EF0B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46932" y="3917145"/>
                <a:ext cx="654120" cy="4158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218" name="Cerneală 217">
                <a:extLst>
                  <a:ext uri="{FF2B5EF4-FFF2-40B4-BE49-F238E27FC236}">
                    <a16:creationId xmlns:a16="http://schemas.microsoft.com/office/drawing/2014/main" id="{EACB639D-4254-4E50-88C0-4A5762E5F086}"/>
                  </a:ext>
                </a:extLst>
              </p14:cNvPr>
              <p14:cNvContentPartPr/>
              <p14:nvPr/>
            </p14:nvContentPartPr>
            <p14:xfrm>
              <a:off x="8620732" y="3919322"/>
              <a:ext cx="36360" cy="183960"/>
            </p14:xfrm>
          </p:contentPart>
        </mc:Choice>
        <mc:Fallback>
          <p:pic>
            <p:nvPicPr>
              <p:cNvPr id="218" name="Cerneală 217">
                <a:extLst>
                  <a:ext uri="{FF2B5EF4-FFF2-40B4-BE49-F238E27FC236}">
                    <a16:creationId xmlns:a16="http://schemas.microsoft.com/office/drawing/2014/main" id="{EACB639D-4254-4E50-88C0-4A5762E5F08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602732" y="3901322"/>
                <a:ext cx="720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219" name="Cerneală 218">
                <a:extLst>
                  <a:ext uri="{FF2B5EF4-FFF2-40B4-BE49-F238E27FC236}">
                    <a16:creationId xmlns:a16="http://schemas.microsoft.com/office/drawing/2014/main" id="{7A74EA4C-E8C4-40D0-9157-F3B59D83FE08}"/>
                  </a:ext>
                </a:extLst>
              </p14:cNvPr>
              <p14:cNvContentPartPr/>
              <p14:nvPr/>
            </p14:nvContentPartPr>
            <p14:xfrm>
              <a:off x="8561692" y="3858842"/>
              <a:ext cx="231480" cy="22680"/>
            </p14:xfrm>
          </p:contentPart>
        </mc:Choice>
        <mc:Fallback>
          <p:pic>
            <p:nvPicPr>
              <p:cNvPr id="219" name="Cerneală 218">
                <a:extLst>
                  <a:ext uri="{FF2B5EF4-FFF2-40B4-BE49-F238E27FC236}">
                    <a16:creationId xmlns:a16="http://schemas.microsoft.com/office/drawing/2014/main" id="{7A74EA4C-E8C4-40D0-9157-F3B59D83FE0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43692" y="3840842"/>
                <a:ext cx="2671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220" name="Cerneală 219">
                <a:extLst>
                  <a:ext uri="{FF2B5EF4-FFF2-40B4-BE49-F238E27FC236}">
                    <a16:creationId xmlns:a16="http://schemas.microsoft.com/office/drawing/2014/main" id="{48B909EC-0AB0-4225-AF50-50195BD70A8E}"/>
                  </a:ext>
                </a:extLst>
              </p14:cNvPr>
              <p14:cNvContentPartPr/>
              <p14:nvPr/>
            </p14:nvContentPartPr>
            <p14:xfrm>
              <a:off x="8741692" y="4039922"/>
              <a:ext cx="177480" cy="140400"/>
            </p14:xfrm>
          </p:contentPart>
        </mc:Choice>
        <mc:Fallback>
          <p:pic>
            <p:nvPicPr>
              <p:cNvPr id="220" name="Cerneală 219">
                <a:extLst>
                  <a:ext uri="{FF2B5EF4-FFF2-40B4-BE49-F238E27FC236}">
                    <a16:creationId xmlns:a16="http://schemas.microsoft.com/office/drawing/2014/main" id="{48B909EC-0AB0-4225-AF50-50195BD70A8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723692" y="4021922"/>
                <a:ext cx="2131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221" name="Cerneală 220">
                <a:extLst>
                  <a:ext uri="{FF2B5EF4-FFF2-40B4-BE49-F238E27FC236}">
                    <a16:creationId xmlns:a16="http://schemas.microsoft.com/office/drawing/2014/main" id="{F8235EF1-CD58-4736-878E-DA512843C641}"/>
                  </a:ext>
                </a:extLst>
              </p14:cNvPr>
              <p14:cNvContentPartPr/>
              <p14:nvPr/>
            </p14:nvContentPartPr>
            <p14:xfrm>
              <a:off x="8893252" y="4021562"/>
              <a:ext cx="201600" cy="11520"/>
            </p14:xfrm>
          </p:contentPart>
        </mc:Choice>
        <mc:Fallback>
          <p:pic>
            <p:nvPicPr>
              <p:cNvPr id="221" name="Cerneală 220">
                <a:extLst>
                  <a:ext uri="{FF2B5EF4-FFF2-40B4-BE49-F238E27FC236}">
                    <a16:creationId xmlns:a16="http://schemas.microsoft.com/office/drawing/2014/main" id="{F8235EF1-CD58-4736-878E-DA512843C64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875220" y="4004107"/>
                <a:ext cx="237304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222" name="Cerneală 221">
                <a:extLst>
                  <a:ext uri="{FF2B5EF4-FFF2-40B4-BE49-F238E27FC236}">
                    <a16:creationId xmlns:a16="http://schemas.microsoft.com/office/drawing/2014/main" id="{1D4FE2DA-68FA-4C55-84B1-623A55BAA830}"/>
                  </a:ext>
                </a:extLst>
              </p14:cNvPr>
              <p14:cNvContentPartPr/>
              <p14:nvPr/>
            </p14:nvContentPartPr>
            <p14:xfrm>
              <a:off x="9009892" y="3928682"/>
              <a:ext cx="11880" cy="172800"/>
            </p14:xfrm>
          </p:contentPart>
        </mc:Choice>
        <mc:Fallback>
          <p:pic>
            <p:nvPicPr>
              <p:cNvPr id="222" name="Cerneală 221">
                <a:extLst>
                  <a:ext uri="{FF2B5EF4-FFF2-40B4-BE49-F238E27FC236}">
                    <a16:creationId xmlns:a16="http://schemas.microsoft.com/office/drawing/2014/main" id="{1D4FE2DA-68FA-4C55-84B1-623A55BAA83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991892" y="3910719"/>
                <a:ext cx="47520" cy="2083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223" name="Cerneală 222">
                <a:extLst>
                  <a:ext uri="{FF2B5EF4-FFF2-40B4-BE49-F238E27FC236}">
                    <a16:creationId xmlns:a16="http://schemas.microsoft.com/office/drawing/2014/main" id="{792FB2D0-193B-4AD4-8712-39A2FDE1C59E}"/>
                  </a:ext>
                </a:extLst>
              </p14:cNvPr>
              <p14:cNvContentPartPr/>
              <p14:nvPr/>
            </p14:nvContentPartPr>
            <p14:xfrm>
              <a:off x="9248932" y="3900242"/>
              <a:ext cx="3240" cy="178560"/>
            </p14:xfrm>
          </p:contentPart>
        </mc:Choice>
        <mc:Fallback>
          <p:pic>
            <p:nvPicPr>
              <p:cNvPr id="223" name="Cerneală 222">
                <a:extLst>
                  <a:ext uri="{FF2B5EF4-FFF2-40B4-BE49-F238E27FC236}">
                    <a16:creationId xmlns:a16="http://schemas.microsoft.com/office/drawing/2014/main" id="{792FB2D0-193B-4AD4-8712-39A2FDE1C5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30932" y="3882242"/>
                <a:ext cx="388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224" name="Cerneală 223">
                <a:extLst>
                  <a:ext uri="{FF2B5EF4-FFF2-40B4-BE49-F238E27FC236}">
                    <a16:creationId xmlns:a16="http://schemas.microsoft.com/office/drawing/2014/main" id="{BE08B1A6-3FF0-48CE-9E07-C9D32C7F8418}"/>
                  </a:ext>
                </a:extLst>
              </p14:cNvPr>
              <p14:cNvContentPartPr/>
              <p14:nvPr/>
            </p14:nvContentPartPr>
            <p14:xfrm>
              <a:off x="9130492" y="3836522"/>
              <a:ext cx="192240" cy="16920"/>
            </p14:xfrm>
          </p:contentPart>
        </mc:Choice>
        <mc:Fallback>
          <p:pic>
            <p:nvPicPr>
              <p:cNvPr id="224" name="Cerneală 223">
                <a:extLst>
                  <a:ext uri="{FF2B5EF4-FFF2-40B4-BE49-F238E27FC236}">
                    <a16:creationId xmlns:a16="http://schemas.microsoft.com/office/drawing/2014/main" id="{BE08B1A6-3FF0-48CE-9E07-C9D32C7F841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112492" y="3818522"/>
                <a:ext cx="2278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231" name="Cerneală 230">
                <a:extLst>
                  <a:ext uri="{FF2B5EF4-FFF2-40B4-BE49-F238E27FC236}">
                    <a16:creationId xmlns:a16="http://schemas.microsoft.com/office/drawing/2014/main" id="{C2A9356F-E886-4B6F-881E-3C95CE36E36D}"/>
                  </a:ext>
                </a:extLst>
              </p14:cNvPr>
              <p14:cNvContentPartPr/>
              <p14:nvPr/>
            </p14:nvContentPartPr>
            <p14:xfrm>
              <a:off x="9381412" y="3991322"/>
              <a:ext cx="182160" cy="208080"/>
            </p14:xfrm>
          </p:contentPart>
        </mc:Choice>
        <mc:Fallback>
          <p:pic>
            <p:nvPicPr>
              <p:cNvPr id="231" name="Cerneală 230">
                <a:extLst>
                  <a:ext uri="{FF2B5EF4-FFF2-40B4-BE49-F238E27FC236}">
                    <a16:creationId xmlns:a16="http://schemas.microsoft.com/office/drawing/2014/main" id="{C2A9356F-E886-4B6F-881E-3C95CE36E36D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363376" y="3973322"/>
                <a:ext cx="217871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232" name="Cerneală 231">
                <a:extLst>
                  <a:ext uri="{FF2B5EF4-FFF2-40B4-BE49-F238E27FC236}">
                    <a16:creationId xmlns:a16="http://schemas.microsoft.com/office/drawing/2014/main" id="{835A6A61-CBAF-4AE7-A09F-A70B9016E928}"/>
                  </a:ext>
                </a:extLst>
              </p14:cNvPr>
              <p14:cNvContentPartPr/>
              <p14:nvPr/>
            </p14:nvContentPartPr>
            <p14:xfrm>
              <a:off x="8533252" y="3734282"/>
              <a:ext cx="785160" cy="9720"/>
            </p14:xfrm>
          </p:contentPart>
        </mc:Choice>
        <mc:Fallback>
          <p:pic>
            <p:nvPicPr>
              <p:cNvPr id="232" name="Cerneală 231">
                <a:extLst>
                  <a:ext uri="{FF2B5EF4-FFF2-40B4-BE49-F238E27FC236}">
                    <a16:creationId xmlns:a16="http://schemas.microsoft.com/office/drawing/2014/main" id="{835A6A61-CBAF-4AE7-A09F-A70B9016E92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15252" y="3716282"/>
                <a:ext cx="8208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233" name="Cerneală 232">
                <a:extLst>
                  <a:ext uri="{FF2B5EF4-FFF2-40B4-BE49-F238E27FC236}">
                    <a16:creationId xmlns:a16="http://schemas.microsoft.com/office/drawing/2014/main" id="{DAD6AEE4-3377-47E0-81E0-3E6675A2D015}"/>
                  </a:ext>
                </a:extLst>
              </p14:cNvPr>
              <p14:cNvContentPartPr/>
              <p14:nvPr/>
            </p14:nvContentPartPr>
            <p14:xfrm>
              <a:off x="8533252" y="3601082"/>
              <a:ext cx="738000" cy="29880"/>
            </p14:xfrm>
          </p:contentPart>
        </mc:Choice>
        <mc:Fallback>
          <p:pic>
            <p:nvPicPr>
              <p:cNvPr id="233" name="Cerneală 232">
                <a:extLst>
                  <a:ext uri="{FF2B5EF4-FFF2-40B4-BE49-F238E27FC236}">
                    <a16:creationId xmlns:a16="http://schemas.microsoft.com/office/drawing/2014/main" id="{DAD6AEE4-3377-47E0-81E0-3E6675A2D01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515252" y="3583082"/>
                <a:ext cx="77364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34" name="Cerneală 233">
                <a:extLst>
                  <a:ext uri="{FF2B5EF4-FFF2-40B4-BE49-F238E27FC236}">
                    <a16:creationId xmlns:a16="http://schemas.microsoft.com/office/drawing/2014/main" id="{4A8D0469-015A-4826-823E-11E1BEDA842E}"/>
                  </a:ext>
                </a:extLst>
              </p14:cNvPr>
              <p14:cNvContentPartPr/>
              <p14:nvPr/>
            </p14:nvContentPartPr>
            <p14:xfrm>
              <a:off x="9751132" y="3962882"/>
              <a:ext cx="114120" cy="3960"/>
            </p14:xfrm>
          </p:contentPart>
        </mc:Choice>
        <mc:Fallback>
          <p:pic>
            <p:nvPicPr>
              <p:cNvPr id="234" name="Cerneală 233">
                <a:extLst>
                  <a:ext uri="{FF2B5EF4-FFF2-40B4-BE49-F238E27FC236}">
                    <a16:creationId xmlns:a16="http://schemas.microsoft.com/office/drawing/2014/main" id="{4A8D0469-015A-4826-823E-11E1BEDA842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733132" y="3946382"/>
                <a:ext cx="149760" cy="366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235" name="Cerneală 234">
                <a:extLst>
                  <a:ext uri="{FF2B5EF4-FFF2-40B4-BE49-F238E27FC236}">
                    <a16:creationId xmlns:a16="http://schemas.microsoft.com/office/drawing/2014/main" id="{58408DB0-6F1E-491E-9CF9-BDEF9616C708}"/>
                  </a:ext>
                </a:extLst>
              </p14:cNvPr>
              <p14:cNvContentPartPr/>
              <p14:nvPr/>
            </p14:nvContentPartPr>
            <p14:xfrm>
              <a:off x="9774532" y="4051802"/>
              <a:ext cx="185760" cy="8280"/>
            </p14:xfrm>
          </p:contentPart>
        </mc:Choice>
        <mc:Fallback>
          <p:pic>
            <p:nvPicPr>
              <p:cNvPr id="235" name="Cerneală 234">
                <a:extLst>
                  <a:ext uri="{FF2B5EF4-FFF2-40B4-BE49-F238E27FC236}">
                    <a16:creationId xmlns:a16="http://schemas.microsoft.com/office/drawing/2014/main" id="{58408DB0-6F1E-491E-9CF9-BDEF9616C70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756532" y="4034552"/>
                <a:ext cx="221400" cy="42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236" name="Cerneală 235">
                <a:extLst>
                  <a:ext uri="{FF2B5EF4-FFF2-40B4-BE49-F238E27FC236}">
                    <a16:creationId xmlns:a16="http://schemas.microsoft.com/office/drawing/2014/main" id="{80BD10D0-F011-4A65-8CF2-F764BE6E18CA}"/>
                  </a:ext>
                </a:extLst>
              </p14:cNvPr>
              <p14:cNvContentPartPr/>
              <p14:nvPr/>
            </p14:nvContentPartPr>
            <p14:xfrm>
              <a:off x="10238932" y="3667682"/>
              <a:ext cx="1179000" cy="43560"/>
            </p14:xfrm>
          </p:contentPart>
        </mc:Choice>
        <mc:Fallback>
          <p:pic>
            <p:nvPicPr>
              <p:cNvPr id="236" name="Cerneală 235">
                <a:extLst>
                  <a:ext uri="{FF2B5EF4-FFF2-40B4-BE49-F238E27FC236}">
                    <a16:creationId xmlns:a16="http://schemas.microsoft.com/office/drawing/2014/main" id="{80BD10D0-F011-4A65-8CF2-F764BE6E18C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220932" y="3649682"/>
                <a:ext cx="121464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238" name="Cerneală 237">
                <a:extLst>
                  <a:ext uri="{FF2B5EF4-FFF2-40B4-BE49-F238E27FC236}">
                    <a16:creationId xmlns:a16="http://schemas.microsoft.com/office/drawing/2014/main" id="{F59165DB-1B7F-47B9-9122-9B69C4CC0ABE}"/>
                  </a:ext>
                </a:extLst>
              </p14:cNvPr>
              <p14:cNvContentPartPr/>
              <p14:nvPr/>
            </p14:nvContentPartPr>
            <p14:xfrm>
              <a:off x="10376452" y="3882962"/>
              <a:ext cx="180720" cy="12960"/>
            </p14:xfrm>
          </p:contentPart>
        </mc:Choice>
        <mc:Fallback>
          <p:pic>
            <p:nvPicPr>
              <p:cNvPr id="238" name="Cerneală 237">
                <a:extLst>
                  <a:ext uri="{FF2B5EF4-FFF2-40B4-BE49-F238E27FC236}">
                    <a16:creationId xmlns:a16="http://schemas.microsoft.com/office/drawing/2014/main" id="{F59165DB-1B7F-47B9-9122-9B69C4CC0ABE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358452" y="3864962"/>
                <a:ext cx="2163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41" name="Cerneală 240">
                <a:extLst>
                  <a:ext uri="{FF2B5EF4-FFF2-40B4-BE49-F238E27FC236}">
                    <a16:creationId xmlns:a16="http://schemas.microsoft.com/office/drawing/2014/main" id="{C022B600-B82D-433D-8242-19F9BB2BE907}"/>
                  </a:ext>
                </a:extLst>
              </p14:cNvPr>
              <p14:cNvContentPartPr/>
              <p14:nvPr/>
            </p14:nvContentPartPr>
            <p14:xfrm>
              <a:off x="10390492" y="3819602"/>
              <a:ext cx="230040" cy="3240"/>
            </p14:xfrm>
          </p:contentPart>
        </mc:Choice>
        <mc:Fallback>
          <p:pic>
            <p:nvPicPr>
              <p:cNvPr id="241" name="Cerneală 240">
                <a:extLst>
                  <a:ext uri="{FF2B5EF4-FFF2-40B4-BE49-F238E27FC236}">
                    <a16:creationId xmlns:a16="http://schemas.microsoft.com/office/drawing/2014/main" id="{C022B600-B82D-433D-8242-19F9BB2BE90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0372492" y="3801602"/>
                <a:ext cx="26568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42" name="Cerneală 241">
                <a:extLst>
                  <a:ext uri="{FF2B5EF4-FFF2-40B4-BE49-F238E27FC236}">
                    <a16:creationId xmlns:a16="http://schemas.microsoft.com/office/drawing/2014/main" id="{E21F04E3-C170-49F3-B991-60CAF99F6C85}"/>
                  </a:ext>
                </a:extLst>
              </p14:cNvPr>
              <p14:cNvContentPartPr/>
              <p14:nvPr/>
            </p14:nvContentPartPr>
            <p14:xfrm>
              <a:off x="10426132" y="3933722"/>
              <a:ext cx="220320" cy="276840"/>
            </p14:xfrm>
          </p:contentPart>
        </mc:Choice>
        <mc:Fallback>
          <p:pic>
            <p:nvPicPr>
              <p:cNvPr id="242" name="Cerneală 241">
                <a:extLst>
                  <a:ext uri="{FF2B5EF4-FFF2-40B4-BE49-F238E27FC236}">
                    <a16:creationId xmlns:a16="http://schemas.microsoft.com/office/drawing/2014/main" id="{E21F04E3-C170-49F3-B991-60CAF99F6C85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408103" y="3915745"/>
                <a:ext cx="256018" cy="312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43" name="Cerneală 242">
                <a:extLst>
                  <a:ext uri="{FF2B5EF4-FFF2-40B4-BE49-F238E27FC236}">
                    <a16:creationId xmlns:a16="http://schemas.microsoft.com/office/drawing/2014/main" id="{28CF933C-96F3-4274-BD73-EC268EBBE6C0}"/>
                  </a:ext>
                </a:extLst>
              </p14:cNvPr>
              <p14:cNvContentPartPr/>
              <p14:nvPr/>
            </p14:nvContentPartPr>
            <p14:xfrm>
              <a:off x="10780732" y="3996362"/>
              <a:ext cx="35280" cy="34560"/>
            </p14:xfrm>
          </p:contentPart>
        </mc:Choice>
        <mc:Fallback>
          <p:pic>
            <p:nvPicPr>
              <p:cNvPr id="243" name="Cerneală 242">
                <a:extLst>
                  <a:ext uri="{FF2B5EF4-FFF2-40B4-BE49-F238E27FC236}">
                    <a16:creationId xmlns:a16="http://schemas.microsoft.com/office/drawing/2014/main" id="{28CF933C-96F3-4274-BD73-EC268EBBE6C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762732" y="3978173"/>
                <a:ext cx="70920" cy="70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45" name="Cerneală 244">
                <a:extLst>
                  <a:ext uri="{FF2B5EF4-FFF2-40B4-BE49-F238E27FC236}">
                    <a16:creationId xmlns:a16="http://schemas.microsoft.com/office/drawing/2014/main" id="{313B8C6A-9B09-4E50-930B-C0E30524D739}"/>
                  </a:ext>
                </a:extLst>
              </p14:cNvPr>
              <p14:cNvContentPartPr/>
              <p14:nvPr/>
            </p14:nvContentPartPr>
            <p14:xfrm>
              <a:off x="10935532" y="3895562"/>
              <a:ext cx="158400" cy="2160"/>
            </p14:xfrm>
          </p:contentPart>
        </mc:Choice>
        <mc:Fallback>
          <p:pic>
            <p:nvPicPr>
              <p:cNvPr id="245" name="Cerneală 244">
                <a:extLst>
                  <a:ext uri="{FF2B5EF4-FFF2-40B4-BE49-F238E27FC236}">
                    <a16:creationId xmlns:a16="http://schemas.microsoft.com/office/drawing/2014/main" id="{313B8C6A-9B09-4E50-930B-C0E30524D739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917532" y="3877562"/>
                <a:ext cx="1940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47" name="Cerneală 246">
                <a:extLst>
                  <a:ext uri="{FF2B5EF4-FFF2-40B4-BE49-F238E27FC236}">
                    <a16:creationId xmlns:a16="http://schemas.microsoft.com/office/drawing/2014/main" id="{504E173F-9FB7-4946-AFA1-E7AD36CB97FF}"/>
                  </a:ext>
                </a:extLst>
              </p14:cNvPr>
              <p14:cNvContentPartPr/>
              <p14:nvPr/>
            </p14:nvContentPartPr>
            <p14:xfrm>
              <a:off x="10935532" y="3810242"/>
              <a:ext cx="278640" cy="360"/>
            </p14:xfrm>
          </p:contentPart>
        </mc:Choice>
        <mc:Fallback>
          <p:pic>
            <p:nvPicPr>
              <p:cNvPr id="247" name="Cerneală 246">
                <a:extLst>
                  <a:ext uri="{FF2B5EF4-FFF2-40B4-BE49-F238E27FC236}">
                    <a16:creationId xmlns:a16="http://schemas.microsoft.com/office/drawing/2014/main" id="{504E173F-9FB7-4946-AFA1-E7AD36CB97F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917555" y="3792242"/>
                <a:ext cx="314234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48" name="Cerneală 247">
                <a:extLst>
                  <a:ext uri="{FF2B5EF4-FFF2-40B4-BE49-F238E27FC236}">
                    <a16:creationId xmlns:a16="http://schemas.microsoft.com/office/drawing/2014/main" id="{B6314FED-FCF7-434E-BA33-CE282181026D}"/>
                  </a:ext>
                </a:extLst>
              </p14:cNvPr>
              <p14:cNvContentPartPr/>
              <p14:nvPr/>
            </p14:nvContentPartPr>
            <p14:xfrm>
              <a:off x="11007532" y="3933722"/>
              <a:ext cx="264960" cy="250920"/>
            </p14:xfrm>
          </p:contentPart>
        </mc:Choice>
        <mc:Fallback>
          <p:pic>
            <p:nvPicPr>
              <p:cNvPr id="248" name="Cerneală 247">
                <a:extLst>
                  <a:ext uri="{FF2B5EF4-FFF2-40B4-BE49-F238E27FC236}">
                    <a16:creationId xmlns:a16="http://schemas.microsoft.com/office/drawing/2014/main" id="{B6314FED-FCF7-434E-BA33-CE282181026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89556" y="3915722"/>
                <a:ext cx="300552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52" name="Cerneală 251">
                <a:extLst>
                  <a:ext uri="{FF2B5EF4-FFF2-40B4-BE49-F238E27FC236}">
                    <a16:creationId xmlns:a16="http://schemas.microsoft.com/office/drawing/2014/main" id="{0332FF8D-B5F0-4C05-B339-A64E13C85578}"/>
                  </a:ext>
                </a:extLst>
              </p14:cNvPr>
              <p14:cNvContentPartPr/>
              <p14:nvPr/>
            </p14:nvContentPartPr>
            <p14:xfrm>
              <a:off x="8277652" y="4767482"/>
              <a:ext cx="111600" cy="7920"/>
            </p14:xfrm>
          </p:contentPart>
        </mc:Choice>
        <mc:Fallback>
          <p:pic>
            <p:nvPicPr>
              <p:cNvPr id="252" name="Cerneală 251">
                <a:extLst>
                  <a:ext uri="{FF2B5EF4-FFF2-40B4-BE49-F238E27FC236}">
                    <a16:creationId xmlns:a16="http://schemas.microsoft.com/office/drawing/2014/main" id="{0332FF8D-B5F0-4C05-B339-A64E13C8557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59652" y="4749482"/>
                <a:ext cx="1472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53" name="Cerneală 252">
                <a:extLst>
                  <a:ext uri="{FF2B5EF4-FFF2-40B4-BE49-F238E27FC236}">
                    <a16:creationId xmlns:a16="http://schemas.microsoft.com/office/drawing/2014/main" id="{A13C63D5-4FF5-414E-BB21-E08661D8E274}"/>
                  </a:ext>
                </a:extLst>
              </p14:cNvPr>
              <p14:cNvContentPartPr/>
              <p14:nvPr/>
            </p14:nvContentPartPr>
            <p14:xfrm>
              <a:off x="8272612" y="4866842"/>
              <a:ext cx="151920" cy="5760"/>
            </p14:xfrm>
          </p:contentPart>
        </mc:Choice>
        <mc:Fallback>
          <p:pic>
            <p:nvPicPr>
              <p:cNvPr id="253" name="Cerneală 252">
                <a:extLst>
                  <a:ext uri="{FF2B5EF4-FFF2-40B4-BE49-F238E27FC236}">
                    <a16:creationId xmlns:a16="http://schemas.microsoft.com/office/drawing/2014/main" id="{A13C63D5-4FF5-414E-BB21-E08661D8E27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254612" y="4848842"/>
                <a:ext cx="1875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55" name="Cerneală 254">
                <a:extLst>
                  <a:ext uri="{FF2B5EF4-FFF2-40B4-BE49-F238E27FC236}">
                    <a16:creationId xmlns:a16="http://schemas.microsoft.com/office/drawing/2014/main" id="{98E45BCE-55CE-4BA3-AE1E-ABC8F43C99DE}"/>
                  </a:ext>
                </a:extLst>
              </p14:cNvPr>
              <p14:cNvContentPartPr/>
              <p14:nvPr/>
            </p14:nvContentPartPr>
            <p14:xfrm>
              <a:off x="8665732" y="4701602"/>
              <a:ext cx="194760" cy="11160"/>
            </p14:xfrm>
          </p:contentPart>
        </mc:Choice>
        <mc:Fallback>
          <p:pic>
            <p:nvPicPr>
              <p:cNvPr id="255" name="Cerneală 254">
                <a:extLst>
                  <a:ext uri="{FF2B5EF4-FFF2-40B4-BE49-F238E27FC236}">
                    <a16:creationId xmlns:a16="http://schemas.microsoft.com/office/drawing/2014/main" id="{98E45BCE-55CE-4BA3-AE1E-ABC8F43C99D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647732" y="4683602"/>
                <a:ext cx="23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60" name="Cerneală 259">
                <a:extLst>
                  <a:ext uri="{FF2B5EF4-FFF2-40B4-BE49-F238E27FC236}">
                    <a16:creationId xmlns:a16="http://schemas.microsoft.com/office/drawing/2014/main" id="{AD7AC586-B8B5-474E-B1CE-6293F2D9AE8D}"/>
                  </a:ext>
                </a:extLst>
              </p14:cNvPr>
              <p14:cNvContentPartPr/>
              <p14:nvPr/>
            </p14:nvContentPartPr>
            <p14:xfrm>
              <a:off x="9120772" y="4715642"/>
              <a:ext cx="177120" cy="5040"/>
            </p14:xfrm>
          </p:contentPart>
        </mc:Choice>
        <mc:Fallback>
          <p:pic>
            <p:nvPicPr>
              <p:cNvPr id="260" name="Cerneală 259">
                <a:extLst>
                  <a:ext uri="{FF2B5EF4-FFF2-40B4-BE49-F238E27FC236}">
                    <a16:creationId xmlns:a16="http://schemas.microsoft.com/office/drawing/2014/main" id="{AD7AC586-B8B5-474E-B1CE-6293F2D9AE8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02772" y="4697642"/>
                <a:ext cx="212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63" name="Cerneală 262">
                <a:extLst>
                  <a:ext uri="{FF2B5EF4-FFF2-40B4-BE49-F238E27FC236}">
                    <a16:creationId xmlns:a16="http://schemas.microsoft.com/office/drawing/2014/main" id="{E34EE4C2-31E7-4E18-835C-6B79C36C05E5}"/>
                  </a:ext>
                </a:extLst>
              </p14:cNvPr>
              <p14:cNvContentPartPr/>
              <p14:nvPr/>
            </p14:nvContentPartPr>
            <p14:xfrm>
              <a:off x="8703892" y="4573082"/>
              <a:ext cx="677160" cy="9000"/>
            </p14:xfrm>
          </p:contentPart>
        </mc:Choice>
        <mc:Fallback>
          <p:pic>
            <p:nvPicPr>
              <p:cNvPr id="263" name="Cerneală 262">
                <a:extLst>
                  <a:ext uri="{FF2B5EF4-FFF2-40B4-BE49-F238E27FC236}">
                    <a16:creationId xmlns:a16="http://schemas.microsoft.com/office/drawing/2014/main" id="{E34EE4C2-31E7-4E18-835C-6B79C36C05E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685892" y="4555774"/>
                <a:ext cx="712800" cy="432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64" name="Cerneală 263">
                <a:extLst>
                  <a:ext uri="{FF2B5EF4-FFF2-40B4-BE49-F238E27FC236}">
                    <a16:creationId xmlns:a16="http://schemas.microsoft.com/office/drawing/2014/main" id="{2B3786DC-AFF0-41E7-898F-B6EDF1A78B1E}"/>
                  </a:ext>
                </a:extLst>
              </p14:cNvPr>
              <p14:cNvContentPartPr/>
              <p14:nvPr/>
            </p14:nvContentPartPr>
            <p14:xfrm>
              <a:off x="8798572" y="4492442"/>
              <a:ext cx="610560" cy="5040"/>
            </p14:xfrm>
          </p:contentPart>
        </mc:Choice>
        <mc:Fallback>
          <p:pic>
            <p:nvPicPr>
              <p:cNvPr id="264" name="Cerneală 263">
                <a:extLst>
                  <a:ext uri="{FF2B5EF4-FFF2-40B4-BE49-F238E27FC236}">
                    <a16:creationId xmlns:a16="http://schemas.microsoft.com/office/drawing/2014/main" id="{2B3786DC-AFF0-41E7-898F-B6EDF1A78B1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8780572" y="4475642"/>
                <a:ext cx="646200" cy="38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65" name="Cerneală 264">
                <a:extLst>
                  <a:ext uri="{FF2B5EF4-FFF2-40B4-BE49-F238E27FC236}">
                    <a16:creationId xmlns:a16="http://schemas.microsoft.com/office/drawing/2014/main" id="{230D1CA7-47CF-48CE-9690-6A2696DA6D36}"/>
                  </a:ext>
                </a:extLst>
              </p14:cNvPr>
              <p14:cNvContentPartPr/>
              <p14:nvPr/>
            </p14:nvContentPartPr>
            <p14:xfrm>
              <a:off x="8704252" y="4767482"/>
              <a:ext cx="795240" cy="265320"/>
            </p14:xfrm>
          </p:contentPart>
        </mc:Choice>
        <mc:Fallback>
          <p:pic>
            <p:nvPicPr>
              <p:cNvPr id="265" name="Cerneală 264">
                <a:extLst>
                  <a:ext uri="{FF2B5EF4-FFF2-40B4-BE49-F238E27FC236}">
                    <a16:creationId xmlns:a16="http://schemas.microsoft.com/office/drawing/2014/main" id="{230D1CA7-47CF-48CE-9690-6A2696DA6D3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686252" y="4749506"/>
                <a:ext cx="830880" cy="300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66" name="Cerneală 265">
                <a:extLst>
                  <a:ext uri="{FF2B5EF4-FFF2-40B4-BE49-F238E27FC236}">
                    <a16:creationId xmlns:a16="http://schemas.microsoft.com/office/drawing/2014/main" id="{B8683446-2683-487C-9F9C-FA3B7DBD668B}"/>
                  </a:ext>
                </a:extLst>
              </p14:cNvPr>
              <p14:cNvContentPartPr/>
              <p14:nvPr/>
            </p14:nvContentPartPr>
            <p14:xfrm>
              <a:off x="7780132" y="4644002"/>
              <a:ext cx="336960" cy="356040"/>
            </p14:xfrm>
          </p:contentPart>
        </mc:Choice>
        <mc:Fallback>
          <p:pic>
            <p:nvPicPr>
              <p:cNvPr id="266" name="Cerneală 265">
                <a:extLst>
                  <a:ext uri="{FF2B5EF4-FFF2-40B4-BE49-F238E27FC236}">
                    <a16:creationId xmlns:a16="http://schemas.microsoft.com/office/drawing/2014/main" id="{B8683446-2683-487C-9F9C-FA3B7DBD668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62132" y="4625984"/>
                <a:ext cx="372600" cy="391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67" name="Cerneală 266">
                <a:extLst>
                  <a:ext uri="{FF2B5EF4-FFF2-40B4-BE49-F238E27FC236}">
                    <a16:creationId xmlns:a16="http://schemas.microsoft.com/office/drawing/2014/main" id="{09377199-49D0-4C9D-A449-558B71E5598C}"/>
                  </a:ext>
                </a:extLst>
              </p14:cNvPr>
              <p14:cNvContentPartPr/>
              <p14:nvPr/>
            </p14:nvContentPartPr>
            <p14:xfrm>
              <a:off x="9689572" y="4757762"/>
              <a:ext cx="183240" cy="19080"/>
            </p14:xfrm>
          </p:contentPart>
        </mc:Choice>
        <mc:Fallback>
          <p:pic>
            <p:nvPicPr>
              <p:cNvPr id="267" name="Cerneală 266">
                <a:extLst>
                  <a:ext uri="{FF2B5EF4-FFF2-40B4-BE49-F238E27FC236}">
                    <a16:creationId xmlns:a16="http://schemas.microsoft.com/office/drawing/2014/main" id="{09377199-49D0-4C9D-A449-558B71E5598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9671572" y="4739762"/>
                <a:ext cx="2188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68" name="Cerneală 267">
                <a:extLst>
                  <a:ext uri="{FF2B5EF4-FFF2-40B4-BE49-F238E27FC236}">
                    <a16:creationId xmlns:a16="http://schemas.microsoft.com/office/drawing/2014/main" id="{E00F8C27-7D8A-4B0E-B2A4-B10560FAD63C}"/>
                  </a:ext>
                </a:extLst>
              </p14:cNvPr>
              <p14:cNvContentPartPr/>
              <p14:nvPr/>
            </p14:nvContentPartPr>
            <p14:xfrm>
              <a:off x="9755812" y="4826162"/>
              <a:ext cx="168480" cy="7920"/>
            </p14:xfrm>
          </p:contentPart>
        </mc:Choice>
        <mc:Fallback>
          <p:pic>
            <p:nvPicPr>
              <p:cNvPr id="268" name="Cerneală 267">
                <a:extLst>
                  <a:ext uri="{FF2B5EF4-FFF2-40B4-BE49-F238E27FC236}">
                    <a16:creationId xmlns:a16="http://schemas.microsoft.com/office/drawing/2014/main" id="{E00F8C27-7D8A-4B0E-B2A4-B10560FAD63C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9737812" y="4808162"/>
                <a:ext cx="204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72" name="Cerneală 271">
                <a:extLst>
                  <a:ext uri="{FF2B5EF4-FFF2-40B4-BE49-F238E27FC236}">
                    <a16:creationId xmlns:a16="http://schemas.microsoft.com/office/drawing/2014/main" id="{4E6BF34C-DC69-43C9-A9F1-729EBEF56528}"/>
                  </a:ext>
                </a:extLst>
              </p14:cNvPr>
              <p14:cNvContentPartPr/>
              <p14:nvPr/>
            </p14:nvContentPartPr>
            <p14:xfrm>
              <a:off x="10461412" y="4563362"/>
              <a:ext cx="219960" cy="14040"/>
            </p14:xfrm>
          </p:contentPart>
        </mc:Choice>
        <mc:Fallback>
          <p:pic>
            <p:nvPicPr>
              <p:cNvPr id="272" name="Cerneală 271">
                <a:extLst>
                  <a:ext uri="{FF2B5EF4-FFF2-40B4-BE49-F238E27FC236}">
                    <a16:creationId xmlns:a16="http://schemas.microsoft.com/office/drawing/2014/main" id="{4E6BF34C-DC69-43C9-A9F1-729EBEF56528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443412" y="4545362"/>
                <a:ext cx="255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73" name="Cerneală 272">
                <a:extLst>
                  <a:ext uri="{FF2B5EF4-FFF2-40B4-BE49-F238E27FC236}">
                    <a16:creationId xmlns:a16="http://schemas.microsoft.com/office/drawing/2014/main" id="{159878CA-4BA6-4140-89C2-441375E0E6AF}"/>
                  </a:ext>
                </a:extLst>
              </p14:cNvPr>
              <p14:cNvContentPartPr/>
              <p14:nvPr/>
            </p14:nvContentPartPr>
            <p14:xfrm>
              <a:off x="10812052" y="4781522"/>
              <a:ext cx="360" cy="360"/>
            </p14:xfrm>
          </p:contentPart>
        </mc:Choice>
        <mc:Fallback>
          <p:pic>
            <p:nvPicPr>
              <p:cNvPr id="273" name="Cerneală 272">
                <a:extLst>
                  <a:ext uri="{FF2B5EF4-FFF2-40B4-BE49-F238E27FC236}">
                    <a16:creationId xmlns:a16="http://schemas.microsoft.com/office/drawing/2014/main" id="{159878CA-4BA6-4140-89C2-441375E0E6AF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794052" y="47635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78" name="Cerneală 277">
                <a:extLst>
                  <a:ext uri="{FF2B5EF4-FFF2-40B4-BE49-F238E27FC236}">
                    <a16:creationId xmlns:a16="http://schemas.microsoft.com/office/drawing/2014/main" id="{CD6A41CE-33C2-4E38-B283-D96932DBFA21}"/>
                  </a:ext>
                </a:extLst>
              </p14:cNvPr>
              <p14:cNvContentPartPr/>
              <p14:nvPr/>
            </p14:nvContentPartPr>
            <p14:xfrm>
              <a:off x="10963972" y="4544642"/>
              <a:ext cx="277920" cy="27720"/>
            </p14:xfrm>
          </p:contentPart>
        </mc:Choice>
        <mc:Fallback>
          <p:pic>
            <p:nvPicPr>
              <p:cNvPr id="278" name="Cerneală 277">
                <a:extLst>
                  <a:ext uri="{FF2B5EF4-FFF2-40B4-BE49-F238E27FC236}">
                    <a16:creationId xmlns:a16="http://schemas.microsoft.com/office/drawing/2014/main" id="{CD6A41CE-33C2-4E38-B283-D96932DBFA21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945949" y="4526642"/>
                <a:ext cx="313606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79" name="Cerneală 278">
                <a:extLst>
                  <a:ext uri="{FF2B5EF4-FFF2-40B4-BE49-F238E27FC236}">
                    <a16:creationId xmlns:a16="http://schemas.microsoft.com/office/drawing/2014/main" id="{E401D8E6-8C45-42AC-8AA5-916917006B0F}"/>
                  </a:ext>
                </a:extLst>
              </p14:cNvPr>
              <p14:cNvContentPartPr/>
              <p14:nvPr/>
            </p14:nvContentPartPr>
            <p14:xfrm>
              <a:off x="10992412" y="4653362"/>
              <a:ext cx="358920" cy="318960"/>
            </p14:xfrm>
          </p:contentPart>
        </mc:Choice>
        <mc:Fallback>
          <p:pic>
            <p:nvPicPr>
              <p:cNvPr id="279" name="Cerneală 278">
                <a:extLst>
                  <a:ext uri="{FF2B5EF4-FFF2-40B4-BE49-F238E27FC236}">
                    <a16:creationId xmlns:a16="http://schemas.microsoft.com/office/drawing/2014/main" id="{E401D8E6-8C45-42AC-8AA5-916917006B0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974412" y="4635342"/>
                <a:ext cx="394560" cy="35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80" name="Cerneală 279">
                <a:extLst>
                  <a:ext uri="{FF2B5EF4-FFF2-40B4-BE49-F238E27FC236}">
                    <a16:creationId xmlns:a16="http://schemas.microsoft.com/office/drawing/2014/main" id="{8BA84C4B-284C-4EED-9E81-249C2FAEE42C}"/>
                  </a:ext>
                </a:extLst>
              </p14:cNvPr>
              <p14:cNvContentPartPr/>
              <p14:nvPr/>
            </p14:nvContentPartPr>
            <p14:xfrm>
              <a:off x="10433332" y="4660202"/>
              <a:ext cx="249480" cy="313920"/>
            </p14:xfrm>
          </p:contentPart>
        </mc:Choice>
        <mc:Fallback>
          <p:pic>
            <p:nvPicPr>
              <p:cNvPr id="280" name="Cerneală 279">
                <a:extLst>
                  <a:ext uri="{FF2B5EF4-FFF2-40B4-BE49-F238E27FC236}">
                    <a16:creationId xmlns:a16="http://schemas.microsoft.com/office/drawing/2014/main" id="{8BA84C4B-284C-4EED-9E81-249C2FAEE42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415332" y="4642202"/>
                <a:ext cx="2851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81" name="Cerneală 280">
                <a:extLst>
                  <a:ext uri="{FF2B5EF4-FFF2-40B4-BE49-F238E27FC236}">
                    <a16:creationId xmlns:a16="http://schemas.microsoft.com/office/drawing/2014/main" id="{2A972829-ADF2-43F5-A5C8-EE1B4931247D}"/>
                  </a:ext>
                </a:extLst>
              </p14:cNvPr>
              <p14:cNvContentPartPr/>
              <p14:nvPr/>
            </p14:nvContentPartPr>
            <p14:xfrm>
              <a:off x="10348012" y="4397402"/>
              <a:ext cx="922320" cy="19800"/>
            </p14:xfrm>
          </p:contentPart>
        </mc:Choice>
        <mc:Fallback>
          <p:pic>
            <p:nvPicPr>
              <p:cNvPr id="281" name="Cerneală 280">
                <a:extLst>
                  <a:ext uri="{FF2B5EF4-FFF2-40B4-BE49-F238E27FC236}">
                    <a16:creationId xmlns:a16="http://schemas.microsoft.com/office/drawing/2014/main" id="{2A972829-ADF2-43F5-A5C8-EE1B4931247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330005" y="4379402"/>
                <a:ext cx="957974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82" name="Cerneală 281">
                <a:extLst>
                  <a:ext uri="{FF2B5EF4-FFF2-40B4-BE49-F238E27FC236}">
                    <a16:creationId xmlns:a16="http://schemas.microsoft.com/office/drawing/2014/main" id="{7027E134-86BB-4033-95D1-C38A3ED0B188}"/>
                  </a:ext>
                </a:extLst>
              </p14:cNvPr>
              <p14:cNvContentPartPr/>
              <p14:nvPr/>
            </p14:nvContentPartPr>
            <p14:xfrm>
              <a:off x="7333012" y="3828962"/>
              <a:ext cx="133920" cy="1395000"/>
            </p14:xfrm>
          </p:contentPart>
        </mc:Choice>
        <mc:Fallback>
          <p:pic>
            <p:nvPicPr>
              <p:cNvPr id="282" name="Cerneală 281">
                <a:extLst>
                  <a:ext uri="{FF2B5EF4-FFF2-40B4-BE49-F238E27FC236}">
                    <a16:creationId xmlns:a16="http://schemas.microsoft.com/office/drawing/2014/main" id="{7027E134-86BB-4033-95D1-C38A3ED0B188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315060" y="3810962"/>
                <a:ext cx="169464" cy="143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289" name="Cerneală 288">
                <a:extLst>
                  <a:ext uri="{FF2B5EF4-FFF2-40B4-BE49-F238E27FC236}">
                    <a16:creationId xmlns:a16="http://schemas.microsoft.com/office/drawing/2014/main" id="{D2BD4C48-A15C-4991-A147-F399B3D91706}"/>
                  </a:ext>
                </a:extLst>
              </p14:cNvPr>
              <p14:cNvContentPartPr/>
              <p14:nvPr/>
            </p14:nvContentPartPr>
            <p14:xfrm>
              <a:off x="9135172" y="5577122"/>
              <a:ext cx="198720" cy="5040"/>
            </p14:xfrm>
          </p:contentPart>
        </mc:Choice>
        <mc:Fallback>
          <p:pic>
            <p:nvPicPr>
              <p:cNvPr id="289" name="Cerneală 288">
                <a:extLst>
                  <a:ext uri="{FF2B5EF4-FFF2-40B4-BE49-F238E27FC236}">
                    <a16:creationId xmlns:a16="http://schemas.microsoft.com/office/drawing/2014/main" id="{D2BD4C48-A15C-4991-A147-F399B3D91706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117172" y="5559122"/>
                <a:ext cx="234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291" name="Cerneală 290">
                <a:extLst>
                  <a:ext uri="{FF2B5EF4-FFF2-40B4-BE49-F238E27FC236}">
                    <a16:creationId xmlns:a16="http://schemas.microsoft.com/office/drawing/2014/main" id="{9C98F1E0-2C0B-4B85-B685-2A760CFB038B}"/>
                  </a:ext>
                </a:extLst>
              </p14:cNvPr>
              <p14:cNvContentPartPr/>
              <p14:nvPr/>
            </p14:nvContentPartPr>
            <p14:xfrm>
              <a:off x="9168292" y="5477762"/>
              <a:ext cx="206280" cy="360"/>
            </p14:xfrm>
          </p:contentPart>
        </mc:Choice>
        <mc:Fallback>
          <p:pic>
            <p:nvPicPr>
              <p:cNvPr id="291" name="Cerneală 290">
                <a:extLst>
                  <a:ext uri="{FF2B5EF4-FFF2-40B4-BE49-F238E27FC236}">
                    <a16:creationId xmlns:a16="http://schemas.microsoft.com/office/drawing/2014/main" id="{9C98F1E0-2C0B-4B85-B685-2A760CFB038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150292" y="5459762"/>
                <a:ext cx="2419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292" name="Cerneală 291">
                <a:extLst>
                  <a:ext uri="{FF2B5EF4-FFF2-40B4-BE49-F238E27FC236}">
                    <a16:creationId xmlns:a16="http://schemas.microsoft.com/office/drawing/2014/main" id="{60F66ABD-CC0C-49FE-BECE-DB2619763058}"/>
                  </a:ext>
                </a:extLst>
              </p14:cNvPr>
              <p14:cNvContentPartPr/>
              <p14:nvPr/>
            </p14:nvContentPartPr>
            <p14:xfrm>
              <a:off x="9552052" y="5676842"/>
              <a:ext cx="19080" cy="28800"/>
            </p14:xfrm>
          </p:contentPart>
        </mc:Choice>
        <mc:Fallback>
          <p:pic>
            <p:nvPicPr>
              <p:cNvPr id="292" name="Cerneală 291">
                <a:extLst>
                  <a:ext uri="{FF2B5EF4-FFF2-40B4-BE49-F238E27FC236}">
                    <a16:creationId xmlns:a16="http://schemas.microsoft.com/office/drawing/2014/main" id="{60F66ABD-CC0C-49FE-BECE-DB261976305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534052" y="5659064"/>
                <a:ext cx="54720" cy="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293" name="Cerneală 292">
                <a:extLst>
                  <a:ext uri="{FF2B5EF4-FFF2-40B4-BE49-F238E27FC236}">
                    <a16:creationId xmlns:a16="http://schemas.microsoft.com/office/drawing/2014/main" id="{8119A70C-FE15-4E78-AA84-DD6454F01936}"/>
                  </a:ext>
                </a:extLst>
              </p14:cNvPr>
              <p14:cNvContentPartPr/>
              <p14:nvPr/>
            </p14:nvContentPartPr>
            <p14:xfrm>
              <a:off x="9799372" y="5610602"/>
              <a:ext cx="3960" cy="142560"/>
            </p14:xfrm>
          </p:contentPart>
        </mc:Choice>
        <mc:Fallback>
          <p:pic>
            <p:nvPicPr>
              <p:cNvPr id="293" name="Cerneală 292">
                <a:extLst>
                  <a:ext uri="{FF2B5EF4-FFF2-40B4-BE49-F238E27FC236}">
                    <a16:creationId xmlns:a16="http://schemas.microsoft.com/office/drawing/2014/main" id="{8119A70C-FE15-4E78-AA84-DD6454F0193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9781372" y="5592602"/>
                <a:ext cx="396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294" name="Cerneală 293">
                <a:extLst>
                  <a:ext uri="{FF2B5EF4-FFF2-40B4-BE49-F238E27FC236}">
                    <a16:creationId xmlns:a16="http://schemas.microsoft.com/office/drawing/2014/main" id="{2626D23A-B4C0-479B-822A-1B781475E64B}"/>
                  </a:ext>
                </a:extLst>
              </p14:cNvPr>
              <p14:cNvContentPartPr/>
              <p14:nvPr/>
            </p14:nvContentPartPr>
            <p14:xfrm>
              <a:off x="9712972" y="5536442"/>
              <a:ext cx="230760" cy="8640"/>
            </p14:xfrm>
          </p:contentPart>
        </mc:Choice>
        <mc:Fallback>
          <p:pic>
            <p:nvPicPr>
              <p:cNvPr id="294" name="Cerneală 293">
                <a:extLst>
                  <a:ext uri="{FF2B5EF4-FFF2-40B4-BE49-F238E27FC236}">
                    <a16:creationId xmlns:a16="http://schemas.microsoft.com/office/drawing/2014/main" id="{2626D23A-B4C0-479B-822A-1B781475E64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694972" y="5518442"/>
                <a:ext cx="266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297" name="Cerneală 296">
                <a:extLst>
                  <a:ext uri="{FF2B5EF4-FFF2-40B4-BE49-F238E27FC236}">
                    <a16:creationId xmlns:a16="http://schemas.microsoft.com/office/drawing/2014/main" id="{23BE374C-B9C9-4C2B-B943-46496F471DE2}"/>
                  </a:ext>
                </a:extLst>
              </p14:cNvPr>
              <p14:cNvContentPartPr/>
              <p14:nvPr/>
            </p14:nvContentPartPr>
            <p14:xfrm>
              <a:off x="9751132" y="5445002"/>
              <a:ext cx="189000" cy="5760"/>
            </p14:xfrm>
          </p:contentPart>
        </mc:Choice>
        <mc:Fallback>
          <p:pic>
            <p:nvPicPr>
              <p:cNvPr id="297" name="Cerneală 296">
                <a:extLst>
                  <a:ext uri="{FF2B5EF4-FFF2-40B4-BE49-F238E27FC236}">
                    <a16:creationId xmlns:a16="http://schemas.microsoft.com/office/drawing/2014/main" id="{23BE374C-B9C9-4C2B-B943-46496F471DE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733132" y="5428061"/>
                <a:ext cx="224640" cy="393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298" name="Cerneală 297">
                <a:extLst>
                  <a:ext uri="{FF2B5EF4-FFF2-40B4-BE49-F238E27FC236}">
                    <a16:creationId xmlns:a16="http://schemas.microsoft.com/office/drawing/2014/main" id="{52DE1838-D5DB-4571-B185-B75AFF06143B}"/>
                  </a:ext>
                </a:extLst>
              </p14:cNvPr>
              <p14:cNvContentPartPr/>
              <p14:nvPr/>
            </p14:nvContentPartPr>
            <p14:xfrm>
              <a:off x="9116092" y="5335562"/>
              <a:ext cx="1005120" cy="18000"/>
            </p14:xfrm>
          </p:contentPart>
        </mc:Choice>
        <mc:Fallback>
          <p:pic>
            <p:nvPicPr>
              <p:cNvPr id="298" name="Cerneală 297">
                <a:extLst>
                  <a:ext uri="{FF2B5EF4-FFF2-40B4-BE49-F238E27FC236}">
                    <a16:creationId xmlns:a16="http://schemas.microsoft.com/office/drawing/2014/main" id="{52DE1838-D5DB-4571-B185-B75AFF06143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098092" y="5317562"/>
                <a:ext cx="10407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99" name="Cerneală 298">
                <a:extLst>
                  <a:ext uri="{FF2B5EF4-FFF2-40B4-BE49-F238E27FC236}">
                    <a16:creationId xmlns:a16="http://schemas.microsoft.com/office/drawing/2014/main" id="{C9CBDE72-F669-4222-94D1-CAF65FADAC3B}"/>
                  </a:ext>
                </a:extLst>
              </p14:cNvPr>
              <p14:cNvContentPartPr/>
              <p14:nvPr/>
            </p14:nvContentPartPr>
            <p14:xfrm>
              <a:off x="9921412" y="5696282"/>
              <a:ext cx="123120" cy="194400"/>
            </p14:xfrm>
          </p:contentPart>
        </mc:Choice>
        <mc:Fallback>
          <p:pic>
            <p:nvPicPr>
              <p:cNvPr id="299" name="Cerneală 298">
                <a:extLst>
                  <a:ext uri="{FF2B5EF4-FFF2-40B4-BE49-F238E27FC236}">
                    <a16:creationId xmlns:a16="http://schemas.microsoft.com/office/drawing/2014/main" id="{C9CBDE72-F669-4222-94D1-CAF65FADAC3B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903359" y="5678315"/>
                <a:ext cx="158865" cy="22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300" name="Cerneală 299">
                <a:extLst>
                  <a:ext uri="{FF2B5EF4-FFF2-40B4-BE49-F238E27FC236}">
                    <a16:creationId xmlns:a16="http://schemas.microsoft.com/office/drawing/2014/main" id="{59BCBF3C-D4D3-45C2-9B47-5CEBCBB44AB4}"/>
                  </a:ext>
                </a:extLst>
              </p14:cNvPr>
              <p14:cNvContentPartPr/>
              <p14:nvPr/>
            </p14:nvContentPartPr>
            <p14:xfrm>
              <a:off x="9215452" y="5619962"/>
              <a:ext cx="205920" cy="237960"/>
            </p14:xfrm>
          </p:contentPart>
        </mc:Choice>
        <mc:Fallback>
          <p:pic>
            <p:nvPicPr>
              <p:cNvPr id="300" name="Cerneală 299">
                <a:extLst>
                  <a:ext uri="{FF2B5EF4-FFF2-40B4-BE49-F238E27FC236}">
                    <a16:creationId xmlns:a16="http://schemas.microsoft.com/office/drawing/2014/main" id="{59BCBF3C-D4D3-45C2-9B47-5CEBCBB44AB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97452" y="5601962"/>
                <a:ext cx="24156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01" name="Cerneală 300">
                <a:extLst>
                  <a:ext uri="{FF2B5EF4-FFF2-40B4-BE49-F238E27FC236}">
                    <a16:creationId xmlns:a16="http://schemas.microsoft.com/office/drawing/2014/main" id="{CE2F32D4-0126-4111-9947-80DBDE2A1158}"/>
                  </a:ext>
                </a:extLst>
              </p14:cNvPr>
              <p14:cNvContentPartPr/>
              <p14:nvPr/>
            </p14:nvContentPartPr>
            <p14:xfrm>
              <a:off x="8215732" y="5527082"/>
              <a:ext cx="658440" cy="392760"/>
            </p14:xfrm>
          </p:contentPart>
        </mc:Choice>
        <mc:Fallback>
          <p:pic>
            <p:nvPicPr>
              <p:cNvPr id="301" name="Cerneală 300">
                <a:extLst>
                  <a:ext uri="{FF2B5EF4-FFF2-40B4-BE49-F238E27FC236}">
                    <a16:creationId xmlns:a16="http://schemas.microsoft.com/office/drawing/2014/main" id="{CE2F32D4-0126-4111-9947-80DBDE2A115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8197742" y="5509082"/>
                <a:ext cx="694061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02" name="Cerneală 301">
                <a:extLst>
                  <a:ext uri="{FF2B5EF4-FFF2-40B4-BE49-F238E27FC236}">
                    <a16:creationId xmlns:a16="http://schemas.microsoft.com/office/drawing/2014/main" id="{CCD83835-818E-4438-8922-6F39C7BE75AB}"/>
                  </a:ext>
                </a:extLst>
              </p14:cNvPr>
              <p14:cNvContentPartPr/>
              <p14:nvPr/>
            </p14:nvContentPartPr>
            <p14:xfrm>
              <a:off x="7862572" y="5434562"/>
              <a:ext cx="127800" cy="1042560"/>
            </p14:xfrm>
          </p:contentPart>
        </mc:Choice>
        <mc:Fallback>
          <p:pic>
            <p:nvPicPr>
              <p:cNvPr id="302" name="Cerneală 301">
                <a:extLst>
                  <a:ext uri="{FF2B5EF4-FFF2-40B4-BE49-F238E27FC236}">
                    <a16:creationId xmlns:a16="http://schemas.microsoft.com/office/drawing/2014/main" id="{CCD83835-818E-4438-8922-6F39C7BE75A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844623" y="5416562"/>
                <a:ext cx="163340" cy="10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305" name="Cerneală 304">
                <a:extLst>
                  <a:ext uri="{FF2B5EF4-FFF2-40B4-BE49-F238E27FC236}">
                    <a16:creationId xmlns:a16="http://schemas.microsoft.com/office/drawing/2014/main" id="{52EDAB98-A415-4806-AD01-B9C94795D8A5}"/>
                  </a:ext>
                </a:extLst>
              </p14:cNvPr>
              <p14:cNvContentPartPr/>
              <p14:nvPr/>
            </p14:nvContentPartPr>
            <p14:xfrm>
              <a:off x="8893252" y="6392522"/>
              <a:ext cx="135000" cy="5040"/>
            </p14:xfrm>
          </p:contentPart>
        </mc:Choice>
        <mc:Fallback>
          <p:pic>
            <p:nvPicPr>
              <p:cNvPr id="305" name="Cerneală 304">
                <a:extLst>
                  <a:ext uri="{FF2B5EF4-FFF2-40B4-BE49-F238E27FC236}">
                    <a16:creationId xmlns:a16="http://schemas.microsoft.com/office/drawing/2014/main" id="{52EDAB98-A415-4806-AD01-B9C94795D8A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875252" y="6374522"/>
                <a:ext cx="170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306" name="Cerneală 305">
                <a:extLst>
                  <a:ext uri="{FF2B5EF4-FFF2-40B4-BE49-F238E27FC236}">
                    <a16:creationId xmlns:a16="http://schemas.microsoft.com/office/drawing/2014/main" id="{8E710EF6-402A-41D0-BB95-C38E3777CB2B}"/>
                  </a:ext>
                </a:extLst>
              </p14:cNvPr>
              <p14:cNvContentPartPr/>
              <p14:nvPr/>
            </p14:nvContentPartPr>
            <p14:xfrm>
              <a:off x="8907652" y="6465242"/>
              <a:ext cx="176760" cy="17640"/>
            </p14:xfrm>
          </p:contentPart>
        </mc:Choice>
        <mc:Fallback>
          <p:pic>
            <p:nvPicPr>
              <p:cNvPr id="306" name="Cerneală 305">
                <a:extLst>
                  <a:ext uri="{FF2B5EF4-FFF2-40B4-BE49-F238E27FC236}">
                    <a16:creationId xmlns:a16="http://schemas.microsoft.com/office/drawing/2014/main" id="{8E710EF6-402A-41D0-BB95-C38E3777CB2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889652" y="6446867"/>
                <a:ext cx="212400" cy="54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310" name="Cerneală 309">
                <a:extLst>
                  <a:ext uri="{FF2B5EF4-FFF2-40B4-BE49-F238E27FC236}">
                    <a16:creationId xmlns:a16="http://schemas.microsoft.com/office/drawing/2014/main" id="{0B18B4FF-1E61-4F91-A933-B3F3BFC334FC}"/>
                  </a:ext>
                </a:extLst>
              </p14:cNvPr>
              <p14:cNvContentPartPr/>
              <p14:nvPr/>
            </p14:nvContentPartPr>
            <p14:xfrm>
              <a:off x="9272692" y="6236282"/>
              <a:ext cx="228600" cy="5040"/>
            </p14:xfrm>
          </p:contentPart>
        </mc:Choice>
        <mc:Fallback>
          <p:pic>
            <p:nvPicPr>
              <p:cNvPr id="310" name="Cerneală 309">
                <a:extLst>
                  <a:ext uri="{FF2B5EF4-FFF2-40B4-BE49-F238E27FC236}">
                    <a16:creationId xmlns:a16="http://schemas.microsoft.com/office/drawing/2014/main" id="{0B18B4FF-1E61-4F91-A933-B3F3BFC334F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9254692" y="6218282"/>
                <a:ext cx="264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316" name="Cerneală 315">
                <a:extLst>
                  <a:ext uri="{FF2B5EF4-FFF2-40B4-BE49-F238E27FC236}">
                    <a16:creationId xmlns:a16="http://schemas.microsoft.com/office/drawing/2014/main" id="{33970EF4-8849-4708-8931-31B0C7A63989}"/>
                  </a:ext>
                </a:extLst>
              </p14:cNvPr>
              <p14:cNvContentPartPr/>
              <p14:nvPr/>
            </p14:nvContentPartPr>
            <p14:xfrm>
              <a:off x="9921412" y="6250322"/>
              <a:ext cx="173520" cy="3960"/>
            </p14:xfrm>
          </p:contentPart>
        </mc:Choice>
        <mc:Fallback>
          <p:pic>
            <p:nvPicPr>
              <p:cNvPr id="316" name="Cerneală 315">
                <a:extLst>
                  <a:ext uri="{FF2B5EF4-FFF2-40B4-BE49-F238E27FC236}">
                    <a16:creationId xmlns:a16="http://schemas.microsoft.com/office/drawing/2014/main" id="{33970EF4-8849-4708-8931-31B0C7A6398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903375" y="6232322"/>
                <a:ext cx="209234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318" name="Cerneală 317">
                <a:extLst>
                  <a:ext uri="{FF2B5EF4-FFF2-40B4-BE49-F238E27FC236}">
                    <a16:creationId xmlns:a16="http://schemas.microsoft.com/office/drawing/2014/main" id="{64629C43-0EFE-442E-8780-08C161A4AFA9}"/>
                  </a:ext>
                </a:extLst>
              </p14:cNvPr>
              <p14:cNvContentPartPr/>
              <p14:nvPr/>
            </p14:nvContentPartPr>
            <p14:xfrm>
              <a:off x="9874252" y="6309002"/>
              <a:ext cx="374400" cy="268920"/>
            </p14:xfrm>
          </p:contentPart>
        </mc:Choice>
        <mc:Fallback>
          <p:pic>
            <p:nvPicPr>
              <p:cNvPr id="318" name="Cerneală 317">
                <a:extLst>
                  <a:ext uri="{FF2B5EF4-FFF2-40B4-BE49-F238E27FC236}">
                    <a16:creationId xmlns:a16="http://schemas.microsoft.com/office/drawing/2014/main" id="{64629C43-0EFE-442E-8780-08C161A4AFA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856269" y="6291002"/>
                <a:ext cx="410006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319" name="Cerneală 318">
                <a:extLst>
                  <a:ext uri="{FF2B5EF4-FFF2-40B4-BE49-F238E27FC236}">
                    <a16:creationId xmlns:a16="http://schemas.microsoft.com/office/drawing/2014/main" id="{7A3A2335-ECFF-4FA5-BD53-EEA6F88CE670}"/>
                  </a:ext>
                </a:extLst>
              </p14:cNvPr>
              <p14:cNvContentPartPr/>
              <p14:nvPr/>
            </p14:nvContentPartPr>
            <p14:xfrm>
              <a:off x="9267652" y="6307202"/>
              <a:ext cx="451800" cy="287640"/>
            </p14:xfrm>
          </p:contentPart>
        </mc:Choice>
        <mc:Fallback>
          <p:pic>
            <p:nvPicPr>
              <p:cNvPr id="319" name="Cerneală 318">
                <a:extLst>
                  <a:ext uri="{FF2B5EF4-FFF2-40B4-BE49-F238E27FC236}">
                    <a16:creationId xmlns:a16="http://schemas.microsoft.com/office/drawing/2014/main" id="{7A3A2335-ECFF-4FA5-BD53-EEA6F88CE670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249666" y="6289224"/>
                <a:ext cx="487412" cy="323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320" name="Cerneală 319">
                <a:extLst>
                  <a:ext uri="{FF2B5EF4-FFF2-40B4-BE49-F238E27FC236}">
                    <a16:creationId xmlns:a16="http://schemas.microsoft.com/office/drawing/2014/main" id="{372E5CE1-EFF4-4300-9E40-7E6C09E4702D}"/>
                  </a:ext>
                </a:extLst>
              </p14:cNvPr>
              <p14:cNvContentPartPr/>
              <p14:nvPr/>
            </p14:nvContentPartPr>
            <p14:xfrm>
              <a:off x="8377012" y="6240602"/>
              <a:ext cx="380160" cy="346680"/>
            </p14:xfrm>
          </p:contentPart>
        </mc:Choice>
        <mc:Fallback>
          <p:pic>
            <p:nvPicPr>
              <p:cNvPr id="320" name="Cerneală 319">
                <a:extLst>
                  <a:ext uri="{FF2B5EF4-FFF2-40B4-BE49-F238E27FC236}">
                    <a16:creationId xmlns:a16="http://schemas.microsoft.com/office/drawing/2014/main" id="{372E5CE1-EFF4-4300-9E40-7E6C09E4702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8359012" y="6222583"/>
                <a:ext cx="415800" cy="38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321" name="Cerneală 320">
                <a:extLst>
                  <a:ext uri="{FF2B5EF4-FFF2-40B4-BE49-F238E27FC236}">
                    <a16:creationId xmlns:a16="http://schemas.microsoft.com/office/drawing/2014/main" id="{81D50C4B-3C06-4C1F-A9A9-18890350800E}"/>
                  </a:ext>
                </a:extLst>
              </p14:cNvPr>
              <p14:cNvContentPartPr/>
              <p14:nvPr/>
            </p14:nvContentPartPr>
            <p14:xfrm>
              <a:off x="9224812" y="6084002"/>
              <a:ext cx="1097640" cy="43560"/>
            </p14:xfrm>
          </p:contentPart>
        </mc:Choice>
        <mc:Fallback>
          <p:pic>
            <p:nvPicPr>
              <p:cNvPr id="321" name="Cerneală 320">
                <a:extLst>
                  <a:ext uri="{FF2B5EF4-FFF2-40B4-BE49-F238E27FC236}">
                    <a16:creationId xmlns:a16="http://schemas.microsoft.com/office/drawing/2014/main" id="{81D50C4B-3C06-4C1F-A9A9-18890350800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206806" y="6065852"/>
                <a:ext cx="1133292" cy="79497"/>
              </a:xfrm>
              <a:prstGeom prst="rect">
                <a:avLst/>
              </a:prstGeom>
            </p:spPr>
          </p:pic>
        </mc:Fallback>
      </mc:AlternateContent>
      <p:sp>
        <p:nvSpPr>
          <p:cNvPr id="95" name="Dreptunghi 94">
            <a:extLst>
              <a:ext uri="{FF2B5EF4-FFF2-40B4-BE49-F238E27FC236}">
                <a16:creationId xmlns:a16="http://schemas.microsoft.com/office/drawing/2014/main" id="{F2CBDD69-2FF1-494C-B597-6DDDF28D131E}"/>
              </a:ext>
            </a:extLst>
          </p:cNvPr>
          <p:cNvSpPr/>
          <p:nvPr/>
        </p:nvSpPr>
        <p:spPr>
          <a:xfrm>
            <a:off x="243904" y="45757"/>
            <a:ext cx="10881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Alta abordare:  Lucru cu bistabili JK – rescrierea ecuațiilor pentru a utiliza doar </a:t>
            </a:r>
            <a:r>
              <a:rPr lang="ro-RO" sz="24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porti</a:t>
            </a:r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NAND</a:t>
            </a:r>
          </a:p>
        </p:txBody>
      </p:sp>
    </p:spTree>
    <p:extLst>
      <p:ext uri="{BB962C8B-B14F-4D97-AF65-F5344CB8AC3E}">
        <p14:creationId xmlns:p14="http://schemas.microsoft.com/office/powerpoint/2010/main" val="30481366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88C3193F-F0BC-4E4B-ABB8-5AA56FB0BC8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411514"/>
            <a:ext cx="11704192" cy="557777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D5015043-E342-4A21-B6DF-4C7AE339C84D}"/>
                  </a:ext>
                </a:extLst>
              </p14:cNvPr>
              <p14:cNvContentPartPr/>
              <p14:nvPr/>
            </p14:nvContentPartPr>
            <p14:xfrm>
              <a:off x="10915728" y="2232741"/>
              <a:ext cx="240120" cy="217440"/>
            </p14:xfrm>
          </p:contentPart>
        </mc:Choice>
        <mc:Fallback xmlns=""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D5015043-E342-4A21-B6DF-4C7AE339C8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897755" y="2215101"/>
                <a:ext cx="275707" cy="25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01AD0E5F-8E2B-487E-BAE1-7C1FA5E5DA4F}"/>
                  </a:ext>
                </a:extLst>
              </p14:cNvPr>
              <p14:cNvContentPartPr/>
              <p14:nvPr/>
            </p14:nvContentPartPr>
            <p14:xfrm>
              <a:off x="2771088" y="2619381"/>
              <a:ext cx="237960" cy="2448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01AD0E5F-8E2B-487E-BAE1-7C1FA5E5DA4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753448" y="2601381"/>
                <a:ext cx="2736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C89692D1-576C-48D9-AB62-F5A175CE6CCB}"/>
                  </a:ext>
                </a:extLst>
              </p14:cNvPr>
              <p14:cNvContentPartPr/>
              <p14:nvPr/>
            </p14:nvContentPartPr>
            <p14:xfrm>
              <a:off x="2809248" y="2685621"/>
              <a:ext cx="188280" cy="144720"/>
            </p14:xfrm>
          </p:contentPart>
        </mc:Choice>
        <mc:Fallback xmlns=""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C89692D1-576C-48D9-AB62-F5A175CE6CC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91248" y="2667981"/>
                <a:ext cx="2239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24998F2F-797D-44A7-9183-AA14FA978318}"/>
                  </a:ext>
                </a:extLst>
              </p14:cNvPr>
              <p14:cNvContentPartPr/>
              <p14:nvPr/>
            </p14:nvContentPartPr>
            <p14:xfrm>
              <a:off x="2804568" y="2293941"/>
              <a:ext cx="234720" cy="15768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24998F2F-797D-44A7-9183-AA14FA97831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86596" y="2276301"/>
                <a:ext cx="270305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75FE6422-9055-4B1F-930E-0B762ABF3236}"/>
                  </a:ext>
                </a:extLst>
              </p14:cNvPr>
              <p14:cNvContentPartPr/>
              <p14:nvPr/>
            </p14:nvContentPartPr>
            <p14:xfrm>
              <a:off x="1227048" y="4680741"/>
              <a:ext cx="359280" cy="19440"/>
            </p14:xfrm>
          </p:contentPart>
        </mc:Choice>
        <mc:Fallback xmlns=""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75FE6422-9055-4B1F-930E-0B762ABF323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09048" y="4662741"/>
                <a:ext cx="39492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A48BC068-56A9-4131-8578-58323BAAFF0F}"/>
                  </a:ext>
                </a:extLst>
              </p14:cNvPr>
              <p14:cNvContentPartPr/>
              <p14:nvPr/>
            </p14:nvContentPartPr>
            <p14:xfrm>
              <a:off x="1258368" y="4761021"/>
              <a:ext cx="241560" cy="271080"/>
            </p14:xfrm>
          </p:contentPart>
        </mc:Choice>
        <mc:Fallback xmlns=""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A48BC068-56A9-4131-8578-58323BAAFF0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40368" y="4743358"/>
                <a:ext cx="277200" cy="306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1" name="Cerneală 20">
                <a:extLst>
                  <a:ext uri="{FF2B5EF4-FFF2-40B4-BE49-F238E27FC236}">
                    <a16:creationId xmlns:a16="http://schemas.microsoft.com/office/drawing/2014/main" id="{66844F55-DB52-4B07-9E8F-C940578FCD7B}"/>
                  </a:ext>
                </a:extLst>
              </p14:cNvPr>
              <p14:cNvContentPartPr/>
              <p14:nvPr/>
            </p14:nvContentPartPr>
            <p14:xfrm>
              <a:off x="1539528" y="5131101"/>
              <a:ext cx="707040" cy="213840"/>
            </p14:xfrm>
          </p:contentPart>
        </mc:Choice>
        <mc:Fallback xmlns="">
          <p:pic>
            <p:nvPicPr>
              <p:cNvPr id="21" name="Cerneală 20">
                <a:extLst>
                  <a:ext uri="{FF2B5EF4-FFF2-40B4-BE49-F238E27FC236}">
                    <a16:creationId xmlns:a16="http://schemas.microsoft.com/office/drawing/2014/main" id="{66844F55-DB52-4B07-9E8F-C940578FCD7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21519" y="5113101"/>
                <a:ext cx="742698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88AE4913-9DD3-444D-8ADC-2DD153C8D0A0}"/>
                  </a:ext>
                </a:extLst>
              </p14:cNvPr>
              <p14:cNvContentPartPr/>
              <p14:nvPr/>
            </p14:nvContentPartPr>
            <p14:xfrm>
              <a:off x="3856488" y="5101941"/>
              <a:ext cx="191160" cy="29160"/>
            </p14:xfrm>
          </p:contentPart>
        </mc:Choice>
        <mc:Fallback xmlns=""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88AE4913-9DD3-444D-8ADC-2DD153C8D0A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38488" y="5084301"/>
                <a:ext cx="226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21E63F77-87B5-48CF-B35A-6B00FBAAAFC4}"/>
                  </a:ext>
                </a:extLst>
              </p14:cNvPr>
              <p14:cNvContentPartPr/>
              <p14:nvPr/>
            </p14:nvContentPartPr>
            <p14:xfrm>
              <a:off x="3863688" y="5022021"/>
              <a:ext cx="198720" cy="5040"/>
            </p14:xfrm>
          </p:contentPart>
        </mc:Choice>
        <mc:Fallback xmlns=""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21E63F77-87B5-48CF-B35A-6B00FBAAAFC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845688" y="5004021"/>
                <a:ext cx="234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82567094-EE97-4CA7-83FE-CD410CD8C801}"/>
                  </a:ext>
                </a:extLst>
              </p14:cNvPr>
              <p14:cNvContentPartPr/>
              <p14:nvPr/>
            </p14:nvContentPartPr>
            <p14:xfrm>
              <a:off x="3909768" y="5177541"/>
              <a:ext cx="185760" cy="196920"/>
            </p14:xfrm>
          </p:contentPart>
        </mc:Choice>
        <mc:Fallback xmlns=""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82567094-EE97-4CA7-83FE-CD410CD8C80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892128" y="5159541"/>
                <a:ext cx="221400" cy="23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37704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8C8E1C09-F8B7-494A-BC3E-D69ACA6B066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65" y="502952"/>
            <a:ext cx="11795631" cy="429763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84A40A7B-2CD0-43BC-8786-4BE40B83E478}"/>
                  </a:ext>
                </a:extLst>
              </p14:cNvPr>
              <p14:cNvContentPartPr/>
              <p14:nvPr/>
            </p14:nvContentPartPr>
            <p14:xfrm>
              <a:off x="418128" y="5436021"/>
              <a:ext cx="359280" cy="340920"/>
            </p14:xfrm>
          </p:contentPart>
        </mc:Choice>
        <mc:Fallback xmlns=""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84A40A7B-2CD0-43BC-8786-4BE40B83E47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0488" y="5418021"/>
                <a:ext cx="394920" cy="37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BB4FBF10-FDD2-4E5B-9B3A-6A30C2F056BF}"/>
                  </a:ext>
                </a:extLst>
              </p14:cNvPr>
              <p14:cNvContentPartPr/>
              <p14:nvPr/>
            </p14:nvContentPartPr>
            <p14:xfrm>
              <a:off x="885408" y="6107061"/>
              <a:ext cx="122040" cy="504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BB4FBF10-FDD2-4E5B-9B3A-6A30C2F056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7768" y="6089061"/>
                <a:ext cx="1576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102899B9-0A62-45DF-AAF4-2D253064D8FB}"/>
                  </a:ext>
                </a:extLst>
              </p14:cNvPr>
              <p14:cNvContentPartPr/>
              <p14:nvPr/>
            </p14:nvContentPartPr>
            <p14:xfrm>
              <a:off x="947328" y="6177981"/>
              <a:ext cx="97200" cy="720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102899B9-0A62-45DF-AAF4-2D253064D8F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9328" y="6159981"/>
                <a:ext cx="132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D18D55E3-3E58-4C96-BBA2-E608E7519D0A}"/>
                  </a:ext>
                </a:extLst>
              </p14:cNvPr>
              <p14:cNvContentPartPr/>
              <p14:nvPr/>
            </p14:nvContentPartPr>
            <p14:xfrm>
              <a:off x="430008" y="5988261"/>
              <a:ext cx="348480" cy="285840"/>
            </p14:xfrm>
          </p:contentPart>
        </mc:Choice>
        <mc:Fallback xmlns=""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D18D55E3-3E58-4C96-BBA2-E608E7519D0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2008" y="5970621"/>
                <a:ext cx="38412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3F3F05F8-F208-4C1C-AAA6-02C7242269D0}"/>
                  </a:ext>
                </a:extLst>
              </p14:cNvPr>
              <p14:cNvContentPartPr/>
              <p14:nvPr/>
            </p14:nvContentPartPr>
            <p14:xfrm>
              <a:off x="212568" y="5410461"/>
              <a:ext cx="104040" cy="988200"/>
            </p14:xfrm>
          </p:contentPart>
        </mc:Choice>
        <mc:Fallback xmlns=""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3F3F05F8-F208-4C1C-AAA6-02C7242269D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4928" y="5392461"/>
                <a:ext cx="139680" cy="10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FFBA07D8-AAA3-4F0C-A6BE-ABC5F49BF1DF}"/>
                  </a:ext>
                </a:extLst>
              </p14:cNvPr>
              <p14:cNvContentPartPr/>
              <p14:nvPr/>
            </p14:nvContentPartPr>
            <p14:xfrm>
              <a:off x="881088" y="5500101"/>
              <a:ext cx="1621080" cy="338760"/>
            </p14:xfrm>
          </p:contentPart>
        </mc:Choice>
        <mc:Fallback xmlns=""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FFBA07D8-AAA3-4F0C-A6BE-ABC5F49BF1D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3092" y="5482442"/>
                <a:ext cx="1656712" cy="3744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D7B2ACB8-81DE-45E6-974F-02F4D70A635D}"/>
                  </a:ext>
                </a:extLst>
              </p14:cNvPr>
              <p14:cNvContentPartPr/>
              <p14:nvPr/>
            </p14:nvContentPartPr>
            <p14:xfrm>
              <a:off x="1207968" y="6066381"/>
              <a:ext cx="305280" cy="294840"/>
            </p14:xfrm>
          </p:contentPart>
        </mc:Choice>
        <mc:Fallback xmlns=""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D7B2ACB8-81DE-45E6-974F-02F4D70A635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89947" y="6048381"/>
                <a:ext cx="340962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490E46F9-0817-4527-BA83-2C513E92FBDA}"/>
                  </a:ext>
                </a:extLst>
              </p14:cNvPr>
              <p14:cNvContentPartPr/>
              <p14:nvPr/>
            </p14:nvContentPartPr>
            <p14:xfrm>
              <a:off x="3050808" y="6022461"/>
              <a:ext cx="438480" cy="351360"/>
            </p14:xfrm>
          </p:contentPart>
        </mc:Choice>
        <mc:Fallback xmlns=""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490E46F9-0817-4527-BA83-2C513E92FBDA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033154" y="6004821"/>
                <a:ext cx="474149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C4070F19-BE67-4133-8F5F-EDF214B71F6D}"/>
                  </a:ext>
                </a:extLst>
              </p14:cNvPr>
              <p14:cNvContentPartPr/>
              <p14:nvPr/>
            </p14:nvContentPartPr>
            <p14:xfrm>
              <a:off x="4273008" y="5756781"/>
              <a:ext cx="388440" cy="370800"/>
            </p14:xfrm>
          </p:contentPart>
        </mc:Choice>
        <mc:Fallback xmlns=""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C4070F19-BE67-4133-8F5F-EDF214B71F6D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255368" y="5739141"/>
                <a:ext cx="4240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F29D31F2-4A5A-4802-92DC-B9053A457EBB}"/>
                  </a:ext>
                </a:extLst>
              </p14:cNvPr>
              <p14:cNvContentPartPr/>
              <p14:nvPr/>
            </p14:nvContentPartPr>
            <p14:xfrm>
              <a:off x="4775208" y="5884221"/>
              <a:ext cx="152640" cy="9360"/>
            </p14:xfrm>
          </p:contentPart>
        </mc:Choice>
        <mc:Fallback xmlns=""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F29D31F2-4A5A-4802-92DC-B9053A457EB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757568" y="5866221"/>
                <a:ext cx="1882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B2AAB996-825B-4F54-9F5A-7D4BF364C9A8}"/>
                  </a:ext>
                </a:extLst>
              </p14:cNvPr>
              <p14:cNvContentPartPr/>
              <p14:nvPr/>
            </p14:nvContentPartPr>
            <p14:xfrm>
              <a:off x="4804008" y="5955141"/>
              <a:ext cx="114840" cy="19080"/>
            </p14:xfrm>
          </p:contentPart>
        </mc:Choice>
        <mc:Fallback xmlns=""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B2AAB996-825B-4F54-9F5A-7D4BF364C9A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786008" y="5937141"/>
                <a:ext cx="150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6DE25EED-C3DC-48B9-902A-24513BBFF571}"/>
                  </a:ext>
                </a:extLst>
              </p14:cNvPr>
              <p14:cNvContentPartPr/>
              <p14:nvPr/>
            </p14:nvContentPartPr>
            <p14:xfrm>
              <a:off x="5263368" y="5727621"/>
              <a:ext cx="239400" cy="3600"/>
            </p14:xfrm>
          </p:contentPart>
        </mc:Choice>
        <mc:Fallback xmlns=""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6DE25EED-C3DC-48B9-902A-24513BBFF571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5245728" y="5709981"/>
                <a:ext cx="2750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0C7B3579-5E59-4C25-BCFF-936EF020618D}"/>
                  </a:ext>
                </a:extLst>
              </p14:cNvPr>
              <p14:cNvContentPartPr/>
              <p14:nvPr/>
            </p14:nvContentPartPr>
            <p14:xfrm>
              <a:off x="5651808" y="5921301"/>
              <a:ext cx="45720" cy="35280"/>
            </p14:xfrm>
          </p:contentPart>
        </mc:Choice>
        <mc:Fallback xmlns=""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0C7B3579-5E59-4C25-BCFF-936EF020618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633808" y="5903661"/>
                <a:ext cx="8136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82D2FFB6-78E7-4C84-ADE7-5CAC3E3A3640}"/>
                  </a:ext>
                </a:extLst>
              </p14:cNvPr>
              <p14:cNvContentPartPr/>
              <p14:nvPr/>
            </p14:nvContentPartPr>
            <p14:xfrm>
              <a:off x="5903088" y="5800701"/>
              <a:ext cx="168120" cy="14040"/>
            </p14:xfrm>
          </p:contentPart>
        </mc:Choice>
        <mc:Fallback xmlns=""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82D2FFB6-78E7-4C84-ADE7-5CAC3E3A364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85088" y="5783061"/>
                <a:ext cx="2037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EC89AC0E-99DD-469A-B01A-594E7FBADAB9}"/>
                  </a:ext>
                </a:extLst>
              </p14:cNvPr>
              <p14:cNvContentPartPr/>
              <p14:nvPr/>
            </p14:nvContentPartPr>
            <p14:xfrm>
              <a:off x="5888688" y="5708541"/>
              <a:ext cx="259920" cy="18000"/>
            </p14:xfrm>
          </p:contentPart>
        </mc:Choice>
        <mc:Fallback xmlns=""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EC89AC0E-99DD-469A-B01A-594E7FBADAB9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871048" y="5690901"/>
                <a:ext cx="29556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E341BEA9-41B3-4987-88F6-E89ABCBEAF0E}"/>
                  </a:ext>
                </a:extLst>
              </p14:cNvPr>
              <p14:cNvContentPartPr/>
              <p14:nvPr/>
            </p14:nvContentPartPr>
            <p14:xfrm>
              <a:off x="6381528" y="5974221"/>
              <a:ext cx="9000" cy="864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E341BEA9-41B3-4987-88F6-E89ABCBEAF0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363888" y="5956221"/>
                <a:ext cx="44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CC837AA7-C5D4-41AF-AF64-D3F5340A9A67}"/>
                  </a:ext>
                </a:extLst>
              </p14:cNvPr>
              <p14:cNvContentPartPr/>
              <p14:nvPr/>
            </p14:nvContentPartPr>
            <p14:xfrm>
              <a:off x="6471528" y="5841381"/>
              <a:ext cx="250200" cy="7200"/>
            </p14:xfrm>
          </p:contentPart>
        </mc:Choice>
        <mc:Fallback xmlns=""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CC837AA7-C5D4-41AF-AF64-D3F5340A9A6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453528" y="5823381"/>
                <a:ext cx="28584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C0101B7D-E74E-4AB7-BA1A-C6FB337EA03C}"/>
                  </a:ext>
                </a:extLst>
              </p14:cNvPr>
              <p14:cNvContentPartPr/>
              <p14:nvPr/>
            </p14:nvContentPartPr>
            <p14:xfrm>
              <a:off x="6519048" y="5742021"/>
              <a:ext cx="216000" cy="16200"/>
            </p14:xfrm>
          </p:contentPart>
        </mc:Choice>
        <mc:Fallback xmlns=""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C0101B7D-E74E-4AB7-BA1A-C6FB337EA03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01408" y="5724021"/>
                <a:ext cx="2516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EA034F46-AF6C-42C9-839D-7BBE6ECBAD4E}"/>
                  </a:ext>
                </a:extLst>
              </p14:cNvPr>
              <p14:cNvContentPartPr/>
              <p14:nvPr/>
            </p14:nvContentPartPr>
            <p14:xfrm>
              <a:off x="6580608" y="5903301"/>
              <a:ext cx="248400" cy="214920"/>
            </p14:xfrm>
          </p:contentPart>
        </mc:Choice>
        <mc:Fallback xmlns=""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EA034F46-AF6C-42C9-839D-7BBE6ECBAD4E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562968" y="5885301"/>
                <a:ext cx="28404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5BBD4425-AE4B-4BCF-AA7B-C7050841CBAE}"/>
                  </a:ext>
                </a:extLst>
              </p14:cNvPr>
              <p14:cNvContentPartPr/>
              <p14:nvPr/>
            </p14:nvContentPartPr>
            <p14:xfrm>
              <a:off x="5982648" y="5855781"/>
              <a:ext cx="249120" cy="255240"/>
            </p14:xfrm>
          </p:contentPart>
        </mc:Choice>
        <mc:Fallback xmlns=""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5BBD4425-AE4B-4BCF-AA7B-C7050841CBA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964648" y="5838141"/>
                <a:ext cx="28476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EF492328-5164-4DA2-89AC-06703BCB9AB8}"/>
                  </a:ext>
                </a:extLst>
              </p14:cNvPr>
              <p14:cNvContentPartPr/>
              <p14:nvPr/>
            </p14:nvContentPartPr>
            <p14:xfrm>
              <a:off x="5238888" y="5817621"/>
              <a:ext cx="252000" cy="279360"/>
            </p14:xfrm>
          </p:contentPart>
        </mc:Choice>
        <mc:Fallback xmlns=""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EF492328-5164-4DA2-89AC-06703BCB9AB8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221223" y="5799644"/>
                <a:ext cx="287691" cy="314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B646E5BA-73CA-498F-B6C0-617A914B2842}"/>
                  </a:ext>
                </a:extLst>
              </p14:cNvPr>
              <p14:cNvContentPartPr/>
              <p14:nvPr/>
            </p14:nvContentPartPr>
            <p14:xfrm>
              <a:off x="3083928" y="97941"/>
              <a:ext cx="3813840" cy="5565600"/>
            </p14:xfrm>
          </p:contentPart>
        </mc:Choice>
        <mc:Fallback xmlns=""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B646E5BA-73CA-498F-B6C0-617A914B284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3066288" y="79942"/>
                <a:ext cx="3849480" cy="56012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E78B37F7-42FC-4727-AC77-E35DAAAE1A2B}"/>
                  </a:ext>
                </a:extLst>
              </p14:cNvPr>
              <p14:cNvContentPartPr/>
              <p14:nvPr/>
            </p14:nvContentPartPr>
            <p14:xfrm>
              <a:off x="7338408" y="5966301"/>
              <a:ext cx="157320" cy="12960"/>
            </p14:xfrm>
          </p:contentPart>
        </mc:Choice>
        <mc:Fallback xmlns=""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E78B37F7-42FC-4727-AC77-E35DAAAE1A2B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320768" y="5948661"/>
                <a:ext cx="192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A6534F6A-AE3B-4846-8656-F668EBA75E87}"/>
                  </a:ext>
                </a:extLst>
              </p14:cNvPr>
              <p14:cNvContentPartPr/>
              <p14:nvPr/>
            </p14:nvContentPartPr>
            <p14:xfrm>
              <a:off x="7357488" y="6057381"/>
              <a:ext cx="177840" cy="2160"/>
            </p14:xfrm>
          </p:contentPart>
        </mc:Choice>
        <mc:Fallback xmlns=""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A6534F6A-AE3B-4846-8656-F668EBA75E87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339488" y="6039741"/>
                <a:ext cx="213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4" name="Cerneală 73">
                <a:extLst>
                  <a:ext uri="{FF2B5EF4-FFF2-40B4-BE49-F238E27FC236}">
                    <a16:creationId xmlns:a16="http://schemas.microsoft.com/office/drawing/2014/main" id="{CF92E7D3-892F-456B-9C45-73A258F065D7}"/>
                  </a:ext>
                </a:extLst>
              </p14:cNvPr>
              <p14:cNvContentPartPr/>
              <p14:nvPr/>
            </p14:nvContentPartPr>
            <p14:xfrm>
              <a:off x="8602728" y="5694861"/>
              <a:ext cx="157680" cy="450000"/>
            </p14:xfrm>
          </p:contentPart>
        </mc:Choice>
        <mc:Fallback xmlns="">
          <p:pic>
            <p:nvPicPr>
              <p:cNvPr id="74" name="Cerneală 73">
                <a:extLst>
                  <a:ext uri="{FF2B5EF4-FFF2-40B4-BE49-F238E27FC236}">
                    <a16:creationId xmlns:a16="http://schemas.microsoft.com/office/drawing/2014/main" id="{CF92E7D3-892F-456B-9C45-73A258F065D7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584728" y="5676861"/>
                <a:ext cx="19332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1FCFE0D6-8AD1-4678-B41E-B934B0D4A6CA}"/>
                  </a:ext>
                </a:extLst>
              </p14:cNvPr>
              <p14:cNvContentPartPr/>
              <p14:nvPr/>
            </p14:nvContentPartPr>
            <p14:xfrm>
              <a:off x="8935368" y="5768661"/>
              <a:ext cx="239400" cy="17640"/>
            </p14:xfrm>
          </p:contentPart>
        </mc:Choice>
        <mc:Fallback xmlns=""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1FCFE0D6-8AD1-4678-B41E-B934B0D4A6CA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917728" y="5750661"/>
                <a:ext cx="27504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D705FBE3-4ACE-42AC-B4CD-F0C330E7BC47}"/>
                  </a:ext>
                </a:extLst>
              </p14:cNvPr>
              <p14:cNvContentPartPr/>
              <p14:nvPr/>
            </p14:nvContentPartPr>
            <p14:xfrm>
              <a:off x="9355488" y="6068901"/>
              <a:ext cx="25200" cy="141840"/>
            </p14:xfrm>
          </p:contentPart>
        </mc:Choice>
        <mc:Fallback xmlns=""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D705FBE3-4ACE-42AC-B4CD-F0C330E7BC4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337488" y="6051261"/>
                <a:ext cx="6084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84" name="Cerneală 83">
                <a:extLst>
                  <a:ext uri="{FF2B5EF4-FFF2-40B4-BE49-F238E27FC236}">
                    <a16:creationId xmlns:a16="http://schemas.microsoft.com/office/drawing/2014/main" id="{98EF2F4A-5E7D-4621-ABEE-10F1573A2491}"/>
                  </a:ext>
                </a:extLst>
              </p14:cNvPr>
              <p14:cNvContentPartPr/>
              <p14:nvPr/>
            </p14:nvContentPartPr>
            <p14:xfrm>
              <a:off x="9598848" y="5765781"/>
              <a:ext cx="254520" cy="13320"/>
            </p14:xfrm>
          </p:contentPart>
        </mc:Choice>
        <mc:Fallback xmlns="">
          <p:pic>
            <p:nvPicPr>
              <p:cNvPr id="84" name="Cerneală 83">
                <a:extLst>
                  <a:ext uri="{FF2B5EF4-FFF2-40B4-BE49-F238E27FC236}">
                    <a16:creationId xmlns:a16="http://schemas.microsoft.com/office/drawing/2014/main" id="{98EF2F4A-5E7D-4621-ABEE-10F1573A2491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580848" y="5747781"/>
                <a:ext cx="290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2ABA5A68-6A29-4DA5-A8D5-FB6E967835B8}"/>
                  </a:ext>
                </a:extLst>
              </p14:cNvPr>
              <p14:cNvContentPartPr/>
              <p14:nvPr/>
            </p14:nvContentPartPr>
            <p14:xfrm>
              <a:off x="10087728" y="6107061"/>
              <a:ext cx="41400" cy="111600"/>
            </p14:xfrm>
          </p:contentPart>
        </mc:Choice>
        <mc:Fallback xmlns=""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2ABA5A68-6A29-4DA5-A8D5-FB6E967835B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0069728" y="6089061"/>
                <a:ext cx="77040" cy="1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89" name="Cerneală 88">
                <a:extLst>
                  <a:ext uri="{FF2B5EF4-FFF2-40B4-BE49-F238E27FC236}">
                    <a16:creationId xmlns:a16="http://schemas.microsoft.com/office/drawing/2014/main" id="{5BAC066B-013B-4432-B144-2422E537130E}"/>
                  </a:ext>
                </a:extLst>
              </p14:cNvPr>
              <p14:cNvContentPartPr/>
              <p14:nvPr/>
            </p14:nvContentPartPr>
            <p14:xfrm>
              <a:off x="10304448" y="5823381"/>
              <a:ext cx="210240" cy="11160"/>
            </p14:xfrm>
          </p:contentPart>
        </mc:Choice>
        <mc:Fallback xmlns="">
          <p:pic>
            <p:nvPicPr>
              <p:cNvPr id="89" name="Cerneală 88">
                <a:extLst>
                  <a:ext uri="{FF2B5EF4-FFF2-40B4-BE49-F238E27FC236}">
                    <a16:creationId xmlns:a16="http://schemas.microsoft.com/office/drawing/2014/main" id="{5BAC066B-013B-4432-B144-2422E537130E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286808" y="5805741"/>
                <a:ext cx="2458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809EDCEB-9661-4EAB-83A1-2D6655763BA6}"/>
                  </a:ext>
                </a:extLst>
              </p14:cNvPr>
              <p14:cNvContentPartPr/>
              <p14:nvPr/>
            </p14:nvContentPartPr>
            <p14:xfrm>
              <a:off x="10704408" y="5803581"/>
              <a:ext cx="68400" cy="434880"/>
            </p14:xfrm>
          </p:contentPart>
        </mc:Choice>
        <mc:Fallback xmlns=""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809EDCEB-9661-4EAB-83A1-2D6655763BA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10686768" y="5785941"/>
                <a:ext cx="10404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030525CB-52AA-42D1-9B07-0C1246561FB7}"/>
                  </a:ext>
                </a:extLst>
              </p14:cNvPr>
              <p14:cNvContentPartPr/>
              <p14:nvPr/>
            </p14:nvContentPartPr>
            <p14:xfrm>
              <a:off x="10271328" y="5945421"/>
              <a:ext cx="307800" cy="27648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030525CB-52AA-42D1-9B07-0C1246561FB7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10253328" y="5927421"/>
                <a:ext cx="3434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9DBBFC00-2AC1-403C-B351-B4B299FB2BC0}"/>
                  </a:ext>
                </a:extLst>
              </p14:cNvPr>
              <p14:cNvContentPartPr/>
              <p14:nvPr/>
            </p14:nvContentPartPr>
            <p14:xfrm>
              <a:off x="9589128" y="5893581"/>
              <a:ext cx="319680" cy="28584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9DBBFC00-2AC1-403C-B351-B4B299FB2BC0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9571148" y="5875941"/>
                <a:ext cx="3552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494E9157-BF44-485C-8F3D-39DEF886EB18}"/>
                  </a:ext>
                </a:extLst>
              </p14:cNvPr>
              <p14:cNvContentPartPr/>
              <p14:nvPr/>
            </p14:nvContentPartPr>
            <p14:xfrm>
              <a:off x="8887848" y="5884581"/>
              <a:ext cx="219600" cy="237600"/>
            </p14:xfrm>
          </p:contentPart>
        </mc:Choice>
        <mc:Fallback xmlns=""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494E9157-BF44-485C-8F3D-39DEF886EB18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8869848" y="5866941"/>
                <a:ext cx="255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177A5E2B-6C0B-42B2-A8D3-E8EA548F4C9A}"/>
                  </a:ext>
                </a:extLst>
              </p14:cNvPr>
              <p14:cNvContentPartPr/>
              <p14:nvPr/>
            </p14:nvContentPartPr>
            <p14:xfrm>
              <a:off x="7666728" y="5843181"/>
              <a:ext cx="786600" cy="215280"/>
            </p14:xfrm>
          </p:contentPart>
        </mc:Choice>
        <mc:Fallback xmlns=""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177A5E2B-6C0B-42B2-A8D3-E8EA548F4C9A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648728" y="5825541"/>
                <a:ext cx="8222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534B013F-CAAD-4BAD-BC6F-A5B8CFF307FA}"/>
                  </a:ext>
                </a:extLst>
              </p14:cNvPr>
              <p14:cNvContentPartPr/>
              <p14:nvPr/>
            </p14:nvContentPartPr>
            <p14:xfrm>
              <a:off x="5159328" y="6442221"/>
              <a:ext cx="188280" cy="6120"/>
            </p14:xfrm>
          </p:contentPart>
        </mc:Choice>
        <mc:Fallback xmlns=""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534B013F-CAAD-4BAD-BC6F-A5B8CFF307F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141328" y="6424221"/>
                <a:ext cx="223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101" name="Cerneală 100">
                <a:extLst>
                  <a:ext uri="{FF2B5EF4-FFF2-40B4-BE49-F238E27FC236}">
                    <a16:creationId xmlns:a16="http://schemas.microsoft.com/office/drawing/2014/main" id="{FDE77423-83DF-43DA-8F9C-654AB9C793D8}"/>
                  </a:ext>
                </a:extLst>
              </p14:cNvPr>
              <p14:cNvContentPartPr/>
              <p14:nvPr/>
            </p14:nvContentPartPr>
            <p14:xfrm>
              <a:off x="5154648" y="6339261"/>
              <a:ext cx="259560" cy="9360"/>
            </p14:xfrm>
          </p:contentPart>
        </mc:Choice>
        <mc:Fallback xmlns="">
          <p:pic>
            <p:nvPicPr>
              <p:cNvPr id="101" name="Cerneală 100">
                <a:extLst>
                  <a:ext uri="{FF2B5EF4-FFF2-40B4-BE49-F238E27FC236}">
                    <a16:creationId xmlns:a16="http://schemas.microsoft.com/office/drawing/2014/main" id="{FDE77423-83DF-43DA-8F9C-654AB9C793D8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5136648" y="6321621"/>
                <a:ext cx="29520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102" name="Cerneală 101">
                <a:extLst>
                  <a:ext uri="{FF2B5EF4-FFF2-40B4-BE49-F238E27FC236}">
                    <a16:creationId xmlns:a16="http://schemas.microsoft.com/office/drawing/2014/main" id="{F035ECD5-B14E-419C-ABC5-0C96D7DB1C1E}"/>
                  </a:ext>
                </a:extLst>
              </p14:cNvPr>
              <p14:cNvContentPartPr/>
              <p14:nvPr/>
            </p14:nvContentPartPr>
            <p14:xfrm>
              <a:off x="5234928" y="6504861"/>
              <a:ext cx="261720" cy="218520"/>
            </p14:xfrm>
          </p:contentPart>
        </mc:Choice>
        <mc:Fallback xmlns="">
          <p:pic>
            <p:nvPicPr>
              <p:cNvPr id="102" name="Cerneală 101">
                <a:extLst>
                  <a:ext uri="{FF2B5EF4-FFF2-40B4-BE49-F238E27FC236}">
                    <a16:creationId xmlns:a16="http://schemas.microsoft.com/office/drawing/2014/main" id="{F035ECD5-B14E-419C-ABC5-0C96D7DB1C1E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5217288" y="6486861"/>
                <a:ext cx="29736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4BC1FA3A-8383-4E69-892E-331F6953DF9F}"/>
                  </a:ext>
                </a:extLst>
              </p14:cNvPr>
              <p14:cNvContentPartPr/>
              <p14:nvPr/>
            </p14:nvContentPartPr>
            <p14:xfrm>
              <a:off x="4389288" y="6367341"/>
              <a:ext cx="613080" cy="322920"/>
            </p14:xfrm>
          </p:contentPart>
        </mc:Choice>
        <mc:Fallback xmlns=""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4BC1FA3A-8383-4E69-892E-331F6953DF9F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4371648" y="6349341"/>
                <a:ext cx="64872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104" name="Cerneală 103">
                <a:extLst>
                  <a:ext uri="{FF2B5EF4-FFF2-40B4-BE49-F238E27FC236}">
                    <a16:creationId xmlns:a16="http://schemas.microsoft.com/office/drawing/2014/main" id="{32B97A80-4920-4CCC-9264-209B127182E8}"/>
                  </a:ext>
                </a:extLst>
              </p14:cNvPr>
              <p14:cNvContentPartPr/>
              <p14:nvPr/>
            </p14:nvContentPartPr>
            <p14:xfrm>
              <a:off x="3930288" y="5737341"/>
              <a:ext cx="204480" cy="828720"/>
            </p14:xfrm>
          </p:contentPart>
        </mc:Choice>
        <mc:Fallback xmlns="">
          <p:pic>
            <p:nvPicPr>
              <p:cNvPr id="104" name="Cerneală 103">
                <a:extLst>
                  <a:ext uri="{FF2B5EF4-FFF2-40B4-BE49-F238E27FC236}">
                    <a16:creationId xmlns:a16="http://schemas.microsoft.com/office/drawing/2014/main" id="{32B97A80-4920-4CCC-9264-209B127182E8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912288" y="5719701"/>
                <a:ext cx="240120" cy="86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105" name="Cerneală 104">
                <a:extLst>
                  <a:ext uri="{FF2B5EF4-FFF2-40B4-BE49-F238E27FC236}">
                    <a16:creationId xmlns:a16="http://schemas.microsoft.com/office/drawing/2014/main" id="{5DE3977A-DAB1-4781-97D0-9131CE7B41D2}"/>
                  </a:ext>
                </a:extLst>
              </p14:cNvPr>
              <p14:cNvContentPartPr/>
              <p14:nvPr/>
            </p14:nvContentPartPr>
            <p14:xfrm>
              <a:off x="6016488" y="6509901"/>
              <a:ext cx="161280" cy="4680"/>
            </p14:xfrm>
          </p:contentPart>
        </mc:Choice>
        <mc:Fallback xmlns="">
          <p:pic>
            <p:nvPicPr>
              <p:cNvPr id="105" name="Cerneală 104">
                <a:extLst>
                  <a:ext uri="{FF2B5EF4-FFF2-40B4-BE49-F238E27FC236}">
                    <a16:creationId xmlns:a16="http://schemas.microsoft.com/office/drawing/2014/main" id="{5DE3977A-DAB1-4781-97D0-9131CE7B41D2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5998848" y="6492261"/>
                <a:ext cx="1969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106" name="Cerneală 105">
                <a:extLst>
                  <a:ext uri="{FF2B5EF4-FFF2-40B4-BE49-F238E27FC236}">
                    <a16:creationId xmlns:a16="http://schemas.microsoft.com/office/drawing/2014/main" id="{2E0CB64D-E90A-45E4-A91E-698E8A2B1BB1}"/>
                  </a:ext>
                </a:extLst>
              </p14:cNvPr>
              <p14:cNvContentPartPr/>
              <p14:nvPr/>
            </p14:nvContentPartPr>
            <p14:xfrm>
              <a:off x="6045288" y="6580821"/>
              <a:ext cx="170280" cy="5040"/>
            </p14:xfrm>
          </p:contentPart>
        </mc:Choice>
        <mc:Fallback xmlns="">
          <p:pic>
            <p:nvPicPr>
              <p:cNvPr id="106" name="Cerneală 105">
                <a:extLst>
                  <a:ext uri="{FF2B5EF4-FFF2-40B4-BE49-F238E27FC236}">
                    <a16:creationId xmlns:a16="http://schemas.microsoft.com/office/drawing/2014/main" id="{2E0CB64D-E90A-45E4-A91E-698E8A2B1BB1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027288" y="6562821"/>
                <a:ext cx="2059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56ED62B9-2223-4215-A96F-08F63E748AD3}"/>
                  </a:ext>
                </a:extLst>
              </p14:cNvPr>
              <p14:cNvContentPartPr/>
              <p14:nvPr/>
            </p14:nvContentPartPr>
            <p14:xfrm>
              <a:off x="6524448" y="6481101"/>
              <a:ext cx="625320" cy="223200"/>
            </p14:xfrm>
          </p:contentPart>
        </mc:Choice>
        <mc:Fallback xmlns=""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56ED62B9-2223-4215-A96F-08F63E748AD3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6506448" y="6463461"/>
                <a:ext cx="66096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69D4C0F2-33EB-462C-B8C9-84B689567BD2}"/>
                  </a:ext>
                </a:extLst>
              </p14:cNvPr>
              <p14:cNvContentPartPr/>
              <p14:nvPr/>
            </p14:nvContentPartPr>
            <p14:xfrm>
              <a:off x="7250928" y="6462381"/>
              <a:ext cx="666720" cy="326880"/>
            </p14:xfrm>
          </p:contentPart>
        </mc:Choice>
        <mc:Fallback xmlns=""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69D4C0F2-33EB-462C-B8C9-84B689567BD2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7233288" y="6444401"/>
                <a:ext cx="702360" cy="3624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D0407F60-FC62-403C-A9D6-56C8D37C1173}"/>
                  </a:ext>
                </a:extLst>
              </p14:cNvPr>
              <p14:cNvContentPartPr/>
              <p14:nvPr/>
            </p14:nvContentPartPr>
            <p14:xfrm>
              <a:off x="5140248" y="6262581"/>
              <a:ext cx="336600" cy="8640"/>
            </p14:xfrm>
          </p:contentPart>
        </mc:Choice>
        <mc:Fallback xmlns=""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D0407F60-FC62-403C-A9D6-56C8D37C117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5122248" y="6244941"/>
                <a:ext cx="372240" cy="4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98305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A81B741C-6F32-4812-A00E-CBDC665EA7F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04" y="411513"/>
            <a:ext cx="11765218" cy="603497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31A35AD3-2E05-4BFD-8474-4347066A3672}"/>
                  </a:ext>
                </a:extLst>
              </p14:cNvPr>
              <p14:cNvContentPartPr/>
              <p14:nvPr/>
            </p14:nvContentPartPr>
            <p14:xfrm>
              <a:off x="702189" y="751225"/>
              <a:ext cx="11185560" cy="5884560"/>
            </p14:xfrm>
          </p:contentPart>
        </mc:Choice>
        <mc:Fallback xmlns=""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31A35AD3-2E05-4BFD-8474-4347066A367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4189" y="733226"/>
                <a:ext cx="11221200" cy="59201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051286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052864B0-B7AF-4D3F-B328-295AEA2D4D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1" y="502952"/>
            <a:ext cx="11795631" cy="62178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3589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ine 36">
            <a:extLst>
              <a:ext uri="{FF2B5EF4-FFF2-40B4-BE49-F238E27FC236}">
                <a16:creationId xmlns:a16="http://schemas.microsoft.com/office/drawing/2014/main" id="{24DB5506-E6EA-4ABB-AA26-D40666A7BB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1" y="960147"/>
            <a:ext cx="10881241" cy="2468853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0E5823E9-389A-4E11-B477-85E800C54439}"/>
                  </a:ext>
                </a:extLst>
              </p14:cNvPr>
              <p14:cNvContentPartPr/>
              <p14:nvPr/>
            </p14:nvContentPartPr>
            <p14:xfrm>
              <a:off x="2627469" y="4879705"/>
              <a:ext cx="123120" cy="5040"/>
            </p14:xfrm>
          </p:contentPart>
        </mc:Choice>
        <mc:Fallback xmlns=""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0E5823E9-389A-4E11-B477-85E800C544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09469" y="4862065"/>
                <a:ext cx="158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735D51EE-E077-45F2-8F3C-866A7442D789}"/>
                  </a:ext>
                </a:extLst>
              </p14:cNvPr>
              <p14:cNvContentPartPr/>
              <p14:nvPr/>
            </p14:nvContentPartPr>
            <p14:xfrm>
              <a:off x="2637189" y="4975825"/>
              <a:ext cx="106200" cy="6480"/>
            </p14:xfrm>
          </p:contentPart>
        </mc:Choice>
        <mc:Fallback xmlns=""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735D51EE-E077-45F2-8F3C-866A7442D7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9189" y="4958185"/>
                <a:ext cx="14184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F32E92FA-374F-4559-B583-8FE76791FEFD}"/>
                  </a:ext>
                </a:extLst>
              </p14:cNvPr>
              <p14:cNvContentPartPr/>
              <p14:nvPr/>
            </p14:nvContentPartPr>
            <p14:xfrm>
              <a:off x="1689669" y="4716985"/>
              <a:ext cx="682920" cy="478800"/>
            </p14:xfrm>
          </p:contentPart>
        </mc:Choice>
        <mc:Fallback xmlns=""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F32E92FA-374F-4559-B583-8FE76791FEF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029" y="4699345"/>
                <a:ext cx="718560" cy="51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3BE61FCD-2F6C-4C81-AFCE-F378B0E328A8}"/>
                  </a:ext>
                </a:extLst>
              </p14:cNvPr>
              <p14:cNvContentPartPr/>
              <p14:nvPr/>
            </p14:nvContentPartPr>
            <p14:xfrm>
              <a:off x="1068309" y="4693945"/>
              <a:ext cx="496800" cy="309240"/>
            </p14:xfrm>
          </p:contentPart>
        </mc:Choice>
        <mc:Fallback xmlns=""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3BE61FCD-2F6C-4C81-AFCE-F378B0E328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0309" y="4675945"/>
                <a:ext cx="53244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561F7029-779E-418C-87D2-8F24B31C292F}"/>
                  </a:ext>
                </a:extLst>
              </p14:cNvPr>
              <p14:cNvContentPartPr/>
              <p14:nvPr/>
            </p14:nvContentPartPr>
            <p14:xfrm>
              <a:off x="568989" y="3995185"/>
              <a:ext cx="1871640" cy="433440"/>
            </p14:xfrm>
          </p:contentPart>
        </mc:Choice>
        <mc:Fallback xmlns=""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561F7029-779E-418C-87D2-8F24B31C292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51346" y="3977545"/>
                <a:ext cx="1907287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3" name="Cerneală 32">
                <a:extLst>
                  <a:ext uri="{FF2B5EF4-FFF2-40B4-BE49-F238E27FC236}">
                    <a16:creationId xmlns:a16="http://schemas.microsoft.com/office/drawing/2014/main" id="{D0E2ECB9-29F9-4C2E-ADFC-B7F9B81A46A2}"/>
                  </a:ext>
                </a:extLst>
              </p14:cNvPr>
              <p14:cNvContentPartPr/>
              <p14:nvPr/>
            </p14:nvContentPartPr>
            <p14:xfrm>
              <a:off x="5379669" y="4760185"/>
              <a:ext cx="181440" cy="189720"/>
            </p14:xfrm>
          </p:contentPart>
        </mc:Choice>
        <mc:Fallback xmlns="">
          <p:pic>
            <p:nvPicPr>
              <p:cNvPr id="33" name="Cerneală 32">
                <a:extLst>
                  <a:ext uri="{FF2B5EF4-FFF2-40B4-BE49-F238E27FC236}">
                    <a16:creationId xmlns:a16="http://schemas.microsoft.com/office/drawing/2014/main" id="{D0E2ECB9-29F9-4C2E-ADFC-B7F9B81A46A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362029" y="4742545"/>
                <a:ext cx="2170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4E2D1F21-7342-44E7-870F-950E5A73DCFF}"/>
                  </a:ext>
                </a:extLst>
              </p14:cNvPr>
              <p14:cNvContentPartPr/>
              <p14:nvPr/>
            </p14:nvContentPartPr>
            <p14:xfrm>
              <a:off x="5654349" y="4742545"/>
              <a:ext cx="37800" cy="256320"/>
            </p14:xfrm>
          </p:contentPart>
        </mc:Choice>
        <mc:Fallback xmlns=""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4E2D1F21-7342-44E7-870F-950E5A73DC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636709" y="4724545"/>
                <a:ext cx="7344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9B31EDF1-89FA-4CE0-AF09-82127D97D011}"/>
                  </a:ext>
                </a:extLst>
              </p14:cNvPr>
              <p14:cNvContentPartPr/>
              <p14:nvPr/>
            </p14:nvContentPartPr>
            <p14:xfrm>
              <a:off x="5829309" y="4724905"/>
              <a:ext cx="12960" cy="245520"/>
            </p14:xfrm>
          </p:contentPart>
        </mc:Choice>
        <mc:Fallback xmlns=""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9B31EDF1-89FA-4CE0-AF09-82127D97D01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811309" y="4706905"/>
                <a:ext cx="4860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9D76C8B3-038F-459F-989E-3060DC8D5DAE}"/>
                  </a:ext>
                </a:extLst>
              </p14:cNvPr>
              <p14:cNvContentPartPr/>
              <p14:nvPr/>
            </p14:nvContentPartPr>
            <p14:xfrm>
              <a:off x="6015069" y="4761985"/>
              <a:ext cx="204120" cy="223560"/>
            </p14:xfrm>
          </p:contentPart>
        </mc:Choice>
        <mc:Fallback xmlns=""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9D76C8B3-038F-459F-989E-3060DC8D5DA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997429" y="4743985"/>
                <a:ext cx="23976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BB2F7CBB-BFB4-40E5-8D88-524EA57CD422}"/>
                  </a:ext>
                </a:extLst>
              </p14:cNvPr>
              <p14:cNvContentPartPr/>
              <p14:nvPr/>
            </p14:nvContentPartPr>
            <p14:xfrm>
              <a:off x="9105309" y="4678825"/>
              <a:ext cx="25200" cy="226080"/>
            </p14:xfrm>
          </p:contentPart>
        </mc:Choice>
        <mc:Fallback xmlns=""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BB2F7CBB-BFB4-40E5-8D88-524EA57CD42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087309" y="4660825"/>
                <a:ext cx="6084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B24CA414-3BC8-496A-8582-10C50F4EC0BF}"/>
                  </a:ext>
                </a:extLst>
              </p14:cNvPr>
              <p14:cNvContentPartPr/>
              <p14:nvPr/>
            </p14:nvContentPartPr>
            <p14:xfrm>
              <a:off x="9242109" y="4695385"/>
              <a:ext cx="103680" cy="177480"/>
            </p14:xfrm>
          </p:contentPart>
        </mc:Choice>
        <mc:Fallback xmlns=""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B24CA414-3BC8-496A-8582-10C50F4EC0BF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24469" y="4677745"/>
                <a:ext cx="139320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24100801-CF30-48FF-B7F2-DCD3C97C1592}"/>
                  </a:ext>
                </a:extLst>
              </p14:cNvPr>
              <p14:cNvContentPartPr/>
              <p14:nvPr/>
            </p14:nvContentPartPr>
            <p14:xfrm>
              <a:off x="9549189" y="4469665"/>
              <a:ext cx="615240" cy="38700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24100801-CF30-48FF-B7F2-DCD3C97C1592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531189" y="4452025"/>
                <a:ext cx="65088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612E6F93-81C1-4D45-9B5B-2FBFFC7B6DCA}"/>
                  </a:ext>
                </a:extLst>
              </p14:cNvPr>
              <p14:cNvContentPartPr/>
              <p14:nvPr/>
            </p14:nvContentPartPr>
            <p14:xfrm>
              <a:off x="8344629" y="4662985"/>
              <a:ext cx="389160" cy="223560"/>
            </p14:xfrm>
          </p:contentPart>
        </mc:Choice>
        <mc:Fallback xmlns=""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612E6F93-81C1-4D45-9B5B-2FBFFC7B6DCA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326989" y="4645345"/>
                <a:ext cx="424800" cy="25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82" name="Cerneală 81">
                <a:extLst>
                  <a:ext uri="{FF2B5EF4-FFF2-40B4-BE49-F238E27FC236}">
                    <a16:creationId xmlns:a16="http://schemas.microsoft.com/office/drawing/2014/main" id="{E3C90472-CE34-49B3-B464-75477ECAD471}"/>
                  </a:ext>
                </a:extLst>
              </p14:cNvPr>
              <p14:cNvContentPartPr/>
              <p14:nvPr/>
            </p14:nvContentPartPr>
            <p14:xfrm>
              <a:off x="2445669" y="779665"/>
              <a:ext cx="129600" cy="427680"/>
            </p14:xfrm>
          </p:contentPart>
        </mc:Choice>
        <mc:Fallback xmlns="">
          <p:pic>
            <p:nvPicPr>
              <p:cNvPr id="82" name="Cerneală 81">
                <a:extLst>
                  <a:ext uri="{FF2B5EF4-FFF2-40B4-BE49-F238E27FC236}">
                    <a16:creationId xmlns:a16="http://schemas.microsoft.com/office/drawing/2014/main" id="{E3C90472-CE34-49B3-B464-75477ECAD471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27669" y="761680"/>
                <a:ext cx="165240" cy="4632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4CE5CA37-47A0-424E-833C-713C67ED8C57}"/>
                  </a:ext>
                </a:extLst>
              </p14:cNvPr>
              <p14:cNvContentPartPr/>
              <p14:nvPr/>
            </p14:nvContentPartPr>
            <p14:xfrm>
              <a:off x="4600629" y="5310985"/>
              <a:ext cx="200880" cy="443160"/>
            </p14:xfrm>
          </p:contentPart>
        </mc:Choice>
        <mc:Fallback xmlns=""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4CE5CA37-47A0-424E-833C-713C67ED8C57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4582989" y="5292985"/>
                <a:ext cx="23652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AADA799F-F180-40AB-A08D-44BBA7521C3A}"/>
                  </a:ext>
                </a:extLst>
              </p14:cNvPr>
              <p14:cNvContentPartPr/>
              <p14:nvPr/>
            </p14:nvContentPartPr>
            <p14:xfrm>
              <a:off x="3005829" y="3975025"/>
              <a:ext cx="2002680" cy="127512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AADA799F-F180-40AB-A08D-44BBA7521C3A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987829" y="3957390"/>
                <a:ext cx="2038320" cy="1310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2358424B-C294-4A15-8EF0-8515B4061927}"/>
                  </a:ext>
                </a:extLst>
              </p14:cNvPr>
              <p14:cNvContentPartPr/>
              <p14:nvPr/>
            </p14:nvContentPartPr>
            <p14:xfrm>
              <a:off x="878949" y="2433865"/>
              <a:ext cx="821880" cy="754200"/>
            </p14:xfrm>
          </p:contentPart>
        </mc:Choice>
        <mc:Fallback xmlns=""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2358424B-C294-4A15-8EF0-8515B406192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861309" y="2415865"/>
                <a:ext cx="857520" cy="78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02" name="Cerneală 101">
                <a:extLst>
                  <a:ext uri="{FF2B5EF4-FFF2-40B4-BE49-F238E27FC236}">
                    <a16:creationId xmlns:a16="http://schemas.microsoft.com/office/drawing/2014/main" id="{B4E27048-51F1-43EB-8E93-7B517BDD2035}"/>
                  </a:ext>
                </a:extLst>
              </p14:cNvPr>
              <p14:cNvContentPartPr/>
              <p14:nvPr/>
            </p14:nvContentPartPr>
            <p14:xfrm>
              <a:off x="4169709" y="182425"/>
              <a:ext cx="873720" cy="365400"/>
            </p14:xfrm>
          </p:contentPart>
        </mc:Choice>
        <mc:Fallback xmlns="">
          <p:pic>
            <p:nvPicPr>
              <p:cNvPr id="102" name="Cerneală 101">
                <a:extLst>
                  <a:ext uri="{FF2B5EF4-FFF2-40B4-BE49-F238E27FC236}">
                    <a16:creationId xmlns:a16="http://schemas.microsoft.com/office/drawing/2014/main" id="{B4E27048-51F1-43EB-8E93-7B517BDD2035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151709" y="164785"/>
                <a:ext cx="90936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11" name="Cerneală 110">
                <a:extLst>
                  <a:ext uri="{FF2B5EF4-FFF2-40B4-BE49-F238E27FC236}">
                    <a16:creationId xmlns:a16="http://schemas.microsoft.com/office/drawing/2014/main" id="{BE8A07BD-3247-41DA-9F43-A689368A1A8B}"/>
                  </a:ext>
                </a:extLst>
              </p14:cNvPr>
              <p14:cNvContentPartPr/>
              <p14:nvPr/>
            </p14:nvContentPartPr>
            <p14:xfrm>
              <a:off x="4018509" y="649345"/>
              <a:ext cx="1059120" cy="1049760"/>
            </p14:xfrm>
          </p:contentPart>
        </mc:Choice>
        <mc:Fallback xmlns="">
          <p:pic>
            <p:nvPicPr>
              <p:cNvPr id="111" name="Cerneală 110">
                <a:extLst>
                  <a:ext uri="{FF2B5EF4-FFF2-40B4-BE49-F238E27FC236}">
                    <a16:creationId xmlns:a16="http://schemas.microsoft.com/office/drawing/2014/main" id="{BE8A07BD-3247-41DA-9F43-A689368A1A8B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000869" y="631351"/>
                <a:ext cx="1094760" cy="108538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14" name="Cerneală 113">
                <a:extLst>
                  <a:ext uri="{FF2B5EF4-FFF2-40B4-BE49-F238E27FC236}">
                    <a16:creationId xmlns:a16="http://schemas.microsoft.com/office/drawing/2014/main" id="{E92629DF-FAF1-4A40-923D-74BBFDD5F7A9}"/>
                  </a:ext>
                </a:extLst>
              </p14:cNvPr>
              <p14:cNvContentPartPr/>
              <p14:nvPr/>
            </p14:nvContentPartPr>
            <p14:xfrm>
              <a:off x="4210749" y="2653825"/>
              <a:ext cx="625320" cy="190440"/>
            </p14:xfrm>
          </p:contentPart>
        </mc:Choice>
        <mc:Fallback xmlns="">
          <p:pic>
            <p:nvPicPr>
              <p:cNvPr id="114" name="Cerneală 113">
                <a:extLst>
                  <a:ext uri="{FF2B5EF4-FFF2-40B4-BE49-F238E27FC236}">
                    <a16:creationId xmlns:a16="http://schemas.microsoft.com/office/drawing/2014/main" id="{E92629DF-FAF1-4A40-923D-74BBFDD5F7A9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193109" y="2636152"/>
                <a:ext cx="660960" cy="2261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15" name="Cerneală 114">
                <a:extLst>
                  <a:ext uri="{FF2B5EF4-FFF2-40B4-BE49-F238E27FC236}">
                    <a16:creationId xmlns:a16="http://schemas.microsoft.com/office/drawing/2014/main" id="{D408EECA-496C-4F71-B3DC-CF72215C94DF}"/>
                  </a:ext>
                </a:extLst>
              </p14:cNvPr>
              <p14:cNvContentPartPr/>
              <p14:nvPr/>
            </p14:nvContentPartPr>
            <p14:xfrm>
              <a:off x="5361309" y="2599465"/>
              <a:ext cx="114120" cy="200880"/>
            </p14:xfrm>
          </p:contentPart>
        </mc:Choice>
        <mc:Fallback xmlns="">
          <p:pic>
            <p:nvPicPr>
              <p:cNvPr id="115" name="Cerneală 114">
                <a:extLst>
                  <a:ext uri="{FF2B5EF4-FFF2-40B4-BE49-F238E27FC236}">
                    <a16:creationId xmlns:a16="http://schemas.microsoft.com/office/drawing/2014/main" id="{D408EECA-496C-4F71-B3DC-CF72215C94DF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5343669" y="2581825"/>
                <a:ext cx="14976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05AE660B-CCB1-445B-87AB-2F1045917404}"/>
                  </a:ext>
                </a:extLst>
              </p14:cNvPr>
              <p14:cNvContentPartPr/>
              <p14:nvPr/>
            </p14:nvContentPartPr>
            <p14:xfrm>
              <a:off x="5596389" y="2645545"/>
              <a:ext cx="103320" cy="163440"/>
            </p14:xfrm>
          </p:contentPart>
        </mc:Choice>
        <mc:Fallback xmlns=""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05AE660B-CCB1-445B-87AB-2F1045917404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578749" y="2627545"/>
                <a:ext cx="13896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E7A474A0-232A-45B8-A208-3AA11920C2A5}"/>
                  </a:ext>
                </a:extLst>
              </p14:cNvPr>
              <p14:cNvContentPartPr/>
              <p14:nvPr/>
            </p14:nvContentPartPr>
            <p14:xfrm>
              <a:off x="6363549" y="2619265"/>
              <a:ext cx="110160" cy="178200"/>
            </p14:xfrm>
          </p:contentPart>
        </mc:Choice>
        <mc:Fallback xmlns=""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E7A474A0-232A-45B8-A208-3AA11920C2A5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345549" y="2601625"/>
                <a:ext cx="14580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D1FC2B1E-DFFF-4445-A39C-89D861B9B4FB}"/>
                  </a:ext>
                </a:extLst>
              </p14:cNvPr>
              <p14:cNvContentPartPr/>
              <p14:nvPr/>
            </p14:nvContentPartPr>
            <p14:xfrm>
              <a:off x="6583869" y="2633305"/>
              <a:ext cx="158040" cy="212400"/>
            </p14:xfrm>
          </p:contentPart>
        </mc:Choice>
        <mc:Fallback xmlns=""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D1FC2B1E-DFFF-4445-A39C-89D861B9B4FB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565869" y="2615305"/>
                <a:ext cx="1936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93BF9837-B622-49CB-B69B-3EC858682055}"/>
                  </a:ext>
                </a:extLst>
              </p14:cNvPr>
              <p14:cNvContentPartPr/>
              <p14:nvPr/>
            </p14:nvContentPartPr>
            <p14:xfrm>
              <a:off x="7637229" y="2632945"/>
              <a:ext cx="90000" cy="187200"/>
            </p14:xfrm>
          </p:contentPart>
        </mc:Choice>
        <mc:Fallback xmlns=""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93BF9837-B622-49CB-B69B-3EC858682055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19589" y="2614945"/>
                <a:ext cx="1256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48E69605-6DEB-460B-8B1C-030E401D397E}"/>
                  </a:ext>
                </a:extLst>
              </p14:cNvPr>
              <p14:cNvContentPartPr/>
              <p14:nvPr/>
            </p14:nvContentPartPr>
            <p14:xfrm>
              <a:off x="7353909" y="2616745"/>
              <a:ext cx="129600" cy="209880"/>
            </p14:xfrm>
          </p:contentPart>
        </mc:Choice>
        <mc:Fallback xmlns=""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48E69605-6DEB-460B-8B1C-030E401D397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336269" y="2598745"/>
                <a:ext cx="16524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FC0EAECA-F874-4B0C-977D-9ABBD40A74E7}"/>
                  </a:ext>
                </a:extLst>
              </p14:cNvPr>
              <p14:cNvContentPartPr/>
              <p14:nvPr/>
            </p14:nvContentPartPr>
            <p14:xfrm>
              <a:off x="6953949" y="5784745"/>
              <a:ext cx="172080" cy="210240"/>
            </p14:xfrm>
          </p:contentPart>
        </mc:Choice>
        <mc:Fallback xmlns=""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FC0EAECA-F874-4B0C-977D-9ABBD40A74E7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6935949" y="5766745"/>
                <a:ext cx="2077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162" name="Cerneală 161">
                <a:extLst>
                  <a:ext uri="{FF2B5EF4-FFF2-40B4-BE49-F238E27FC236}">
                    <a16:creationId xmlns:a16="http://schemas.microsoft.com/office/drawing/2014/main" id="{15D08C22-7084-4716-AACA-DEB40F0FB00D}"/>
                  </a:ext>
                </a:extLst>
              </p14:cNvPr>
              <p14:cNvContentPartPr/>
              <p14:nvPr/>
            </p14:nvContentPartPr>
            <p14:xfrm>
              <a:off x="6469029" y="5539225"/>
              <a:ext cx="85680" cy="796680"/>
            </p14:xfrm>
          </p:contentPart>
        </mc:Choice>
        <mc:Fallback xmlns="">
          <p:pic>
            <p:nvPicPr>
              <p:cNvPr id="162" name="Cerneală 161">
                <a:extLst>
                  <a:ext uri="{FF2B5EF4-FFF2-40B4-BE49-F238E27FC236}">
                    <a16:creationId xmlns:a16="http://schemas.microsoft.com/office/drawing/2014/main" id="{15D08C22-7084-4716-AACA-DEB40F0FB00D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6451389" y="5521225"/>
                <a:ext cx="121320" cy="83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163" name="Cerneală 162">
                <a:extLst>
                  <a:ext uri="{FF2B5EF4-FFF2-40B4-BE49-F238E27FC236}">
                    <a16:creationId xmlns:a16="http://schemas.microsoft.com/office/drawing/2014/main" id="{26F589B4-8FAF-4F1B-80C1-2ED54EB93E35}"/>
                  </a:ext>
                </a:extLst>
              </p14:cNvPr>
              <p14:cNvContentPartPr/>
              <p14:nvPr/>
            </p14:nvContentPartPr>
            <p14:xfrm>
              <a:off x="6443829" y="6475945"/>
              <a:ext cx="103320" cy="97560"/>
            </p14:xfrm>
          </p:contentPart>
        </mc:Choice>
        <mc:Fallback xmlns="">
          <p:pic>
            <p:nvPicPr>
              <p:cNvPr id="163" name="Cerneală 162">
                <a:extLst>
                  <a:ext uri="{FF2B5EF4-FFF2-40B4-BE49-F238E27FC236}">
                    <a16:creationId xmlns:a16="http://schemas.microsoft.com/office/drawing/2014/main" id="{26F589B4-8FAF-4F1B-80C1-2ED54EB93E35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6426189" y="6457945"/>
                <a:ext cx="13896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165" name="Cerneală 164">
                <a:extLst>
                  <a:ext uri="{FF2B5EF4-FFF2-40B4-BE49-F238E27FC236}">
                    <a16:creationId xmlns:a16="http://schemas.microsoft.com/office/drawing/2014/main" id="{D8BA84F5-E392-40B7-A424-57F7141566DC}"/>
                  </a:ext>
                </a:extLst>
              </p14:cNvPr>
              <p14:cNvContentPartPr/>
              <p14:nvPr/>
            </p14:nvContentPartPr>
            <p14:xfrm>
              <a:off x="7320069" y="5423665"/>
              <a:ext cx="4407120" cy="1191240"/>
            </p14:xfrm>
          </p:contentPart>
        </mc:Choice>
        <mc:Fallback xmlns="">
          <p:pic>
            <p:nvPicPr>
              <p:cNvPr id="165" name="Cerneală 164">
                <a:extLst>
                  <a:ext uri="{FF2B5EF4-FFF2-40B4-BE49-F238E27FC236}">
                    <a16:creationId xmlns:a16="http://schemas.microsoft.com/office/drawing/2014/main" id="{D8BA84F5-E392-40B7-A424-57F7141566DC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7302069" y="5406025"/>
                <a:ext cx="4442760" cy="12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167" name="Cerneală 166">
                <a:extLst>
                  <a:ext uri="{FF2B5EF4-FFF2-40B4-BE49-F238E27FC236}">
                    <a16:creationId xmlns:a16="http://schemas.microsoft.com/office/drawing/2014/main" id="{454581CC-429B-4F70-982D-86D11615EC65}"/>
                  </a:ext>
                </a:extLst>
              </p14:cNvPr>
              <p14:cNvContentPartPr/>
              <p14:nvPr/>
            </p14:nvContentPartPr>
            <p14:xfrm>
              <a:off x="6439869" y="4563265"/>
              <a:ext cx="1391760" cy="635400"/>
            </p14:xfrm>
          </p:contentPart>
        </mc:Choice>
        <mc:Fallback xmlns="">
          <p:pic>
            <p:nvPicPr>
              <p:cNvPr id="167" name="Cerneală 166">
                <a:extLst>
                  <a:ext uri="{FF2B5EF4-FFF2-40B4-BE49-F238E27FC236}">
                    <a16:creationId xmlns:a16="http://schemas.microsoft.com/office/drawing/2014/main" id="{454581CC-429B-4F70-982D-86D11615EC65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6422229" y="4545265"/>
                <a:ext cx="1427400" cy="67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55617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1C94B867-2E21-41EC-AE8F-64EABBE7A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221" y="1691659"/>
            <a:ext cx="3426493" cy="2272674"/>
          </a:xfrm>
          <a:prstGeom prst="rect">
            <a:avLst/>
          </a:prstGeom>
        </p:spPr>
      </p:pic>
      <p:sp>
        <p:nvSpPr>
          <p:cNvPr id="41" name="Dreptunghi 40">
            <a:extLst>
              <a:ext uri="{FF2B5EF4-FFF2-40B4-BE49-F238E27FC236}">
                <a16:creationId xmlns:a16="http://schemas.microsoft.com/office/drawing/2014/main" id="{32B477EF-0714-4A8E-91A8-230675D1A349}"/>
              </a:ext>
            </a:extLst>
          </p:cNvPr>
          <p:cNvSpPr/>
          <p:nvPr/>
        </p:nvSpPr>
        <p:spPr>
          <a:xfrm>
            <a:off x="243904" y="1143025"/>
            <a:ext cx="11795632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Cunoașterea instalației                          2) Graful de tranziție a stărilor   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3) codificarea stărilor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Folosim codificarea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</a:t>
            </a:r>
            <a:r>
              <a:rPr lang="en-US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“</a:t>
            </a:r>
            <a:r>
              <a:rPr lang="ro-RO" b="1" i="1" dirty="0" err="1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One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Hot</a:t>
            </a:r>
            <a:r>
              <a:rPr lang="en-US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”</a:t>
            </a:r>
            <a:endParaRPr lang="ro-RO" b="1" i="1" dirty="0">
              <a:solidFill>
                <a:srgbClr val="FF0000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endParaRPr lang="ro-RO" b="1" dirty="0">
              <a:solidFill>
                <a:srgbClr val="FF0000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</a:t>
            </a:r>
            <a:r>
              <a:rPr lang="ro-RO" b="1" i="1" dirty="0">
                <a:latin typeface="Tahoma" panose="020B0604030504040204" pitchFamily="34" charset="0"/>
                <a:cs typeface="Times New Roman" panose="02020603050405020304" pitchFamily="18" charset="0"/>
              </a:rPr>
              <a:t>St0 =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0000</a:t>
            </a:r>
          </a:p>
          <a:p>
            <a:r>
              <a:rPr lang="ro-RO" b="1" i="1" dirty="0"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St1 =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000</a:t>
            </a:r>
            <a:endParaRPr lang="ro-RO" b="1" dirty="0">
              <a:solidFill>
                <a:srgbClr val="FF0000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o-RO" b="1" i="1" dirty="0"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                                   St2 =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</a:t>
            </a:r>
            <a:endParaRPr lang="ro-RO" b="1" i="1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o-RO" b="1" i="1" dirty="0">
                <a:latin typeface="Tahoma" panose="020B0604030504040204" pitchFamily="34" charset="0"/>
                <a:cs typeface="Times New Roman" panose="02020603050405020304" pitchFamily="18" charset="0"/>
              </a:rPr>
              <a:t>									                 St3 =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000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</a:t>
            </a:r>
          </a:p>
          <a:p>
            <a:r>
              <a:rPr lang="ro-RO" b="1" i="1" dirty="0">
                <a:latin typeface="Tahoma" panose="020B0604030504040204" pitchFamily="34" charset="0"/>
                <a:cs typeface="Times New Roman" panose="02020603050405020304" pitchFamily="18" charset="0"/>
              </a:rPr>
              <a:t>									                 St4 =</a:t>
            </a:r>
            <a:r>
              <a:rPr lang="ro-RO" b="1" i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0000</a:t>
            </a:r>
            <a:r>
              <a:rPr lang="ro-RO" b="1" i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1</a:t>
            </a:r>
            <a:r>
              <a:rPr lang="en-US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           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           </a:t>
            </a:r>
            <a:r>
              <a:rPr lang="en-US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</a:t>
            </a:r>
            <a:endParaRPr lang="ro-RO" b="1" dirty="0">
              <a:solidFill>
                <a:srgbClr val="0000FF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                                                                              </a:t>
            </a:r>
          </a:p>
          <a:p>
            <a:pPr marL="285750" indent="-285750"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5 intrări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LS_Up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LS_Dwn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Stop, Open,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Close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);</a:t>
            </a:r>
          </a:p>
          <a:p>
            <a:endParaRPr lang="ro-RO" b="1" dirty="0"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Tx/>
              <a:buChar char="-"/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5 ieșiri</a:t>
            </a: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M_Up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M_Dn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L_Air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L_Close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, </a:t>
            </a:r>
            <a:r>
              <a:rPr lang="ro-RO" sz="1600" b="1" dirty="0" err="1">
                <a:latin typeface="Tahoma" panose="020B0604030504040204" pitchFamily="34" charset="0"/>
                <a:cs typeface="Times New Roman" panose="02020603050405020304" pitchFamily="18" charset="0"/>
              </a:rPr>
              <a:t>L_Open</a:t>
            </a:r>
            <a:r>
              <a:rPr lang="ro-RO" sz="1600" b="1" dirty="0">
                <a:latin typeface="Tahoma" panose="020B0604030504040204" pitchFamily="34" charset="0"/>
                <a:cs typeface="Times New Roman" panose="02020603050405020304" pitchFamily="18" charset="0"/>
              </a:rPr>
              <a:t>) </a:t>
            </a:r>
            <a:endParaRPr lang="ro-RO" dirty="0"/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3BCD7F16-630B-405B-A64F-E6F0E284D6A0}"/>
              </a:ext>
            </a:extLst>
          </p:cNvPr>
          <p:cNvSpPr/>
          <p:nvPr/>
        </p:nvSpPr>
        <p:spPr>
          <a:xfrm>
            <a:off x="609661" y="137196"/>
            <a:ext cx="9966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Recapitulare == 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</a:p>
          <a:p>
            <a:r>
              <a:rPr lang="ro-RO" b="1" i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 Exemplu -  cazul sistemului de control pentru ușa de garaj 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D20B4BB1-3C6C-4A83-8DB6-96BA7C218F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854" y="1691659"/>
            <a:ext cx="4404699" cy="44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60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E68C32B2-7231-4D59-A340-33D8D5823F53}"/>
                  </a:ext>
                </a:extLst>
              </p14:cNvPr>
              <p14:cNvContentPartPr/>
              <p14:nvPr/>
            </p14:nvContentPartPr>
            <p14:xfrm>
              <a:off x="1943079" y="1252468"/>
              <a:ext cx="289800" cy="1476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E68C32B2-7231-4D59-A340-33D8D5823F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25079" y="1234897"/>
                <a:ext cx="325440" cy="495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B94BA227-CD58-449D-8547-AB0F8552B071}"/>
                  </a:ext>
                </a:extLst>
              </p14:cNvPr>
              <p14:cNvContentPartPr/>
              <p14:nvPr/>
            </p14:nvContentPartPr>
            <p14:xfrm>
              <a:off x="7589319" y="862228"/>
              <a:ext cx="1049760" cy="353880"/>
            </p14:xfrm>
          </p:contentPart>
        </mc:Choice>
        <mc:Fallback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B94BA227-CD58-449D-8547-AB0F8552B0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71319" y="844246"/>
                <a:ext cx="1085400" cy="3894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64C18058-FDAD-4379-BBE6-3A37AD100DBA}"/>
                  </a:ext>
                </a:extLst>
              </p14:cNvPr>
              <p14:cNvContentPartPr/>
              <p14:nvPr/>
            </p14:nvContentPartPr>
            <p14:xfrm>
              <a:off x="5181999" y="765388"/>
              <a:ext cx="1724760" cy="671760"/>
            </p14:xfrm>
          </p:contentPart>
        </mc:Choice>
        <mc:Fallback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64C18058-FDAD-4379-BBE6-3A37AD100D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63999" y="747378"/>
                <a:ext cx="1760400" cy="7074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AC72F1B1-33B3-45D4-9F69-35B94F3B3553}"/>
                  </a:ext>
                </a:extLst>
              </p14:cNvPr>
              <p14:cNvContentPartPr/>
              <p14:nvPr/>
            </p14:nvContentPartPr>
            <p14:xfrm>
              <a:off x="5018559" y="1544068"/>
              <a:ext cx="1973520" cy="478800"/>
            </p14:xfrm>
          </p:contentPart>
        </mc:Choice>
        <mc:Fallback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AC72F1B1-33B3-45D4-9F69-35B94F3B355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00559" y="1526082"/>
                <a:ext cx="2009160" cy="5144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FB367075-C122-466A-856F-6AF681EAFC40}"/>
                  </a:ext>
                </a:extLst>
              </p14:cNvPr>
              <p14:cNvContentPartPr/>
              <p14:nvPr/>
            </p14:nvContentPartPr>
            <p14:xfrm>
              <a:off x="2529879" y="868708"/>
              <a:ext cx="2273040" cy="1112040"/>
            </p14:xfrm>
          </p:contentPart>
        </mc:Choice>
        <mc:Fallback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FB367075-C122-466A-856F-6AF681EAFC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11882" y="850708"/>
                <a:ext cx="2308674" cy="11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7" name="Cerneală 56">
                <a:extLst>
                  <a:ext uri="{FF2B5EF4-FFF2-40B4-BE49-F238E27FC236}">
                    <a16:creationId xmlns:a16="http://schemas.microsoft.com/office/drawing/2014/main" id="{1961CBC1-BCB7-4E08-A83D-144266CAE118}"/>
                  </a:ext>
                </a:extLst>
              </p14:cNvPr>
              <p14:cNvContentPartPr/>
              <p14:nvPr/>
            </p14:nvContentPartPr>
            <p14:xfrm>
              <a:off x="9311199" y="703468"/>
              <a:ext cx="739800" cy="645480"/>
            </p14:xfrm>
          </p:contentPart>
        </mc:Choice>
        <mc:Fallback>
          <p:pic>
            <p:nvPicPr>
              <p:cNvPr id="57" name="Cerneală 56">
                <a:extLst>
                  <a:ext uri="{FF2B5EF4-FFF2-40B4-BE49-F238E27FC236}">
                    <a16:creationId xmlns:a16="http://schemas.microsoft.com/office/drawing/2014/main" id="{1961CBC1-BCB7-4E08-A83D-144266CAE11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93190" y="685478"/>
                <a:ext cx="775457" cy="6811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8BE48130-2353-4ECD-998A-8897E3A9D764}"/>
                  </a:ext>
                </a:extLst>
              </p14:cNvPr>
              <p14:cNvContentPartPr/>
              <p14:nvPr/>
            </p14:nvContentPartPr>
            <p14:xfrm>
              <a:off x="7866519" y="1430668"/>
              <a:ext cx="1185480" cy="525960"/>
            </p14:xfrm>
          </p:contentPart>
        </mc:Choice>
        <mc:Fallback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8BE48130-2353-4ECD-998A-8897E3A9D7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848514" y="1412680"/>
                <a:ext cx="1221131" cy="5615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45D4EDD3-6394-4E38-BCBA-FF502DCCA8FC}"/>
                  </a:ext>
                </a:extLst>
              </p14:cNvPr>
              <p14:cNvContentPartPr/>
              <p14:nvPr/>
            </p14:nvContentPartPr>
            <p14:xfrm>
              <a:off x="3204159" y="2636668"/>
              <a:ext cx="1450080" cy="921960"/>
            </p14:xfrm>
          </p:contentPart>
        </mc:Choice>
        <mc:Fallback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45D4EDD3-6394-4E38-BCBA-FF502DCCA8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186159" y="2618668"/>
                <a:ext cx="14857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8F52758E-18C6-4B99-A9C5-838EF4AB2952}"/>
                  </a:ext>
                </a:extLst>
              </p14:cNvPr>
              <p14:cNvContentPartPr/>
              <p14:nvPr/>
            </p14:nvContentPartPr>
            <p14:xfrm>
              <a:off x="2390919" y="3211588"/>
              <a:ext cx="313920" cy="35784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8F52758E-18C6-4B99-A9C5-838EF4AB29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2940" y="3193606"/>
                <a:ext cx="349519" cy="3934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BAE921B1-9A6F-4534-A496-357F1E6B96C3}"/>
                  </a:ext>
                </a:extLst>
              </p14:cNvPr>
              <p14:cNvContentPartPr/>
              <p14:nvPr/>
            </p14:nvContentPartPr>
            <p14:xfrm>
              <a:off x="2364999" y="2599228"/>
              <a:ext cx="297000" cy="450000"/>
            </p14:xfrm>
          </p:contentPart>
        </mc:Choice>
        <mc:Fallback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BAE921B1-9A6F-4534-A496-357F1E6B96C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346977" y="2581228"/>
                <a:ext cx="332683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04" name="Cerneală 103">
                <a:extLst>
                  <a:ext uri="{FF2B5EF4-FFF2-40B4-BE49-F238E27FC236}">
                    <a16:creationId xmlns:a16="http://schemas.microsoft.com/office/drawing/2014/main" id="{87AC9580-BBD4-4B3A-87FB-98D072C13D17}"/>
                  </a:ext>
                </a:extLst>
              </p14:cNvPr>
              <p14:cNvContentPartPr/>
              <p14:nvPr/>
            </p14:nvContentPartPr>
            <p14:xfrm>
              <a:off x="6999279" y="3471148"/>
              <a:ext cx="85320" cy="182160"/>
            </p14:xfrm>
          </p:contentPart>
        </mc:Choice>
        <mc:Fallback>
          <p:pic>
            <p:nvPicPr>
              <p:cNvPr id="104" name="Cerneală 103">
                <a:extLst>
                  <a:ext uri="{FF2B5EF4-FFF2-40B4-BE49-F238E27FC236}">
                    <a16:creationId xmlns:a16="http://schemas.microsoft.com/office/drawing/2014/main" id="{87AC9580-BBD4-4B3A-87FB-98D072C13D1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981279" y="3453112"/>
                <a:ext cx="120960" cy="2178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E756D9AE-BB9D-4C4F-BF5A-85EDB12D6983}"/>
                  </a:ext>
                </a:extLst>
              </p14:cNvPr>
              <p14:cNvContentPartPr/>
              <p14:nvPr/>
            </p14:nvContentPartPr>
            <p14:xfrm>
              <a:off x="8522799" y="3504988"/>
              <a:ext cx="33120" cy="165600"/>
            </p14:xfrm>
          </p:contentPart>
        </mc:Choice>
        <mc:Fallback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E756D9AE-BB9D-4C4F-BF5A-85EDB12D69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504799" y="3486988"/>
                <a:ext cx="687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EC45962F-53B5-464F-A7E1-39EC49472A64}"/>
                  </a:ext>
                </a:extLst>
              </p14:cNvPr>
              <p14:cNvContentPartPr/>
              <p14:nvPr/>
            </p14:nvContentPartPr>
            <p14:xfrm>
              <a:off x="9936159" y="3485908"/>
              <a:ext cx="2160" cy="360"/>
            </p14:xfrm>
          </p:contentPart>
        </mc:Choice>
        <mc:Fallback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EC45962F-53B5-464F-A7E1-39EC49472A6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918159" y="3467908"/>
                <a:ext cx="37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54827D10-4A43-4C0F-B850-9E2D764865EC}"/>
                  </a:ext>
                </a:extLst>
              </p14:cNvPr>
              <p14:cNvContentPartPr/>
              <p14:nvPr/>
            </p14:nvContentPartPr>
            <p14:xfrm>
              <a:off x="8883519" y="3158308"/>
              <a:ext cx="873000" cy="322560"/>
            </p14:xfrm>
          </p:contentPart>
        </mc:Choice>
        <mc:Fallback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54827D10-4A43-4C0F-B850-9E2D764865E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65519" y="3140308"/>
                <a:ext cx="90864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9" name="Cerneală 118">
                <a:extLst>
                  <a:ext uri="{FF2B5EF4-FFF2-40B4-BE49-F238E27FC236}">
                    <a16:creationId xmlns:a16="http://schemas.microsoft.com/office/drawing/2014/main" id="{09A2E241-8A4D-44E2-9F4D-93AD63F2DAE6}"/>
                  </a:ext>
                </a:extLst>
              </p14:cNvPr>
              <p14:cNvContentPartPr/>
              <p14:nvPr/>
            </p14:nvContentPartPr>
            <p14:xfrm>
              <a:off x="7400679" y="3034108"/>
              <a:ext cx="872280" cy="495360"/>
            </p14:xfrm>
          </p:contentPart>
        </mc:Choice>
        <mc:Fallback>
          <p:pic>
            <p:nvPicPr>
              <p:cNvPr id="119" name="Cerneală 118">
                <a:extLst>
                  <a:ext uri="{FF2B5EF4-FFF2-40B4-BE49-F238E27FC236}">
                    <a16:creationId xmlns:a16="http://schemas.microsoft.com/office/drawing/2014/main" id="{09A2E241-8A4D-44E2-9F4D-93AD63F2DAE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82686" y="3016108"/>
                <a:ext cx="907905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55F97500-02D3-4248-A5E9-3DAB24AD4A76}"/>
                  </a:ext>
                </a:extLst>
              </p14:cNvPr>
              <p14:cNvContentPartPr/>
              <p14:nvPr/>
            </p14:nvContentPartPr>
            <p14:xfrm>
              <a:off x="6478359" y="3023668"/>
              <a:ext cx="374040" cy="471600"/>
            </p14:xfrm>
          </p:contentPart>
        </mc:Choice>
        <mc:Fallback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55F97500-02D3-4248-A5E9-3DAB24AD4A7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60359" y="3005668"/>
                <a:ext cx="4096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FB4081BD-A477-453C-A74C-458816F2DBE9}"/>
                  </a:ext>
                </a:extLst>
              </p14:cNvPr>
              <p14:cNvContentPartPr/>
              <p14:nvPr/>
            </p14:nvContentPartPr>
            <p14:xfrm>
              <a:off x="5158239" y="3124828"/>
              <a:ext cx="1154880" cy="615960"/>
            </p14:xfrm>
          </p:contentPart>
        </mc:Choice>
        <mc:Fallback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FB4081BD-A477-453C-A74C-458816F2DB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140245" y="3106817"/>
                <a:ext cx="1190509" cy="651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C6B43805-275A-4FE2-8822-4FEC398AC61E}"/>
                  </a:ext>
                </a:extLst>
              </p14:cNvPr>
              <p14:cNvContentPartPr/>
              <p14:nvPr/>
            </p14:nvContentPartPr>
            <p14:xfrm>
              <a:off x="3300279" y="3838348"/>
              <a:ext cx="1509480" cy="403200"/>
            </p14:xfrm>
          </p:contentPart>
        </mc:Choice>
        <mc:Fallback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C6B43805-275A-4FE2-8822-4FEC398AC61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282283" y="3820348"/>
                <a:ext cx="1545112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B2B926DB-D60B-4570-92AA-E96F8D7AB176}"/>
                  </a:ext>
                </a:extLst>
              </p14:cNvPr>
              <p14:cNvContentPartPr/>
              <p14:nvPr/>
            </p14:nvContentPartPr>
            <p14:xfrm>
              <a:off x="2444919" y="3869668"/>
              <a:ext cx="357480" cy="343080"/>
            </p14:xfrm>
          </p:contentPart>
        </mc:Choice>
        <mc:Fallback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B2B926DB-D60B-4570-92AA-E96F8D7AB1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26919" y="3851668"/>
                <a:ext cx="393120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84B5E1B3-A11B-4881-908F-0C525224B8C3}"/>
                  </a:ext>
                </a:extLst>
              </p14:cNvPr>
              <p14:cNvContentPartPr/>
              <p14:nvPr/>
            </p14:nvContentPartPr>
            <p14:xfrm>
              <a:off x="2434839" y="4393108"/>
              <a:ext cx="363960" cy="403560"/>
            </p14:xfrm>
          </p:contentPart>
        </mc:Choice>
        <mc:Fallback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84B5E1B3-A11B-4881-908F-0C525224B8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16839" y="4375124"/>
                <a:ext cx="399600" cy="439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37" name="Cerneală 136">
                <a:extLst>
                  <a:ext uri="{FF2B5EF4-FFF2-40B4-BE49-F238E27FC236}">
                    <a16:creationId xmlns:a16="http://schemas.microsoft.com/office/drawing/2014/main" id="{C495029B-4299-49A6-8DE9-716A20C13A6B}"/>
                  </a:ext>
                </a:extLst>
              </p14:cNvPr>
              <p14:cNvContentPartPr/>
              <p14:nvPr/>
            </p14:nvContentPartPr>
            <p14:xfrm>
              <a:off x="3415839" y="4396708"/>
              <a:ext cx="869400" cy="397800"/>
            </p14:xfrm>
          </p:contentPart>
        </mc:Choice>
        <mc:Fallback>
          <p:pic>
            <p:nvPicPr>
              <p:cNvPr id="137" name="Cerneală 136">
                <a:extLst>
                  <a:ext uri="{FF2B5EF4-FFF2-40B4-BE49-F238E27FC236}">
                    <a16:creationId xmlns:a16="http://schemas.microsoft.com/office/drawing/2014/main" id="{C495029B-4299-49A6-8DE9-716A20C13A6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397832" y="4378724"/>
                <a:ext cx="905055" cy="4334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38" name="Cerneală 137">
                <a:extLst>
                  <a:ext uri="{FF2B5EF4-FFF2-40B4-BE49-F238E27FC236}">
                    <a16:creationId xmlns:a16="http://schemas.microsoft.com/office/drawing/2014/main" id="{E803FCB2-3116-4DA3-BC48-90B10451BD37}"/>
                  </a:ext>
                </a:extLst>
              </p14:cNvPr>
              <p14:cNvContentPartPr/>
              <p14:nvPr/>
            </p14:nvContentPartPr>
            <p14:xfrm>
              <a:off x="4199559" y="4640068"/>
              <a:ext cx="707760" cy="170640"/>
            </p14:xfrm>
          </p:contentPart>
        </mc:Choice>
        <mc:Fallback>
          <p:pic>
            <p:nvPicPr>
              <p:cNvPr id="138" name="Cerneală 137">
                <a:extLst>
                  <a:ext uri="{FF2B5EF4-FFF2-40B4-BE49-F238E27FC236}">
                    <a16:creationId xmlns:a16="http://schemas.microsoft.com/office/drawing/2014/main" id="{E803FCB2-3116-4DA3-BC48-90B10451BD3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181559" y="4622106"/>
                <a:ext cx="743400" cy="2062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CF901476-7CD4-4C9F-BFBE-B60118E5619B}"/>
                  </a:ext>
                </a:extLst>
              </p14:cNvPr>
              <p14:cNvContentPartPr/>
              <p14:nvPr/>
            </p14:nvContentPartPr>
            <p14:xfrm>
              <a:off x="5415279" y="4680028"/>
              <a:ext cx="506520" cy="106200"/>
            </p14:xfrm>
          </p:contentPart>
        </mc:Choice>
        <mc:Fallback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CF901476-7CD4-4C9F-BFBE-B60118E5619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97279" y="4662028"/>
                <a:ext cx="54216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F19A045E-6997-4254-9589-9878ACDA7B6E}"/>
                  </a:ext>
                </a:extLst>
              </p14:cNvPr>
              <p14:cNvContentPartPr/>
              <p14:nvPr/>
            </p14:nvContentPartPr>
            <p14:xfrm>
              <a:off x="6440199" y="4608388"/>
              <a:ext cx="333720" cy="351360"/>
            </p14:xfrm>
          </p:contentPart>
        </mc:Choice>
        <mc:Fallback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F19A045E-6997-4254-9589-9878ACDA7B6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22218" y="4590388"/>
                <a:ext cx="369322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41" name="Cerneală 140">
                <a:extLst>
                  <a:ext uri="{FF2B5EF4-FFF2-40B4-BE49-F238E27FC236}">
                    <a16:creationId xmlns:a16="http://schemas.microsoft.com/office/drawing/2014/main" id="{20BA2CED-2FD6-41F6-840F-7999C22BB0B2}"/>
                  </a:ext>
                </a:extLst>
              </p14:cNvPr>
              <p14:cNvContentPartPr/>
              <p14:nvPr/>
            </p14:nvContentPartPr>
            <p14:xfrm>
              <a:off x="6722079" y="4429108"/>
              <a:ext cx="89640" cy="59040"/>
            </p14:xfrm>
          </p:contentPart>
        </mc:Choice>
        <mc:Fallback>
          <p:pic>
            <p:nvPicPr>
              <p:cNvPr id="141" name="Cerneală 140">
                <a:extLst>
                  <a:ext uri="{FF2B5EF4-FFF2-40B4-BE49-F238E27FC236}">
                    <a16:creationId xmlns:a16="http://schemas.microsoft.com/office/drawing/2014/main" id="{20BA2CED-2FD6-41F6-840F-7999C22BB0B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704006" y="4411217"/>
                <a:ext cx="125424" cy="944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97885E8B-FB72-4F73-BAFD-5B76EF93C4D1}"/>
                  </a:ext>
                </a:extLst>
              </p14:cNvPr>
              <p14:cNvContentPartPr/>
              <p14:nvPr/>
            </p14:nvContentPartPr>
            <p14:xfrm>
              <a:off x="6908919" y="4296268"/>
              <a:ext cx="339120" cy="405000"/>
            </p14:xfrm>
          </p:contentPart>
        </mc:Choice>
        <mc:Fallback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97885E8B-FB72-4F73-BAFD-5B76EF93C4D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90919" y="4278268"/>
                <a:ext cx="37476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43" name="Cerneală 142">
                <a:extLst>
                  <a:ext uri="{FF2B5EF4-FFF2-40B4-BE49-F238E27FC236}">
                    <a16:creationId xmlns:a16="http://schemas.microsoft.com/office/drawing/2014/main" id="{14AB4C17-5A85-4651-8CF2-EEDF9A8E4368}"/>
                  </a:ext>
                </a:extLst>
              </p14:cNvPr>
              <p14:cNvContentPartPr/>
              <p14:nvPr/>
            </p14:nvContentPartPr>
            <p14:xfrm>
              <a:off x="7102239" y="4294828"/>
              <a:ext cx="1124280" cy="397800"/>
            </p14:xfrm>
          </p:contentPart>
        </mc:Choice>
        <mc:Fallback>
          <p:pic>
            <p:nvPicPr>
              <p:cNvPr id="143" name="Cerneală 142">
                <a:extLst>
                  <a:ext uri="{FF2B5EF4-FFF2-40B4-BE49-F238E27FC236}">
                    <a16:creationId xmlns:a16="http://schemas.microsoft.com/office/drawing/2014/main" id="{14AB4C17-5A85-4651-8CF2-EEDF9A8E436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084239" y="4276828"/>
                <a:ext cx="115992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52" name="Cerneală 151">
                <a:extLst>
                  <a:ext uri="{FF2B5EF4-FFF2-40B4-BE49-F238E27FC236}">
                    <a16:creationId xmlns:a16="http://schemas.microsoft.com/office/drawing/2014/main" id="{620C5DD7-11FB-49EB-B0BB-0FCB0F56D91E}"/>
                  </a:ext>
                </a:extLst>
              </p14:cNvPr>
              <p14:cNvContentPartPr/>
              <p14:nvPr/>
            </p14:nvContentPartPr>
            <p14:xfrm>
              <a:off x="8656292" y="4160512"/>
              <a:ext cx="2570760" cy="706680"/>
            </p14:xfrm>
          </p:contentPart>
        </mc:Choice>
        <mc:Fallback>
          <p:pic>
            <p:nvPicPr>
              <p:cNvPr id="152" name="Cerneală 151">
                <a:extLst>
                  <a:ext uri="{FF2B5EF4-FFF2-40B4-BE49-F238E27FC236}">
                    <a16:creationId xmlns:a16="http://schemas.microsoft.com/office/drawing/2014/main" id="{620C5DD7-11FB-49EB-B0BB-0FCB0F56D91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38295" y="4142512"/>
                <a:ext cx="2606395" cy="74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75" name="Cerneală 174">
                <a:extLst>
                  <a:ext uri="{FF2B5EF4-FFF2-40B4-BE49-F238E27FC236}">
                    <a16:creationId xmlns:a16="http://schemas.microsoft.com/office/drawing/2014/main" id="{13312789-8A2F-422A-AA3B-78333E38F658}"/>
                  </a:ext>
                </a:extLst>
              </p14:cNvPr>
              <p14:cNvContentPartPr/>
              <p14:nvPr/>
            </p14:nvContentPartPr>
            <p14:xfrm>
              <a:off x="411639" y="4927708"/>
              <a:ext cx="5480640" cy="1032840"/>
            </p14:xfrm>
          </p:contentPart>
        </mc:Choice>
        <mc:Fallback>
          <p:pic>
            <p:nvPicPr>
              <p:cNvPr id="175" name="Cerneală 174">
                <a:extLst>
                  <a:ext uri="{FF2B5EF4-FFF2-40B4-BE49-F238E27FC236}">
                    <a16:creationId xmlns:a16="http://schemas.microsoft.com/office/drawing/2014/main" id="{13312789-8A2F-422A-AA3B-78333E38F65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3640" y="4909702"/>
                <a:ext cx="5516278" cy="1068492"/>
              </a:xfrm>
              <a:prstGeom prst="rect">
                <a:avLst/>
              </a:prstGeom>
            </p:spPr>
          </p:pic>
        </mc:Fallback>
      </mc:AlternateContent>
      <p:sp>
        <p:nvSpPr>
          <p:cNvPr id="33" name="Dreptunghi 32">
            <a:extLst>
              <a:ext uri="{FF2B5EF4-FFF2-40B4-BE49-F238E27FC236}">
                <a16:creationId xmlns:a16="http://schemas.microsoft.com/office/drawing/2014/main" id="{B28C0320-37A1-4124-A958-84BBDC861DFC}"/>
              </a:ext>
            </a:extLst>
          </p:cNvPr>
          <p:cNvSpPr/>
          <p:nvPr/>
        </p:nvSpPr>
        <p:spPr>
          <a:xfrm>
            <a:off x="243904" y="137196"/>
            <a:ext cx="108812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2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Tema de casă:</a:t>
            </a:r>
          </a:p>
        </p:txBody>
      </p:sp>
    </p:spTree>
    <p:extLst>
      <p:ext uri="{BB962C8B-B14F-4D97-AF65-F5344CB8AC3E}">
        <p14:creationId xmlns:p14="http://schemas.microsoft.com/office/powerpoint/2010/main" val="2493503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0D679C1A-5126-4236-B5DB-25B342F80673}"/>
                  </a:ext>
                </a:extLst>
              </p14:cNvPr>
              <p14:cNvContentPartPr/>
              <p14:nvPr/>
            </p14:nvContentPartPr>
            <p14:xfrm>
              <a:off x="4718688" y="606261"/>
              <a:ext cx="360" cy="13680"/>
            </p14:xfrm>
          </p:contentPart>
        </mc:Choice>
        <mc:Fallback xmlns=""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0D679C1A-5126-4236-B5DB-25B342F8067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01048" y="588261"/>
                <a:ext cx="36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AD3F85C1-8C0F-4D9C-AA0F-E8971D731D56}"/>
                  </a:ext>
                </a:extLst>
              </p14:cNvPr>
              <p14:cNvContentPartPr/>
              <p14:nvPr/>
            </p14:nvContentPartPr>
            <p14:xfrm>
              <a:off x="4747128" y="743421"/>
              <a:ext cx="6120" cy="2520"/>
            </p14:xfrm>
          </p:contentPart>
        </mc:Choice>
        <mc:Fallback xmlns=""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AD3F85C1-8C0F-4D9C-AA0F-E8971D731D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9128" y="725421"/>
                <a:ext cx="417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262BA493-98A0-43A9-B6E5-AC607FC4AB20}"/>
                  </a:ext>
                </a:extLst>
              </p14:cNvPr>
              <p14:cNvContentPartPr/>
              <p14:nvPr/>
            </p14:nvContentPartPr>
            <p14:xfrm>
              <a:off x="3031728" y="341661"/>
              <a:ext cx="1503720" cy="435240"/>
            </p14:xfrm>
          </p:contentPart>
        </mc:Choice>
        <mc:Fallback xmlns=""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262BA493-98A0-43A9-B6E5-AC607FC4AB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4088" y="323676"/>
                <a:ext cx="1539360" cy="470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ABA65E85-8A8F-4466-B144-2DECC14D1034}"/>
                  </a:ext>
                </a:extLst>
              </p14:cNvPr>
              <p14:cNvContentPartPr/>
              <p14:nvPr/>
            </p14:nvContentPartPr>
            <p14:xfrm>
              <a:off x="797568" y="414381"/>
              <a:ext cx="1897920" cy="379800"/>
            </p14:xfrm>
          </p:contentPart>
        </mc:Choice>
        <mc:Fallback xmlns=""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ABA65E85-8A8F-4466-B144-2DECC14D10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9568" y="396381"/>
                <a:ext cx="193356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FECECE9E-567C-4BC7-802F-140D1DD1201E}"/>
                  </a:ext>
                </a:extLst>
              </p14:cNvPr>
              <p14:cNvContentPartPr/>
              <p14:nvPr/>
            </p14:nvContentPartPr>
            <p14:xfrm>
              <a:off x="885408" y="1171821"/>
              <a:ext cx="6920280" cy="1077480"/>
            </p14:xfrm>
          </p:contentPart>
        </mc:Choice>
        <mc:Fallback xmlns=""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FECECE9E-567C-4BC7-802F-140D1DD120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7408" y="1153827"/>
                <a:ext cx="6955920" cy="11131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18A28D87-8C7C-4F18-98AA-493A9D9955D6}"/>
                  </a:ext>
                </a:extLst>
              </p14:cNvPr>
              <p14:cNvContentPartPr/>
              <p14:nvPr/>
            </p14:nvContentPartPr>
            <p14:xfrm>
              <a:off x="5207208" y="2436861"/>
              <a:ext cx="1509120" cy="435960"/>
            </p14:xfrm>
          </p:contentPart>
        </mc:Choice>
        <mc:Fallback xmlns=""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18A28D87-8C7C-4F18-98AA-493A9D9955D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89568" y="2418861"/>
                <a:ext cx="154476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06F3DE8A-247E-48BB-9D5B-A8090F0D7FDE}"/>
                  </a:ext>
                </a:extLst>
              </p14:cNvPr>
              <p14:cNvContentPartPr/>
              <p14:nvPr/>
            </p14:nvContentPartPr>
            <p14:xfrm>
              <a:off x="3529248" y="2561421"/>
              <a:ext cx="848880" cy="345240"/>
            </p14:xfrm>
          </p:contentPart>
        </mc:Choice>
        <mc:Fallback xmlns=""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06F3DE8A-247E-48BB-9D5B-A8090F0D7FD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11608" y="2543781"/>
                <a:ext cx="884520" cy="38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D1EB85A0-1608-4543-87E0-6AAD6A66DE91}"/>
                  </a:ext>
                </a:extLst>
              </p14:cNvPr>
              <p14:cNvContentPartPr/>
              <p14:nvPr/>
            </p14:nvContentPartPr>
            <p14:xfrm>
              <a:off x="2728608" y="2690661"/>
              <a:ext cx="494640" cy="232560"/>
            </p14:xfrm>
          </p:contentPart>
        </mc:Choice>
        <mc:Fallback xmlns=""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D1EB85A0-1608-4543-87E0-6AAD6A66DE9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10608" y="2672661"/>
                <a:ext cx="53028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D798DEB1-17DF-4A00-AA44-40075C0DF85E}"/>
                  </a:ext>
                </a:extLst>
              </p14:cNvPr>
              <p14:cNvContentPartPr/>
              <p14:nvPr/>
            </p14:nvContentPartPr>
            <p14:xfrm>
              <a:off x="593448" y="2554581"/>
              <a:ext cx="1538280" cy="422280"/>
            </p14:xfrm>
          </p:contentPart>
        </mc:Choice>
        <mc:Fallback xmlns=""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D798DEB1-17DF-4A00-AA44-40075C0DF8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5808" y="2536596"/>
                <a:ext cx="1573920" cy="4578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2" name="Cerneală 101">
                <a:extLst>
                  <a:ext uri="{FF2B5EF4-FFF2-40B4-BE49-F238E27FC236}">
                    <a16:creationId xmlns:a16="http://schemas.microsoft.com/office/drawing/2014/main" id="{0AD368D6-AC1E-4100-B1C6-C84ACDBD439D}"/>
                  </a:ext>
                </a:extLst>
              </p14:cNvPr>
              <p14:cNvContentPartPr/>
              <p14:nvPr/>
            </p14:nvContentPartPr>
            <p14:xfrm>
              <a:off x="7385928" y="2278461"/>
              <a:ext cx="1347840" cy="655560"/>
            </p14:xfrm>
          </p:contentPart>
        </mc:Choice>
        <mc:Fallback xmlns="">
          <p:pic>
            <p:nvPicPr>
              <p:cNvPr id="102" name="Cerneală 101">
                <a:extLst>
                  <a:ext uri="{FF2B5EF4-FFF2-40B4-BE49-F238E27FC236}">
                    <a16:creationId xmlns:a16="http://schemas.microsoft.com/office/drawing/2014/main" id="{0AD368D6-AC1E-4100-B1C6-C84ACDBD439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67928" y="2260461"/>
                <a:ext cx="1383480" cy="69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Cerneală 104">
                <a:extLst>
                  <a:ext uri="{FF2B5EF4-FFF2-40B4-BE49-F238E27FC236}">
                    <a16:creationId xmlns:a16="http://schemas.microsoft.com/office/drawing/2014/main" id="{B58C65D8-1879-4E67-9B17-BC2BB41DF72A}"/>
                  </a:ext>
                </a:extLst>
              </p14:cNvPr>
              <p14:cNvContentPartPr/>
              <p14:nvPr/>
            </p14:nvContentPartPr>
            <p14:xfrm>
              <a:off x="3495408" y="1060941"/>
              <a:ext cx="910800" cy="537480"/>
            </p14:xfrm>
          </p:contentPart>
        </mc:Choice>
        <mc:Fallback xmlns="">
          <p:pic>
            <p:nvPicPr>
              <p:cNvPr id="105" name="Cerneală 104">
                <a:extLst>
                  <a:ext uri="{FF2B5EF4-FFF2-40B4-BE49-F238E27FC236}">
                    <a16:creationId xmlns:a16="http://schemas.microsoft.com/office/drawing/2014/main" id="{B58C65D8-1879-4E67-9B17-BC2BB41DF72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477768" y="1043289"/>
                <a:ext cx="946440" cy="57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Cerneală 105">
                <a:extLst>
                  <a:ext uri="{FF2B5EF4-FFF2-40B4-BE49-F238E27FC236}">
                    <a16:creationId xmlns:a16="http://schemas.microsoft.com/office/drawing/2014/main" id="{0E32A546-CBDE-445C-B953-B6A8E19ECC5D}"/>
                  </a:ext>
                </a:extLst>
              </p14:cNvPr>
              <p14:cNvContentPartPr/>
              <p14:nvPr/>
            </p14:nvContentPartPr>
            <p14:xfrm>
              <a:off x="5656488" y="1094061"/>
              <a:ext cx="574200" cy="470880"/>
            </p14:xfrm>
          </p:contentPart>
        </mc:Choice>
        <mc:Fallback xmlns="">
          <p:pic>
            <p:nvPicPr>
              <p:cNvPr id="106" name="Cerneală 105">
                <a:extLst>
                  <a:ext uri="{FF2B5EF4-FFF2-40B4-BE49-F238E27FC236}">
                    <a16:creationId xmlns:a16="http://schemas.microsoft.com/office/drawing/2014/main" id="{0E32A546-CBDE-445C-B953-B6A8E19ECC5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38488" y="1076061"/>
                <a:ext cx="60984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A5BCF151-32E7-4F7A-9DEF-DEB1B7BF1D8F}"/>
                  </a:ext>
                </a:extLst>
              </p14:cNvPr>
              <p14:cNvContentPartPr/>
              <p14:nvPr/>
            </p14:nvContentPartPr>
            <p14:xfrm>
              <a:off x="359808" y="3145341"/>
              <a:ext cx="7156080" cy="302868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A5BCF151-32E7-4F7A-9DEF-DEB1B7BF1D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1808" y="3127343"/>
                <a:ext cx="7191720" cy="30643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9798E03B-772D-4D73-8E2B-DE93F96ADDDB}"/>
                  </a:ext>
                </a:extLst>
              </p14:cNvPr>
              <p14:cNvContentPartPr/>
              <p14:nvPr/>
            </p14:nvContentPartPr>
            <p14:xfrm>
              <a:off x="8608869" y="157585"/>
              <a:ext cx="1950120" cy="99252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9798E03B-772D-4D73-8E2B-DE93F96ADDD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91229" y="139945"/>
                <a:ext cx="1985760" cy="10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CE4BF490-86EB-4915-879D-8799A564FD53}"/>
                  </a:ext>
                </a:extLst>
              </p14:cNvPr>
              <p14:cNvContentPartPr/>
              <p14:nvPr/>
            </p14:nvContentPartPr>
            <p14:xfrm>
              <a:off x="5293629" y="5661625"/>
              <a:ext cx="176400" cy="79920"/>
            </p14:xfrm>
          </p:contentPart>
        </mc:Choice>
        <mc:Fallback xmlns=""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CE4BF490-86EB-4915-879D-8799A564FD5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75629" y="5643985"/>
                <a:ext cx="2120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A0701C75-F9D9-4D71-AEB8-B600B7D5B8A4}"/>
                  </a:ext>
                </a:extLst>
              </p14:cNvPr>
              <p14:cNvContentPartPr/>
              <p14:nvPr/>
            </p14:nvContentPartPr>
            <p14:xfrm>
              <a:off x="4711869" y="4547785"/>
              <a:ext cx="137520" cy="14760"/>
            </p14:xfrm>
          </p:contentPart>
        </mc:Choice>
        <mc:Fallback xmlns=""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A0701C75-F9D9-4D71-AEB8-B600B7D5B8A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693869" y="4529785"/>
                <a:ext cx="173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ACD7DC79-4AD2-4B9F-B897-BA0C719BB1C8}"/>
                  </a:ext>
                </a:extLst>
              </p14:cNvPr>
              <p14:cNvContentPartPr/>
              <p14:nvPr/>
            </p14:nvContentPartPr>
            <p14:xfrm>
              <a:off x="6992469" y="3127945"/>
              <a:ext cx="771120" cy="313920"/>
            </p14:xfrm>
          </p:contentPart>
        </mc:Choice>
        <mc:Fallback xmlns=""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ACD7DC79-4AD2-4B9F-B897-BA0C719BB1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974829" y="3109945"/>
                <a:ext cx="80676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EBADC5B0-1ACF-4C76-BC77-67D99DF74BFA}"/>
                  </a:ext>
                </a:extLst>
              </p14:cNvPr>
              <p14:cNvContentPartPr/>
              <p14:nvPr/>
            </p14:nvContentPartPr>
            <p14:xfrm>
              <a:off x="5967189" y="3645625"/>
              <a:ext cx="205920" cy="2160"/>
            </p14:xfrm>
          </p:contentPart>
        </mc:Choice>
        <mc:Fallback xmlns=""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EBADC5B0-1ACF-4C76-BC77-67D99DF74BF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949549" y="3627985"/>
                <a:ext cx="2415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3CD3FA2F-FA56-4CC1-8F30-6B946EB54DFE}"/>
                  </a:ext>
                </a:extLst>
              </p14:cNvPr>
              <p14:cNvContentPartPr/>
              <p14:nvPr/>
            </p14:nvContentPartPr>
            <p14:xfrm>
              <a:off x="5981949" y="3715105"/>
              <a:ext cx="149760" cy="176760"/>
            </p14:xfrm>
          </p:contentPart>
        </mc:Choice>
        <mc:Fallback xmlns=""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3CD3FA2F-FA56-4CC1-8F30-6B946EB54DF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963949" y="3697105"/>
                <a:ext cx="18540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5BD4A287-4B60-4A87-A8A4-D1B6F4C0B054}"/>
                  </a:ext>
                </a:extLst>
              </p14:cNvPr>
              <p14:cNvContentPartPr/>
              <p14:nvPr/>
            </p14:nvContentPartPr>
            <p14:xfrm>
              <a:off x="2723589" y="5736505"/>
              <a:ext cx="56160" cy="257760"/>
            </p14:xfrm>
          </p:contentPart>
        </mc:Choice>
        <mc:Fallback xmlns=""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5BD4A287-4B60-4A87-A8A4-D1B6F4C0B05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05949" y="5718865"/>
                <a:ext cx="9180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0F3E1BDF-ABD9-43D0-A094-65C7102FA7EC}"/>
                  </a:ext>
                </a:extLst>
              </p14:cNvPr>
              <p14:cNvContentPartPr/>
              <p14:nvPr/>
            </p14:nvContentPartPr>
            <p14:xfrm>
              <a:off x="2290149" y="5746585"/>
              <a:ext cx="315000" cy="297720"/>
            </p14:xfrm>
          </p:contentPart>
        </mc:Choice>
        <mc:Fallback xmlns=""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0F3E1BDF-ABD9-43D0-A094-65C7102FA7E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72509" y="5728585"/>
                <a:ext cx="3506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6868F9AF-7B1D-41F0-8D32-594996A9ACBF}"/>
                  </a:ext>
                </a:extLst>
              </p14:cNvPr>
              <p14:cNvContentPartPr/>
              <p14:nvPr/>
            </p14:nvContentPartPr>
            <p14:xfrm>
              <a:off x="4552389" y="3609265"/>
              <a:ext cx="72000" cy="333360"/>
            </p14:xfrm>
          </p:contentPart>
        </mc:Choice>
        <mc:Fallback xmlns=""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6868F9AF-7B1D-41F0-8D32-594996A9ACB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34749" y="3591265"/>
                <a:ext cx="10764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E0714D48-1F4F-4D78-8BB4-6EB6552FE14A}"/>
                  </a:ext>
                </a:extLst>
              </p14:cNvPr>
              <p14:cNvContentPartPr/>
              <p14:nvPr/>
            </p14:nvContentPartPr>
            <p14:xfrm>
              <a:off x="4158909" y="3676585"/>
              <a:ext cx="311760" cy="249120"/>
            </p14:xfrm>
          </p:contentPart>
        </mc:Choice>
        <mc:Fallback xmlns=""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E0714D48-1F4F-4D78-8BB4-6EB6552FE14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141269" y="3658585"/>
                <a:ext cx="34740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2" name="Cerneală 51">
                <a:extLst>
                  <a:ext uri="{FF2B5EF4-FFF2-40B4-BE49-F238E27FC236}">
                    <a16:creationId xmlns:a16="http://schemas.microsoft.com/office/drawing/2014/main" id="{0D857EAB-970D-4774-9D2C-D4895E23E225}"/>
                  </a:ext>
                </a:extLst>
              </p14:cNvPr>
              <p14:cNvContentPartPr/>
              <p14:nvPr/>
            </p14:nvContentPartPr>
            <p14:xfrm>
              <a:off x="2147949" y="3621145"/>
              <a:ext cx="518040" cy="372240"/>
            </p14:xfrm>
          </p:contentPart>
        </mc:Choice>
        <mc:Fallback xmlns="">
          <p:pic>
            <p:nvPicPr>
              <p:cNvPr id="52" name="Cerneală 51">
                <a:extLst>
                  <a:ext uri="{FF2B5EF4-FFF2-40B4-BE49-F238E27FC236}">
                    <a16:creationId xmlns:a16="http://schemas.microsoft.com/office/drawing/2014/main" id="{0D857EAB-970D-4774-9D2C-D4895E23E22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129949" y="3603145"/>
                <a:ext cx="5536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34CCD269-F045-4948-84FF-AAD6AF52509F}"/>
                  </a:ext>
                </a:extLst>
              </p14:cNvPr>
              <p14:cNvContentPartPr/>
              <p14:nvPr/>
            </p14:nvContentPartPr>
            <p14:xfrm>
              <a:off x="5758029" y="3541945"/>
              <a:ext cx="113040" cy="383400"/>
            </p14:xfrm>
          </p:contentPart>
        </mc:Choice>
        <mc:Fallback xmlns=""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34CCD269-F045-4948-84FF-AAD6AF52509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40389" y="3523945"/>
                <a:ext cx="14868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12E8EF91-D739-4C5E-88DD-9201A6814E85}"/>
                  </a:ext>
                </a:extLst>
              </p14:cNvPr>
              <p14:cNvContentPartPr/>
              <p14:nvPr/>
            </p14:nvContentPartPr>
            <p14:xfrm>
              <a:off x="6289749" y="3598825"/>
              <a:ext cx="80280" cy="335520"/>
            </p14:xfrm>
          </p:contentPart>
        </mc:Choice>
        <mc:Fallback xmlns=""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12E8EF91-D739-4C5E-88DD-9201A6814E8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71749" y="3581185"/>
                <a:ext cx="11592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000F7670-7F8B-4F16-BBFD-6EF3105260E2}"/>
                  </a:ext>
                </a:extLst>
              </p14:cNvPr>
              <p14:cNvContentPartPr/>
              <p14:nvPr/>
            </p14:nvContentPartPr>
            <p14:xfrm>
              <a:off x="4004469" y="6105505"/>
              <a:ext cx="107280" cy="165960"/>
            </p14:xfrm>
          </p:contentPart>
        </mc:Choice>
        <mc:Fallback xmlns=""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000F7670-7F8B-4F16-BBFD-6EF3105260E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986469" y="6087505"/>
                <a:ext cx="1429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719EC5A8-C5DF-446C-9C08-9F9CCD80A8BE}"/>
                  </a:ext>
                </a:extLst>
              </p14:cNvPr>
              <p14:cNvContentPartPr/>
              <p14:nvPr/>
            </p14:nvContentPartPr>
            <p14:xfrm>
              <a:off x="4371669" y="6357145"/>
              <a:ext cx="47880" cy="311400"/>
            </p14:xfrm>
          </p:contentPart>
        </mc:Choice>
        <mc:Fallback xmlns=""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719EC5A8-C5DF-446C-9C08-9F9CCD80A8B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354029" y="6339505"/>
                <a:ext cx="835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21AA1E13-CCD0-4250-A5FF-59F7D6D8092C}"/>
                  </a:ext>
                </a:extLst>
              </p14:cNvPr>
              <p14:cNvContentPartPr/>
              <p14:nvPr/>
            </p14:nvContentPartPr>
            <p14:xfrm>
              <a:off x="3890709" y="6380185"/>
              <a:ext cx="340200" cy="340560"/>
            </p14:xfrm>
          </p:contentPart>
        </mc:Choice>
        <mc:Fallback xmlns=""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21AA1E13-CCD0-4250-A5FF-59F7D6D8092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72728" y="6362545"/>
                <a:ext cx="375802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10D7F6A1-EB3B-4EF0-AE9B-B759C82ADEE7}"/>
                  </a:ext>
                </a:extLst>
              </p14:cNvPr>
              <p14:cNvContentPartPr/>
              <p14:nvPr/>
            </p14:nvContentPartPr>
            <p14:xfrm>
              <a:off x="553149" y="2035345"/>
              <a:ext cx="360" cy="360"/>
            </p14:xfrm>
          </p:contentPart>
        </mc:Choice>
        <mc:Fallback xmlns=""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10D7F6A1-EB3B-4EF0-AE9B-B759C82ADEE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5149" y="1999345"/>
                <a:ext cx="36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DFDA7F0D-3C95-43B0-B189-4F4C696BED25}"/>
                  </a:ext>
                </a:extLst>
              </p14:cNvPr>
              <p14:cNvContentPartPr/>
              <p14:nvPr/>
            </p14:nvContentPartPr>
            <p14:xfrm>
              <a:off x="1231749" y="3411265"/>
              <a:ext cx="698400" cy="381240"/>
            </p14:xfrm>
          </p:contentPart>
        </mc:Choice>
        <mc:Fallback xmlns=""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DFDA7F0D-3C95-43B0-B189-4F4C696BED2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214109" y="3375625"/>
                <a:ext cx="73404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5" name="Cerneală 64">
                <a:extLst>
                  <a:ext uri="{FF2B5EF4-FFF2-40B4-BE49-F238E27FC236}">
                    <a16:creationId xmlns:a16="http://schemas.microsoft.com/office/drawing/2014/main" id="{9AC4862F-B667-4056-9AF9-AEE5E7BCA9DB}"/>
                  </a:ext>
                </a:extLst>
              </p14:cNvPr>
              <p14:cNvContentPartPr/>
              <p14:nvPr/>
            </p14:nvContentPartPr>
            <p14:xfrm>
              <a:off x="1357029" y="3462745"/>
              <a:ext cx="836640" cy="435600"/>
            </p14:xfrm>
          </p:contentPart>
        </mc:Choice>
        <mc:Fallback xmlns="">
          <p:pic>
            <p:nvPicPr>
              <p:cNvPr id="65" name="Cerneală 64">
                <a:extLst>
                  <a:ext uri="{FF2B5EF4-FFF2-40B4-BE49-F238E27FC236}">
                    <a16:creationId xmlns:a16="http://schemas.microsoft.com/office/drawing/2014/main" id="{9AC4862F-B667-4056-9AF9-AEE5E7BCA9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339029" y="3427105"/>
                <a:ext cx="87228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F0B143B6-3A33-425E-9E2B-B51E4ED6F8B0}"/>
                  </a:ext>
                </a:extLst>
              </p14:cNvPr>
              <p14:cNvContentPartPr/>
              <p14:nvPr/>
            </p14:nvContentPartPr>
            <p14:xfrm>
              <a:off x="1183509" y="3202105"/>
              <a:ext cx="713160" cy="397800"/>
            </p14:xfrm>
          </p:contentPart>
        </mc:Choice>
        <mc:Fallback xmlns=""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F0B143B6-3A33-425E-9E2B-B51E4ED6F8B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65509" y="3166465"/>
                <a:ext cx="74880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B9D49A79-A3C7-4678-8915-CE486CECFFD8}"/>
                  </a:ext>
                </a:extLst>
              </p14:cNvPr>
              <p14:cNvContentPartPr/>
              <p14:nvPr/>
            </p14:nvContentPartPr>
            <p14:xfrm>
              <a:off x="4643829" y="5086705"/>
              <a:ext cx="648720" cy="367920"/>
            </p14:xfrm>
          </p:contentPart>
        </mc:Choice>
        <mc:Fallback xmlns=""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B9D49A79-A3C7-4678-8915-CE486CECFF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26189" y="5051065"/>
                <a:ext cx="684360" cy="43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24936F62-49BC-461A-9762-14B4E7ED92B8}"/>
                  </a:ext>
                </a:extLst>
              </p14:cNvPr>
              <p14:cNvContentPartPr/>
              <p14:nvPr/>
            </p14:nvContentPartPr>
            <p14:xfrm>
              <a:off x="4585869" y="5168785"/>
              <a:ext cx="534960" cy="394200"/>
            </p14:xfrm>
          </p:contentPart>
        </mc:Choice>
        <mc:Fallback xmlns=""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24936F62-49BC-461A-9762-14B4E7ED92B8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568229" y="5132785"/>
                <a:ext cx="57060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3A5ACD78-88A0-435B-80A0-8BB56DC0F61D}"/>
                  </a:ext>
                </a:extLst>
              </p14:cNvPr>
              <p14:cNvContentPartPr/>
              <p14:nvPr/>
            </p14:nvContentPartPr>
            <p14:xfrm>
              <a:off x="4475349" y="5317825"/>
              <a:ext cx="469800" cy="340560"/>
            </p14:xfrm>
          </p:contentPart>
        </mc:Choice>
        <mc:Fallback xmlns=""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3A5ACD78-88A0-435B-80A0-8BB56DC0F61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457709" y="5282185"/>
                <a:ext cx="505440" cy="41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8892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8FD71314-CFA1-434B-A8AC-F2405552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0" y="777269"/>
            <a:ext cx="8487089" cy="560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60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1D514B2F-508B-42F5-8298-4E096183729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82" y="1325903"/>
            <a:ext cx="8259065" cy="49434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2491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0476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5" y="320074"/>
            <a:ext cx="10058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pentru tranziții 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998732" y="5166341"/>
            <a:ext cx="62178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tranzițiilor </a:t>
            </a: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sunt influențate de modul în care se face inițializarea bistabililor din registrul de memorie;</a:t>
            </a:r>
          </a:p>
          <a:p>
            <a:pPr marL="1200150" lvl="2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Nu sunt influențate de tipul de bistabil ales;</a:t>
            </a:r>
          </a:p>
          <a:p>
            <a:pPr marL="285750" indent="-285750">
              <a:buFontTx/>
              <a:buChar char="-"/>
            </a:pPr>
            <a:endParaRPr lang="ro-RO" i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A6570440-262B-4C15-8906-EAB7D9E3F598}"/>
              </a:ext>
            </a:extLst>
          </p:cNvPr>
          <p:cNvSpPr/>
          <p:nvPr/>
        </p:nvSpPr>
        <p:spPr>
          <a:xfrm>
            <a:off x="4358659" y="1508781"/>
            <a:ext cx="6400730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Tranziții</a:t>
            </a: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a)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asincron                     b)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sincron   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483DFC74-81F5-498B-A643-B945D2C27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927" y="2331732"/>
            <a:ext cx="1981200" cy="257175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60B2887D-4423-4453-84D4-2EECE495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414" y="2331732"/>
            <a:ext cx="19812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23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5" y="320074"/>
            <a:ext cx="10058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pentru stări 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1508781"/>
            <a:ext cx="4135023" cy="4206194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815854" y="1325903"/>
            <a:ext cx="6675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stărilor </a:t>
            </a:r>
          </a:p>
          <a:p>
            <a:pPr marL="742950" lvl="1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 influențate de modul în care se face inițializarea</a:t>
            </a:r>
          </a:p>
          <a:p>
            <a:pPr marL="742950" lvl="1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 influențate de tipul de bistabil ales;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BAC83127-7626-4B28-BADF-A5F5FDC326AE}"/>
              </a:ext>
            </a:extLst>
          </p:cNvPr>
          <p:cNvSpPr/>
          <p:nvPr/>
        </p:nvSpPr>
        <p:spPr>
          <a:xfrm>
            <a:off x="4724414" y="2331732"/>
            <a:ext cx="6675048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Ecuațiile de stare pentru utilizarea de bistabili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D</a:t>
            </a:r>
          </a:p>
          <a:p>
            <a:pPr algn="just"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a)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asincron                     b)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sincron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A6A2F1D1-0AA7-4EB2-957A-B03DAF754E42}"/>
                  </a:ext>
                </a:extLst>
              </p14:cNvPr>
              <p14:cNvContentPartPr/>
              <p14:nvPr/>
            </p14:nvContentPartPr>
            <p14:xfrm>
              <a:off x="7324319" y="5520216"/>
              <a:ext cx="1459080" cy="54432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A6A2F1D1-0AA7-4EB2-957A-B03DAF754E4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306315" y="5502216"/>
                <a:ext cx="1494729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9EB22673-AAA9-419B-B666-2BEEF1415AF8}"/>
                  </a:ext>
                </a:extLst>
              </p14:cNvPr>
              <p14:cNvContentPartPr/>
              <p14:nvPr/>
            </p14:nvContentPartPr>
            <p14:xfrm>
              <a:off x="6187439" y="5623536"/>
              <a:ext cx="847800" cy="54324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9EB22673-AAA9-419B-B666-2BEEF1415AF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69431" y="5605536"/>
                <a:ext cx="883455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8E01CDD9-015E-4765-ABD4-6CD660D6E586}"/>
                  </a:ext>
                </a:extLst>
              </p14:cNvPr>
              <p14:cNvContentPartPr/>
              <p14:nvPr/>
            </p14:nvContentPartPr>
            <p14:xfrm>
              <a:off x="5128679" y="5651616"/>
              <a:ext cx="756360" cy="38772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8E01CDD9-015E-4765-ABD4-6CD660D6E58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10679" y="5633599"/>
                <a:ext cx="792000" cy="423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B2534143-77DB-4901-BF3C-C9153598BA71}"/>
                  </a:ext>
                </a:extLst>
              </p14:cNvPr>
              <p14:cNvContentPartPr/>
              <p14:nvPr/>
            </p14:nvContentPartPr>
            <p14:xfrm>
              <a:off x="9033959" y="5482416"/>
              <a:ext cx="1977840" cy="55044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B2534143-77DB-4901-BF3C-C9153598BA7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15959" y="5464416"/>
                <a:ext cx="2013480" cy="5860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Imagine 13">
            <a:extLst>
              <a:ext uri="{FF2B5EF4-FFF2-40B4-BE49-F238E27FC236}">
                <a16:creationId xmlns:a16="http://schemas.microsoft.com/office/drawing/2014/main" id="{013BABE5-0F34-4BE6-BE2F-24D49303B5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7658" y="3246122"/>
            <a:ext cx="3990975" cy="1781175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BDB2E36D-1675-4149-9ABA-8579DBEF58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50098" y="3246122"/>
            <a:ext cx="34290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6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84B7597F-6D64-4C78-9321-56F907DD0BA7}"/>
              </a:ext>
            </a:extLst>
          </p:cNvPr>
          <p:cNvSpPr/>
          <p:nvPr/>
        </p:nvSpPr>
        <p:spPr>
          <a:xfrm>
            <a:off x="152465" y="320074"/>
            <a:ext cx="100582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FSM 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sincron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codificare </a:t>
            </a:r>
            <a:r>
              <a:rPr lang="ro-RO" i="1" dirty="0" err="1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Hot </a:t>
            </a: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==</a:t>
            </a:r>
            <a:r>
              <a:rPr lang="ro-RO" i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RO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pentru stări  – </a:t>
            </a:r>
            <a:r>
              <a:rPr lang="ro-RO" b="1" dirty="0"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cazul sistemului de control pentru ușa de garaj   </a:t>
            </a:r>
            <a:endParaRPr lang="ro-RO" dirty="0"/>
          </a:p>
        </p:txBody>
      </p:sp>
      <p:sp>
        <p:nvSpPr>
          <p:cNvPr id="3" name="Dreptunghi 2">
            <a:extLst>
              <a:ext uri="{FF2B5EF4-FFF2-40B4-BE49-F238E27FC236}">
                <a16:creationId xmlns:a16="http://schemas.microsoft.com/office/drawing/2014/main" id="{F628306B-12E5-41F1-BCD7-5A323943EBC4}"/>
              </a:ext>
            </a:extLst>
          </p:cNvPr>
          <p:cNvSpPr/>
          <p:nvPr/>
        </p:nvSpPr>
        <p:spPr>
          <a:xfrm>
            <a:off x="518221" y="1325903"/>
            <a:ext cx="950965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  <a:p>
            <a:pPr marL="742950" lvl="1" indent="-285750">
              <a:spcBef>
                <a:spcPts val="600"/>
              </a:spcBef>
              <a:buFontTx/>
              <a:buChar char="-"/>
            </a:pPr>
            <a:endParaRPr lang="ro-RO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C90981E-C418-42D4-B81D-6B6A910D9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1600220"/>
            <a:ext cx="4314807" cy="4389072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7E8C022D-ABA4-45D1-AEC5-C327A326F27B}"/>
              </a:ext>
            </a:extLst>
          </p:cNvPr>
          <p:cNvSpPr/>
          <p:nvPr/>
        </p:nvSpPr>
        <p:spPr>
          <a:xfrm>
            <a:off x="4815854" y="1325903"/>
            <a:ext cx="667504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Ecuațiile stărilor </a:t>
            </a:r>
          </a:p>
          <a:p>
            <a:pPr marL="742950" lvl="1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 influențate de modul în care se face inițializarea</a:t>
            </a:r>
          </a:p>
          <a:p>
            <a:pPr marL="742950" lvl="1" indent="-285750">
              <a:buFontTx/>
              <a:buChar char="-"/>
            </a:pPr>
            <a:r>
              <a:rPr lang="ro-RO" i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sunt influențate de tipul de bistabil ales;</a:t>
            </a:r>
          </a:p>
        </p:txBody>
      </p:sp>
      <p:sp>
        <p:nvSpPr>
          <p:cNvPr id="7" name="Dreptunghi 6">
            <a:extLst>
              <a:ext uri="{FF2B5EF4-FFF2-40B4-BE49-F238E27FC236}">
                <a16:creationId xmlns:a16="http://schemas.microsoft.com/office/drawing/2014/main" id="{BAC83127-7626-4B28-BADF-A5F5FDC326AE}"/>
              </a:ext>
            </a:extLst>
          </p:cNvPr>
          <p:cNvSpPr/>
          <p:nvPr/>
        </p:nvSpPr>
        <p:spPr>
          <a:xfrm>
            <a:off x="4084342" y="2331732"/>
            <a:ext cx="713224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Ecuațiile de stare pentru utilizarea de bistabili </a:t>
            </a:r>
            <a:r>
              <a:rPr lang="ro-RO" b="1" dirty="0">
                <a:solidFill>
                  <a:srgbClr val="FF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JK</a:t>
            </a:r>
          </a:p>
          <a:p>
            <a:pPr marR="0" lvl="2" algn="just">
              <a:spcBef>
                <a:spcPts val="0"/>
              </a:spcBef>
              <a:spcAft>
                <a:spcPts val="600"/>
              </a:spcAft>
            </a:pP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a)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asincron                     b) </a:t>
            </a:r>
            <a:r>
              <a:rPr lang="ro-RO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Init</a:t>
            </a:r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sincron   </a:t>
            </a:r>
          </a:p>
        </p:txBody>
      </p:sp>
      <p:pic>
        <p:nvPicPr>
          <p:cNvPr id="8" name="Imagine 7">
            <a:extLst>
              <a:ext uri="{FF2B5EF4-FFF2-40B4-BE49-F238E27FC236}">
                <a16:creationId xmlns:a16="http://schemas.microsoft.com/office/drawing/2014/main" id="{785830C8-FA84-4FE0-B228-8D7AF9F1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10" y="3154683"/>
            <a:ext cx="2390775" cy="307657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F54C05FB-2C83-434D-A204-A0A2C9223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7658" y="3154683"/>
            <a:ext cx="2752725" cy="29432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A6A2F1D1-0AA7-4EB2-957A-B03DAF754E42}"/>
                  </a:ext>
                </a:extLst>
              </p14:cNvPr>
              <p14:cNvContentPartPr/>
              <p14:nvPr/>
            </p14:nvContentPartPr>
            <p14:xfrm>
              <a:off x="8291640" y="6132209"/>
              <a:ext cx="1459080" cy="544320"/>
            </p14:xfrm>
          </p:contentPart>
        </mc:Choice>
        <mc:Fallback xmlns=""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A6A2F1D1-0AA7-4EB2-957A-B03DAF754E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273636" y="6114209"/>
                <a:ext cx="1494729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9EB22673-AAA9-419B-B666-2BEEF1415AF8}"/>
                  </a:ext>
                </a:extLst>
              </p14:cNvPr>
              <p14:cNvContentPartPr/>
              <p14:nvPr/>
            </p14:nvContentPartPr>
            <p14:xfrm>
              <a:off x="7154760" y="6235529"/>
              <a:ext cx="847800" cy="543240"/>
            </p14:xfrm>
          </p:contentPart>
        </mc:Choice>
        <mc:Fallback xmlns=""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9EB22673-AAA9-419B-B666-2BEEF1415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6752" y="6217529"/>
                <a:ext cx="883455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8E01CDD9-015E-4765-ABD4-6CD660D6E586}"/>
                  </a:ext>
                </a:extLst>
              </p14:cNvPr>
              <p14:cNvContentPartPr/>
              <p14:nvPr/>
            </p14:nvContentPartPr>
            <p14:xfrm>
              <a:off x="6096000" y="6263609"/>
              <a:ext cx="756360" cy="387720"/>
            </p14:xfrm>
          </p:contentPart>
        </mc:Choice>
        <mc:Fallback xmlns=""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8E01CDD9-015E-4765-ABD4-6CD660D6E58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78000" y="6245592"/>
                <a:ext cx="792000" cy="4233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B2534143-77DB-4901-BF3C-C9153598BA71}"/>
                  </a:ext>
                </a:extLst>
              </p14:cNvPr>
              <p14:cNvContentPartPr/>
              <p14:nvPr/>
            </p14:nvContentPartPr>
            <p14:xfrm>
              <a:off x="10001280" y="6094409"/>
              <a:ext cx="1977840" cy="550440"/>
            </p14:xfrm>
          </p:contentPart>
        </mc:Choice>
        <mc:Fallback xmlns=""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B2534143-77DB-4901-BF3C-C9153598BA7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983280" y="6076409"/>
                <a:ext cx="2013480" cy="58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1394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5056</TotalTime>
  <Words>2362</Words>
  <Application>Microsoft Office PowerPoint</Application>
  <PresentationFormat>Ecran lat</PresentationFormat>
  <Paragraphs>408</Paragraphs>
  <Slides>64</Slides>
  <Notes>0</Notes>
  <HiddenSlides>0</HiddenSlides>
  <MMClips>0</MMClips>
  <ScaleCrop>false</ScaleCrop>
  <HeadingPairs>
    <vt:vector size="8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Servere OLE încorporate</vt:lpstr>
      </vt:variant>
      <vt:variant>
        <vt:i4>1</vt:i4>
      </vt:variant>
      <vt:variant>
        <vt:lpstr>Titluri diapozitive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Tahoma</vt:lpstr>
      <vt:lpstr>Times New Roman</vt:lpstr>
      <vt:lpstr>Wingdings</vt:lpstr>
      <vt:lpstr>Temă Office</vt:lpstr>
      <vt:lpstr>Bitmap Image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Ionel Bostan</dc:creator>
  <cp:lastModifiedBy>Ionel Bostan</cp:lastModifiedBy>
  <cp:revision>252</cp:revision>
  <dcterms:created xsi:type="dcterms:W3CDTF">2020-09-24T15:20:51Z</dcterms:created>
  <dcterms:modified xsi:type="dcterms:W3CDTF">2024-10-08T20:52:42Z</dcterms:modified>
</cp:coreProperties>
</file>